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N@UEE)$AEKAIWO17RUGLK(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36140" y="353695"/>
            <a:ext cx="8260080" cy="61506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7OQKPQO$0E$D{}VRD[3BR_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3395" y="447040"/>
            <a:ext cx="8451215" cy="63284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CM87S]0E6]A@4(0G`W$FY{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8985" y="322580"/>
            <a:ext cx="8377555" cy="62128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XZ[IC~G%OKHP[8NG3@9A{%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6790" y="283845"/>
            <a:ext cx="8337550" cy="62909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X{`P9S55YV)L]EJMG4(0%]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8970" y="306705"/>
            <a:ext cx="8354060" cy="62445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OWHRBC0}_H@9TM9[R3}[{3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6770" y="520700"/>
            <a:ext cx="8162925" cy="61836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%5142P~U(%JBW%FP`I)9OY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0535" y="404495"/>
            <a:ext cx="8281035" cy="6248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]G6B~0AJ(YVGG]VTCBXJA0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0195" y="422910"/>
            <a:ext cx="8543925" cy="64084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QB~5P6K$2OQZR6T2J%2]AU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1495" y="368300"/>
            <a:ext cx="8054340" cy="60242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614]51K62B3I1_@G44R3A2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8945" y="368935"/>
            <a:ext cx="8295640" cy="624586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6735,&quot;width&quot;:904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20</cp:revision>
  <dcterms:created xsi:type="dcterms:W3CDTF">2021-03-23T02:31:35Z</dcterms:created>
  <dcterms:modified xsi:type="dcterms:W3CDTF">2021-03-23T02:38:45Z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E842275539764933910D8CA8472A09E7</vt:lpwstr>
  </property>
  <property fmtid="{D5CDD505-2E9C-101B-9397-08002B2CF9AE}" pid="3" name="KSOProductBuildVer">
    <vt:lpwstr>2052-11.1.0.10356</vt:lpwstr>
  </property>
</Properties>
</file>