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68910"/>
            <a:ext cx="9972675" cy="6520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095" y="1104900"/>
            <a:ext cx="78771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857250"/>
            <a:ext cx="78581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866775"/>
            <a:ext cx="78867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29640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124460"/>
            <a:ext cx="9248775" cy="66084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20,&quot;width&quot;:124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dcterms:created xsi:type="dcterms:W3CDTF">2021-03-23T02:31:00Z</dcterms:created>
  <dcterms:modified xsi:type="dcterms:W3CDTF">2021-03-26T01:18:15Z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E842275539764933910D8CA8472A09E7</vt:lpwstr>
  </property>
  <property fmtid="{D5CDD505-2E9C-101B-9397-08002B2CF9AE}" pid="3" name="KSOProductBuildVer">
    <vt:lpwstr>2052-11.1.0.10356</vt:lpwstr>
  </property>
</Properties>
</file>