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XZ[IC~G%OKHP[8NG3@9A{%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790" y="283845"/>
            <a:ext cx="8337550" cy="6290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X{`P9S55YV)L]EJMG4(0%]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8970" y="306705"/>
            <a:ext cx="8354060" cy="6244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OWHRBC0}_H@9TM9[R3}[{3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770" y="520700"/>
            <a:ext cx="8162925" cy="6183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%5142P~U(%JBW%FP`I)9OY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404495"/>
            <a:ext cx="8281035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]G6B~0AJ(YVGG]VTCBXJA0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422910"/>
            <a:ext cx="8543925" cy="6408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B~5P6K$2OQZR6T2J%2]AU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368300"/>
            <a:ext cx="8054340" cy="6024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614]51K62B3I1_@G44R3A2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368935"/>
            <a:ext cx="8295640" cy="6245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OQKPQO$0E$D{}VRD[3BR_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447040"/>
            <a:ext cx="8451215" cy="6328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29</cp:revision>
  <dcterms:created xsi:type="dcterms:W3CDTF">2021-03-23T02:31:00Z</dcterms:created>
  <dcterms:modified xsi:type="dcterms:W3CDTF">2021-03-26T01:18:39Z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E842275539764933910D8CA8472A09E7</vt:lpwstr>
  </property>
  <property fmtid="{D5CDD505-2E9C-101B-9397-08002B2CF9AE}" pid="3" name="KSOProductBuildVer">
    <vt:lpwstr>2052-11.1.0.10356</vt:lpwstr>
  </property>
</Properties>
</file>