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$HKZ51W1WOCX%20Z[5T41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835" y="121920"/>
            <a:ext cx="9244330" cy="6614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K5H{O5)EBC(M%ENKLE7N%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755" y="437515"/>
            <a:ext cx="8871585" cy="6327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V[KTJD]3Q4EFA6){(T%DT0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670" y="134620"/>
            <a:ext cx="9212580" cy="6598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K5H{O5)EBC(M%ENKLE7N%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1190625"/>
            <a:ext cx="6276975" cy="4476750"/>
          </a:xfrm>
          <a:prstGeom prst="rect">
            <a:avLst/>
          </a:prstGeom>
        </p:spPr>
      </p:pic>
      <p:pic>
        <p:nvPicPr>
          <p:cNvPr id="3" name="图片 2" descr="L4(@N6(A59J(U9MH~RK~26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80" y="331470"/>
            <a:ext cx="8944610" cy="64065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ZK5H{O5)EBC(M%ENKLE7N%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1190625"/>
            <a:ext cx="6276975" cy="4476750"/>
          </a:xfrm>
          <a:prstGeom prst="rect">
            <a:avLst/>
          </a:prstGeom>
        </p:spPr>
      </p:pic>
      <p:pic>
        <p:nvPicPr>
          <p:cNvPr id="5" name="图片 4" descr="H9D9$437LN3[JPU(N5S)@Q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85" y="229235"/>
            <a:ext cx="9112885" cy="6534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4ED6(F`{H7K5)T_T@YX`H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3695" y="242570"/>
            <a:ext cx="894461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~9[IJCUR{B7IZ]NH(67@@_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97155"/>
            <a:ext cx="9296400" cy="6623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MO{B43MGW@S89[IWU6QLNG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124460"/>
            <a:ext cx="9248775" cy="6608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QAOX5OTU2KJ35Y1UOXY312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3710" y="326390"/>
            <a:ext cx="8682355" cy="6209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0V~T%_S]]@PZ~UA2S@4%%$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82880"/>
            <a:ext cx="9222740" cy="6590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P@N%5SUEXW_004GT}%@4P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158115"/>
            <a:ext cx="9408160" cy="6699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@$4LO00)QFR{T130Z6H7Q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215265"/>
            <a:ext cx="9243695" cy="6642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5`S}RS1_3}7WNE0{00OSPU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180340"/>
            <a:ext cx="9351645" cy="6677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~5VD6BYD$~HC41WC@H(RV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38100"/>
            <a:ext cx="9415780" cy="676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34</cp:revision>
  <dcterms:created xsi:type="dcterms:W3CDTF">2021-03-23T05:44:00Z</dcterms:created>
  <dcterms:modified xsi:type="dcterms:W3CDTF">2021-03-26T01:11:34Z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49E5D3A8A682423AB5DED104833ABD48</vt:lpwstr>
  </property>
  <property fmtid="{D5CDD505-2E9C-101B-9397-08002B2CF9AE}" pid="3" name="KSOProductBuildVer">
    <vt:lpwstr>2052-11.1.0.10356</vt:lpwstr>
  </property>
</Properties>
</file>