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68910"/>
            <a:ext cx="997267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104900"/>
            <a:ext cx="78771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857250"/>
            <a:ext cx="7858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69850"/>
            <a:ext cx="6951345" cy="4966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4070" y="5481320"/>
            <a:ext cx="10214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交付给客户使用的验收测试不是以发现缺陷为主要目标的，主要目的是检验系统是不是有需求说明书中有的功能，且是否功能都能正常运行；现在有一些软件是直接面向用户的，比如游戏，在验收测试阶段比如</a:t>
            </a:r>
            <a:r>
              <a:rPr lang="en-US" altLang="zh-CN"/>
              <a:t>a</a:t>
            </a:r>
            <a:r>
              <a:rPr lang="zh-CN" altLang="en-US"/>
              <a:t>测试（内测），</a:t>
            </a:r>
            <a:r>
              <a:rPr lang="en-US" altLang="zh-CN"/>
              <a:t>B</a:t>
            </a:r>
            <a:r>
              <a:rPr lang="zh-CN" altLang="en-US"/>
              <a:t>测试（公测），这个是为了发现缺陷的，比如某某游戏开发给用户测试的时候，用户是不可能有需求说明书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20,&quot;width&quot;:124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37</cp:revision>
  <dcterms:created xsi:type="dcterms:W3CDTF">2021-03-23T02:31:00Z</dcterms:created>
  <dcterms:modified xsi:type="dcterms:W3CDTF">2021-03-26T04:07:58Z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