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866775"/>
            <a:ext cx="78867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~5VD6BYD$~HC41WC@H(RV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8100"/>
            <a:ext cx="9415780" cy="6762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437515"/>
            <a:ext cx="8871585" cy="6327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[KTJD]3Q4EFA6){(T%DT0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134620"/>
            <a:ext cx="9212580" cy="6598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3" name="图片 2" descr="L4(@N6(A59J(U9MH~RK~26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331470"/>
            <a:ext cx="894461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5" name="图片 4" descr="H9D9$437LN3[JPU(N5S)@Q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5" y="229235"/>
            <a:ext cx="9112885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4ED6(F`{H7K5)T_T@YX`H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242570"/>
            <a:ext cx="894461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$HKZ51W1WOCX%20Z[5T41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35" y="121920"/>
            <a:ext cx="924433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24460"/>
            <a:ext cx="9248775" cy="6608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AOX5OTU2KJ35Y1UOXY312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326390"/>
            <a:ext cx="8682355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V~T%_S]]@PZ~UA2S@4%%$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82880"/>
            <a:ext cx="9222740" cy="6590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P@N%5SUEXW_004GT}%@4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58115"/>
            <a:ext cx="940816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@$4LO00)QFR{T130Z6H7Q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15265"/>
            <a:ext cx="9243695" cy="6642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`S}RS1_3}7WNE0{00OSPU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80340"/>
            <a:ext cx="9351645" cy="6677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36</cp:revision>
  <dcterms:created xsi:type="dcterms:W3CDTF">2021-03-23T05:44:00Z</dcterms:created>
  <dcterms:modified xsi:type="dcterms:W3CDTF">2021-03-26T01:33:52Z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49E5D3A8A682423AB5DED104833ABD48</vt:lpwstr>
  </property>
  <property fmtid="{D5CDD505-2E9C-101B-9397-08002B2CF9AE}" pid="3" name="KSOProductBuildVer">
    <vt:lpwstr>2052-11.1.0.10356</vt:lpwstr>
  </property>
</Properties>
</file>