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38B6-D562-48DB-A6E0-48E6341A2194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A2F9-5F3D-4C37-B57A-A9AAF41E4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4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38B6-D562-48DB-A6E0-48E6341A2194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A2F9-5F3D-4C37-B57A-A9AAF41E4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38B6-D562-48DB-A6E0-48E6341A2194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A2F9-5F3D-4C37-B57A-A9AAF41E4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5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38B6-D562-48DB-A6E0-48E6341A2194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A2F9-5F3D-4C37-B57A-A9AAF41E4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2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38B6-D562-48DB-A6E0-48E6341A2194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A2F9-5F3D-4C37-B57A-A9AAF41E4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3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38B6-D562-48DB-A6E0-48E6341A2194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A2F9-5F3D-4C37-B57A-A9AAF41E4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9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38B6-D562-48DB-A6E0-48E6341A2194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A2F9-5F3D-4C37-B57A-A9AAF41E4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29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38B6-D562-48DB-A6E0-48E6341A2194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A2F9-5F3D-4C37-B57A-A9AAF41E4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9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38B6-D562-48DB-A6E0-48E6341A2194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A2F9-5F3D-4C37-B57A-A9AAF41E4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4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38B6-D562-48DB-A6E0-48E6341A2194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A2F9-5F3D-4C37-B57A-A9AAF41E4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14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38B6-D562-48DB-A6E0-48E6341A2194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A2F9-5F3D-4C37-B57A-A9AAF41E4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7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338B6-D562-48DB-A6E0-48E6341A2194}" type="datetimeFigureOut">
              <a:rPr lang="zh-CN" altLang="en-US" smtClean="0"/>
              <a:t>2015/9/19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A2F9-5F3D-4C37-B57A-A9AAF41E4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9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简易数据库系统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                                 5140379061 </a:t>
            </a:r>
            <a:r>
              <a:rPr lang="zh-CN" altLang="en-US" dirty="0" smtClean="0"/>
              <a:t>唐宇新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40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Reference writing and reference reserve</a:t>
            </a:r>
          </a:p>
          <a:p>
            <a:r>
              <a:rPr lang="en-US" altLang="zh-CN" dirty="0" smtClean="0"/>
              <a:t>A simple way   -------traverse()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4000"/>
            <a:ext cx="5029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2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Correct Test: we use STL map to evaluate the correctness of our database</a:t>
            </a:r>
          </a:p>
          <a:p>
            <a:r>
              <a:rPr lang="en-US" altLang="zh-CN" dirty="0" smtClean="0"/>
              <a:t>Speed Test: four small tests, pushing, getting, setting and deleting</a:t>
            </a:r>
          </a:p>
          <a:p>
            <a:r>
              <a:rPr lang="en-US" altLang="zh-CN" dirty="0" smtClean="0"/>
              <a:t>Open File Test: We save the reference and data, we open them in another database</a:t>
            </a:r>
          </a:p>
          <a:p>
            <a:r>
              <a:rPr lang="en-US" altLang="zh-CN" dirty="0" smtClean="0"/>
              <a:t>Vector Model Test: We use a vector model, thus we need to test</a:t>
            </a:r>
          </a:p>
          <a:p>
            <a:r>
              <a:rPr lang="en-US" altLang="zh-CN" dirty="0" smtClean="0"/>
              <a:t>Compare Test: compare our database performance with STL map</a:t>
            </a:r>
          </a:p>
          <a:p>
            <a:r>
              <a:rPr lang="en-US" altLang="zh-CN" dirty="0" smtClean="0"/>
              <a:t>User Friendly Function : easy for people to </a:t>
            </a:r>
            <a:r>
              <a:rPr lang="en-US" altLang="zh-CN" dirty="0" smtClean="0"/>
              <a:t>use and 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40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07" y="1690688"/>
            <a:ext cx="4191585" cy="3953427"/>
          </a:xfrm>
        </p:spPr>
      </p:pic>
    </p:spTree>
    <p:extLst>
      <p:ext uri="{BB962C8B-B14F-4D97-AF65-F5344CB8AC3E}">
        <p14:creationId xmlns:p14="http://schemas.microsoft.com/office/powerpoint/2010/main" val="114319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53480" cy="395342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85" y="1690688"/>
            <a:ext cx="6306430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402977" cy="4351338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111" y="1690688"/>
            <a:ext cx="6287377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1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05848" cy="422016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48" y="1690688"/>
            <a:ext cx="6296904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70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047354" cy="4351338"/>
          </a:xfrm>
        </p:spPr>
      </p:pic>
    </p:spTree>
    <p:extLst>
      <p:ext uri="{BB962C8B-B14F-4D97-AF65-F5344CB8AC3E}">
        <p14:creationId xmlns:p14="http://schemas.microsoft.com/office/powerpoint/2010/main" val="312679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 in disk is too slow that we should try our best to avoid it.</a:t>
            </a:r>
          </a:p>
          <a:p>
            <a:r>
              <a:rPr lang="en-US" altLang="zh-CN" dirty="0" smtClean="0"/>
              <a:t>How to organize our reference file is a big problem.</a:t>
            </a:r>
          </a:p>
          <a:p>
            <a:r>
              <a:rPr lang="en-US" altLang="zh-CN" dirty="0" smtClean="0"/>
              <a:t>From this database, we learn a lot of things like implementation of </a:t>
            </a:r>
            <a:r>
              <a:rPr lang="en-US" altLang="zh-CN" dirty="0" err="1" smtClean="0"/>
              <a:t>Btree</a:t>
            </a:r>
            <a:r>
              <a:rPr lang="en-US" altLang="zh-CN" dirty="0" smtClean="0"/>
              <a:t> and the design of cache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61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2447925"/>
            <a:ext cx="10515600" cy="981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dirty="0" smtClean="0"/>
              <a:t>Thank you!!!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996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Organization Format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7800" y="1943100"/>
            <a:ext cx="21463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94100" y="1943100"/>
            <a:ext cx="21463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40400" y="1943100"/>
            <a:ext cx="21463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28800" y="2214890"/>
            <a:ext cx="14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KEY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3784600" y="2214890"/>
            <a:ext cx="177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LOCATION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6096000" y="2222500"/>
            <a:ext cx="177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LENGTH</a:t>
            </a:r>
            <a:endParaRPr lang="zh-CN" altLang="en-US" sz="28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562600" y="3009900"/>
            <a:ext cx="0" cy="157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489450" y="4585732"/>
            <a:ext cx="21463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62500" y="4859551"/>
            <a:ext cx="177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VALUE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9144000" y="2214890"/>
            <a:ext cx="177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Reference</a:t>
            </a:r>
            <a:endParaRPr lang="zh-CN" altLang="en-US" sz="2800" dirty="0"/>
          </a:p>
        </p:txBody>
      </p:sp>
      <p:cxnSp>
        <p:nvCxnSpPr>
          <p:cNvPr id="18" name="直接箭头连接符 17"/>
          <p:cNvCxnSpPr>
            <a:stCxn id="7" idx="3"/>
            <a:endCxn id="16" idx="1"/>
          </p:cNvCxnSpPr>
          <p:nvPr/>
        </p:nvCxnSpPr>
        <p:spPr>
          <a:xfrm>
            <a:off x="7886700" y="2476500"/>
            <a:ext cx="1257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0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Index</a:t>
            </a:r>
          </a:p>
          <a:p>
            <a:r>
              <a:rPr lang="en-US" altLang="zh-CN" dirty="0" smtClean="0"/>
              <a:t>Location</a:t>
            </a:r>
          </a:p>
          <a:p>
            <a:r>
              <a:rPr lang="en-US" altLang="zh-CN" dirty="0" smtClean="0"/>
              <a:t>Length                    quick finding 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85924"/>
            <a:ext cx="6687483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Overloaded functions , index is the only standard for comparing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friend </a:t>
            </a:r>
            <a:r>
              <a:rPr lang="en-US" altLang="zh-CN" dirty="0" err="1"/>
              <a:t>bool</a:t>
            </a:r>
            <a:r>
              <a:rPr lang="en-US" altLang="zh-CN" dirty="0"/>
              <a:t> operator&lt;(</a:t>
            </a:r>
            <a:r>
              <a:rPr lang="en-US" altLang="zh-CN" dirty="0" err="1"/>
              <a:t>const</a:t>
            </a:r>
            <a:r>
              <a:rPr lang="en-US" altLang="zh-CN" dirty="0"/>
              <a:t> Refer&amp; </a:t>
            </a:r>
            <a:r>
              <a:rPr lang="en-US" altLang="zh-CN" dirty="0" err="1"/>
              <a:t>father,const</a:t>
            </a:r>
            <a:r>
              <a:rPr lang="en-US" altLang="zh-CN" dirty="0"/>
              <a:t> Refer&amp; son)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    if </a:t>
            </a:r>
            <a:r>
              <a:rPr lang="en-US" altLang="zh-CN" dirty="0"/>
              <a:t>(</a:t>
            </a:r>
            <a:r>
              <a:rPr lang="en-US" altLang="zh-CN" dirty="0" err="1"/>
              <a:t>father.index</a:t>
            </a:r>
            <a:r>
              <a:rPr lang="en-US" altLang="zh-CN" dirty="0"/>
              <a:t> &lt; </a:t>
            </a:r>
            <a:r>
              <a:rPr lang="en-US" altLang="zh-CN" dirty="0" err="1"/>
              <a:t>son.index</a:t>
            </a:r>
            <a:r>
              <a:rPr lang="en-US" altLang="zh-CN" dirty="0"/>
              <a:t>)return true;</a:t>
            </a:r>
          </a:p>
          <a:p>
            <a:pPr marL="0" indent="0">
              <a:buNone/>
            </a:pPr>
            <a:r>
              <a:rPr lang="en-US" altLang="zh-CN" dirty="0" smtClean="0"/>
              <a:t>           else </a:t>
            </a:r>
            <a:r>
              <a:rPr lang="en-US" altLang="zh-CN" dirty="0"/>
              <a:t>return false;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99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BTree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43500" y="1600200"/>
            <a:ext cx="353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Insert()           </a:t>
            </a:r>
          </a:p>
          <a:p>
            <a:r>
              <a:rPr lang="en-US" altLang="zh-CN" sz="2400" dirty="0" smtClean="0"/>
              <a:t>Remove()       </a:t>
            </a:r>
          </a:p>
          <a:p>
            <a:r>
              <a:rPr lang="en-US" altLang="zh-CN" sz="2400" dirty="0" smtClean="0"/>
              <a:t>Traverse()       </a:t>
            </a:r>
          </a:p>
          <a:p>
            <a:r>
              <a:rPr lang="en-US" altLang="zh-CN" sz="2400" dirty="0" smtClean="0"/>
              <a:t>Contain()        </a:t>
            </a:r>
          </a:p>
          <a:p>
            <a:r>
              <a:rPr lang="en-US" altLang="zh-CN" sz="2400" dirty="0" smtClean="0"/>
              <a:t>Find()              </a:t>
            </a:r>
          </a:p>
          <a:p>
            <a:r>
              <a:rPr lang="en-US" altLang="zh-CN" sz="2400" dirty="0" smtClean="0"/>
              <a:t>Clear()            </a:t>
            </a:r>
            <a:endParaRPr lang="zh-CN" altLang="en-US" sz="24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06" y="1473200"/>
            <a:ext cx="4204588" cy="5257800"/>
          </a:xfrm>
        </p:spPr>
      </p:pic>
    </p:spTree>
    <p:extLst>
      <p:ext uri="{BB962C8B-B14F-4D97-AF65-F5344CB8AC3E}">
        <p14:creationId xmlns:p14="http://schemas.microsoft.com/office/powerpoint/2010/main" val="53681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BTree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8" y="1281659"/>
            <a:ext cx="3705742" cy="5257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80000" y="12751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 smtClean="0"/>
              <a:t>recursive_clear</a:t>
            </a:r>
            <a:r>
              <a:rPr lang="en-US" altLang="zh-CN" sz="2400" dirty="0" smtClean="0"/>
              <a:t>()</a:t>
            </a:r>
            <a:endParaRPr lang="en-US" altLang="zh-CN" sz="2400" dirty="0"/>
          </a:p>
          <a:p>
            <a:r>
              <a:rPr lang="en-US" altLang="zh-CN" sz="2400" dirty="0" err="1" smtClean="0"/>
              <a:t>deleteNode</a:t>
            </a:r>
            <a:r>
              <a:rPr lang="en-US" altLang="zh-CN" sz="2400" dirty="0" smtClean="0"/>
              <a:t>()</a:t>
            </a:r>
            <a:endParaRPr lang="en-US" altLang="zh-CN" sz="2400" dirty="0"/>
          </a:p>
          <a:p>
            <a:r>
              <a:rPr lang="en-US" altLang="zh-CN" sz="2400" dirty="0" smtClean="0"/>
              <a:t>search()</a:t>
            </a:r>
            <a:endParaRPr lang="en-US" altLang="zh-CN" sz="2400" dirty="0"/>
          </a:p>
          <a:p>
            <a:r>
              <a:rPr lang="en-US" altLang="zh-CN" sz="2400" dirty="0" err="1" smtClean="0"/>
              <a:t>splitChild</a:t>
            </a:r>
            <a:r>
              <a:rPr lang="en-US" altLang="zh-CN" sz="2400" dirty="0" smtClean="0"/>
              <a:t>()</a:t>
            </a:r>
            <a:endParaRPr lang="en-US" altLang="zh-CN" sz="2400" dirty="0"/>
          </a:p>
          <a:p>
            <a:r>
              <a:rPr lang="en-US" altLang="zh-CN" sz="2400" dirty="0" err="1" smtClean="0"/>
              <a:t>traverseTree</a:t>
            </a:r>
            <a:r>
              <a:rPr lang="en-US" altLang="zh-CN" sz="2400" dirty="0" smtClean="0"/>
              <a:t>()</a:t>
            </a:r>
            <a:endParaRPr lang="en-US" altLang="zh-CN" sz="2400" dirty="0"/>
          </a:p>
          <a:p>
            <a:r>
              <a:rPr lang="en-US" altLang="zh-CN" sz="2400" dirty="0" err="1" smtClean="0"/>
              <a:t>mergeChild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err="1" smtClean="0"/>
              <a:t>Recursive_remove</a:t>
            </a:r>
            <a:r>
              <a:rPr lang="en-US" altLang="zh-CN" sz="2400" dirty="0" smtClean="0"/>
              <a:t>()</a:t>
            </a:r>
            <a:endParaRPr lang="en-US" altLang="zh-CN" sz="2400" dirty="0"/>
          </a:p>
          <a:p>
            <a:r>
              <a:rPr lang="en-US" altLang="zh-CN" sz="2400" dirty="0" err="1" smtClean="0"/>
              <a:t>getPredecessor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err="1" smtClean="0"/>
              <a:t>getSuccessor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115300" y="1485900"/>
            <a:ext cx="252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Btree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的具体实现和算法 就不一一赘述。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902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BTree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5961"/>
            <a:ext cx="3695700" cy="2013839"/>
          </a:xfrm>
        </p:spPr>
      </p:pic>
      <p:sp>
        <p:nvSpPr>
          <p:cNvPr id="5" name="文本框 4"/>
          <p:cNvSpPr txBox="1"/>
          <p:nvPr/>
        </p:nvSpPr>
        <p:spPr>
          <a:xfrm>
            <a:off x="838200" y="3784600"/>
            <a:ext cx="4737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 set the M as half of  key number, thus we can change M’s value to compare our database speed and the performance of </a:t>
            </a:r>
            <a:r>
              <a:rPr lang="en-US" altLang="zh-CN" sz="2400" dirty="0" err="1" smtClean="0"/>
              <a:t>BTree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009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DataBase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6200"/>
            <a:ext cx="3200400" cy="183760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00" y="1346200"/>
            <a:ext cx="3200400" cy="1837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07" y="1346200"/>
            <a:ext cx="3378493" cy="18376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3873500"/>
            <a:ext cx="9880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Push:  insert at the ending of the file</a:t>
            </a:r>
          </a:p>
          <a:p>
            <a:r>
              <a:rPr lang="en-US" altLang="zh-CN" sz="2800" dirty="0" smtClean="0"/>
              <a:t>Get:  copy the string in the file and return</a:t>
            </a:r>
          </a:p>
          <a:p>
            <a:r>
              <a:rPr lang="en-US" altLang="zh-CN" sz="2800" dirty="0" smtClean="0"/>
              <a:t>Delete:  change the string into a string of whitespace</a:t>
            </a:r>
          </a:p>
          <a:p>
            <a:r>
              <a:rPr lang="en-US" altLang="zh-CN" sz="2800" dirty="0" smtClean="0"/>
              <a:t>Set: first delete then push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72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DataBase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Vector Model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9129"/>
            <a:ext cx="3759200" cy="37006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6000" y="2616299"/>
            <a:ext cx="4279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When the whitespace is </a:t>
            </a:r>
            <a:r>
              <a:rPr lang="en-US" altLang="zh-CN" sz="2800" dirty="0" smtClean="0"/>
              <a:t>beyond our expectation, we use a vector model.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898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337</Words>
  <Application>Microsoft Office PowerPoint</Application>
  <PresentationFormat>宽屏</PresentationFormat>
  <Paragraphs>69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简易数据库系统</vt:lpstr>
      <vt:lpstr>Organization Format</vt:lpstr>
      <vt:lpstr>Reference</vt:lpstr>
      <vt:lpstr>Reference</vt:lpstr>
      <vt:lpstr>BTree</vt:lpstr>
      <vt:lpstr>BTree</vt:lpstr>
      <vt:lpstr>BTree</vt:lpstr>
      <vt:lpstr>DataBase</vt:lpstr>
      <vt:lpstr>DataBase   </vt:lpstr>
      <vt:lpstr>DataBase</vt:lpstr>
      <vt:lpstr>Test process</vt:lpstr>
      <vt:lpstr>Results:</vt:lpstr>
      <vt:lpstr>Results:</vt:lpstr>
      <vt:lpstr>Results:</vt:lpstr>
      <vt:lpstr>Results:</vt:lpstr>
      <vt:lpstr>Results:</vt:lpstr>
      <vt:lpstr>Conclusion: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简易数据库系统</dc:title>
  <dc:creator>糖小心</dc:creator>
  <cp:lastModifiedBy>糖小心</cp:lastModifiedBy>
  <cp:revision>73</cp:revision>
  <dcterms:created xsi:type="dcterms:W3CDTF">2015-09-19T05:12:58Z</dcterms:created>
  <dcterms:modified xsi:type="dcterms:W3CDTF">2015-09-19T14:50:16Z</dcterms:modified>
</cp:coreProperties>
</file>