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8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5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Sheet0!$B$1</c:f>
              <c:strCache>
                <c:ptCount val="1"/>
                <c:pt idx="0">
                  <c:v>销售额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/>
                </a:pPr>
                <a:endParaRPr lang="zh-CN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eparator> </c:separator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Sheet0!$A$2:$A$5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Sheet0!$B$2:$B$5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CD-45C8-A54C-4365383478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30820CF-B880-4189-942D-D702A7CBA730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30820CF-B880-4189-942D-D702A7CBA730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30820CF-B880-4189-942D-D702A7CBA730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298476599"/>
              </p:ext>
            </p:extLst>
          </p:nvPr>
        </p:nvGraphicFramePr>
        <p:xfrm>
          <a:off x="683568" y="1268760"/>
          <a:ext cx="7634313" cy="42148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620017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活力">
  <a:themeElements>
    <a:clrScheme name="活力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活力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活力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8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幼圆</vt:lpstr>
      <vt:lpstr>Century Gothic</vt:lpstr>
      <vt:lpstr>Verdana</vt:lpstr>
      <vt:lpstr>Wingdings 2</vt:lpstr>
      <vt:lpstr>活力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hwh</dc:creator>
  <cp:lastModifiedBy>丁智超</cp:lastModifiedBy>
  <cp:revision>4</cp:revision>
  <dcterms:created xsi:type="dcterms:W3CDTF">2018-10-31T15:07:18Z</dcterms:created>
  <dcterms:modified xsi:type="dcterms:W3CDTF">2021-06-16T09:41:09Z</dcterms:modified>
</cp:coreProperties>
</file>