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9" r:id="rId3"/>
    <p:sldId id="275"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885"/>
    <a:srgbClr val="FFFFFF"/>
    <a:srgbClr val="B4C9F1"/>
    <a:srgbClr val="6E91C2"/>
    <a:srgbClr val="4F7FC2"/>
    <a:srgbClr val="4F7F8E"/>
    <a:srgbClr val="7CC1EC"/>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96366" autoAdjust="0"/>
  </p:normalViewPr>
  <p:slideViewPr>
    <p:cSldViewPr snapToGrid="0" showGuides="1">
      <p:cViewPr varScale="1">
        <p:scale>
          <a:sx n="76" d="100"/>
          <a:sy n="76" d="100"/>
        </p:scale>
        <p:origin x="114" y="102"/>
      </p:cViewPr>
      <p:guideLst>
        <p:guide orient="horz" pos="681"/>
        <p:guide pos="370"/>
        <p:guide orient="horz" pos="4060"/>
      </p:guideLst>
    </p:cSldViewPr>
  </p:slideViewPr>
  <p:outlineViewPr>
    <p:cViewPr>
      <p:scale>
        <a:sx n="33" d="100"/>
        <a:sy n="33" d="100"/>
      </p:scale>
      <p:origin x="0" y="-35664"/>
    </p:cViewPr>
  </p:outlineViewPr>
  <p:notesTextViewPr>
    <p:cViewPr>
      <p:scale>
        <a:sx n="1" d="1"/>
        <a:sy n="1" d="1"/>
      </p:scale>
      <p:origin x="0" y="0"/>
    </p:cViewPr>
  </p:notesTextViewPr>
  <p:sorterViewPr>
    <p:cViewPr varScale="1">
      <p:scale>
        <a:sx n="100" d="100"/>
        <a:sy n="100" d="100"/>
      </p:scale>
      <p:origin x="0" y="-287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chartUserShapes" Target="../drawings/drawing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司龄</c:v>
                </c:pt>
              </c:strCache>
            </c:strRef>
          </c:tx>
          <c:spPr>
            <a:ln w="19050">
              <a:solidFill>
                <a:schemeClr val="bg1"/>
              </a:solidFill>
            </a:ln>
            <a:effectLst/>
            <a:scene3d>
              <a:camera prst="orthographicFront"/>
              <a:lightRig rig="twoPt" dir="t"/>
            </a:scene3d>
            <a:sp3d prstMaterial="metal">
              <a:bevelT w="0" h="0"/>
            </a:sp3d>
          </c:spPr>
          <c:explosion val="2"/>
          <c:dPt>
            <c:idx val="0"/>
            <c:bubble3D val="0"/>
            <c:spPr>
              <a:solidFill>
                <a:schemeClr val="accent5"/>
              </a:solidFill>
              <a:ln w="19050">
                <a:solidFill>
                  <a:schemeClr val="bg1"/>
                </a:solidFill>
              </a:ln>
              <a:effectLst/>
              <a:scene3d>
                <a:camera prst="orthographicFront"/>
                <a:lightRig rig="twoPt" dir="t"/>
              </a:scene3d>
              <a:sp3d prstMaterial="metal">
                <a:bevelT w="0" h="0"/>
              </a:sp3d>
            </c:spPr>
          </c:dPt>
          <c:dPt>
            <c:idx val="1"/>
            <c:bubble3D val="0"/>
            <c:spPr>
              <a:solidFill>
                <a:schemeClr val="accent2"/>
              </a:solidFill>
              <a:ln w="19050">
                <a:solidFill>
                  <a:schemeClr val="bg1"/>
                </a:solidFill>
              </a:ln>
              <a:effectLst/>
              <a:scene3d>
                <a:camera prst="orthographicFront"/>
                <a:lightRig rig="twoPt" dir="t"/>
              </a:scene3d>
              <a:sp3d prstMaterial="metal">
                <a:bevelT w="0" h="0"/>
              </a:sp3d>
            </c:spPr>
          </c:dPt>
          <c:dPt>
            <c:idx val="2"/>
            <c:bubble3D val="0"/>
            <c:spPr>
              <a:solidFill>
                <a:schemeClr val="accent1"/>
              </a:solidFill>
              <a:ln w="19050">
                <a:solidFill>
                  <a:schemeClr val="bg1"/>
                </a:solidFill>
              </a:ln>
              <a:effectLst/>
              <a:scene3d>
                <a:camera prst="orthographicFront"/>
                <a:lightRig rig="twoPt" dir="t"/>
              </a:scene3d>
              <a:sp3d prstMaterial="metal">
                <a:bevelT w="0" h="0"/>
              </a:sp3d>
            </c:spPr>
          </c:dPt>
          <c:dPt>
            <c:idx val="3"/>
            <c:bubble3D val="0"/>
            <c:spPr>
              <a:solidFill>
                <a:schemeClr val="accent6"/>
              </a:solidFill>
              <a:ln w="19050">
                <a:solidFill>
                  <a:schemeClr val="bg1"/>
                </a:solidFill>
              </a:ln>
              <a:effectLst/>
              <a:scene3d>
                <a:camera prst="orthographicFront"/>
                <a:lightRig rig="twoPt" dir="t"/>
              </a:scene3d>
              <a:sp3d prstMaterial="metal">
                <a:bevelT w="0" h="0"/>
              </a:sp3d>
            </c:spPr>
          </c:dPt>
          <c:dPt>
            <c:idx val="4"/>
            <c:bubble3D val="0"/>
            <c:explosion val="1"/>
            <c:spPr>
              <a:solidFill>
                <a:schemeClr val="accent5">
                  <a:lumMod val="60000"/>
                </a:schemeClr>
              </a:solidFill>
              <a:ln w="19050">
                <a:solidFill>
                  <a:schemeClr val="bg1"/>
                </a:solidFill>
              </a:ln>
              <a:effectLst/>
              <a:scene3d>
                <a:camera prst="orthographicFront"/>
                <a:lightRig rig="twoPt" dir="t"/>
              </a:scene3d>
              <a:sp3d prstMaterial="metal">
                <a:bevelT w="0" h="0"/>
              </a:sp3d>
            </c:spPr>
          </c:dPt>
          <c:dLbls>
            <c:dLbl>
              <c:idx val="2"/>
              <c:layout>
                <c:manualLayout>
                  <c:x val="-0.0734372670639098"/>
                  <c:y val="0.0425365439423075"/>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527830357021851"/>
                  <c:y val="0.00294340072175894"/>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lang="zh-CN" sz="16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Sheet1!$A$2:$A$6</c:f>
              <c:strCache>
                <c:ptCount val="5"/>
                <c:pt idx="0">
                  <c:v>1年以下（含1年）</c:v>
                </c:pt>
                <c:pt idx="1">
                  <c:v>1年-3年（含3年）</c:v>
                </c:pt>
                <c:pt idx="2">
                  <c:v>3年-5年（含5年）</c:v>
                </c:pt>
                <c:pt idx="3">
                  <c:v>5年-10年（含10年）</c:v>
                </c:pt>
                <c:pt idx="4">
                  <c:v>10年以上</c:v>
                </c:pt>
              </c:strCache>
            </c:strRef>
          </c:cat>
          <c:val>
            <c:numRef>
              <c:f>Sheet1!$B$2:$B$6</c:f>
              <c:numCache>
                <c:formatCode>General</c:formatCode>
                <c:ptCount val="5"/>
                <c:pt idx="0">
                  <c:v>0.0766</c:v>
                </c:pt>
                <c:pt idx="1">
                  <c:v>0.1006</c:v>
                </c:pt>
                <c:pt idx="2">
                  <c:v>0.0662</c:v>
                </c:pt>
                <c:pt idx="3">
                  <c:v>0.229</c:v>
                </c:pt>
                <c:pt idx="4">
                  <c:v>0.5276</c:v>
                </c:pt>
              </c:numCache>
            </c:numRef>
          </c:val>
        </c:ser>
        <c:dLbls>
          <c:showLegendKey val="0"/>
          <c:showVal val="0"/>
          <c:showCatName val="0"/>
          <c:showSerName val="0"/>
          <c:showPercent val="1"/>
          <c:showBubbleSize val="0"/>
          <c:showLeaderLines val="1"/>
        </c:dLbls>
        <c:firstSliceAng val="0"/>
      </c:pieChart>
      <c:spPr>
        <a:noFill/>
        <a:ln w="25428">
          <a:noFill/>
        </a:ln>
        <a:effectLst/>
      </c:spPr>
    </c:plotArea>
    <c:legend>
      <c:legendPos val="b"/>
      <c:layout>
        <c:manualLayout>
          <c:xMode val="edge"/>
          <c:yMode val="edge"/>
          <c:x val="0.0555222963602113"/>
          <c:y val="0.903757749313573"/>
          <c:w val="0.905362058917867"/>
          <c:h val="0.0859014118357619"/>
        </c:manualLayout>
      </c:layout>
      <c:overlay val="0"/>
      <c:spPr>
        <a:noFill/>
        <a:ln>
          <a:noFill/>
        </a:ln>
        <a:effectLst/>
      </c:spPr>
      <c:txPr>
        <a:bodyPr rot="0" spcFirstLastPara="1" vertOverflow="ellipsis" vert="horz" wrap="square" anchor="ctr" anchorCtr="1"/>
        <a:lstStyle/>
        <a:p>
          <a:pPr>
            <a:defRPr lang="zh-CN" sz="1200" b="0" i="0" u="none" strike="noStrike" kern="120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pPr>
        </a:p>
      </c:txPr>
    </c:legend>
    <c:plotVisOnly val="1"/>
    <c:dispBlanksAs val="gap"/>
    <c:showDLblsOverMax val="0"/>
  </c:chart>
  <c:spPr>
    <a:noFill/>
    <a:ln w="6350" cap="flat" cmpd="sng" algn="ctr">
      <a:noFill/>
      <a:prstDash val="solid"/>
      <a:miter lim="800000"/>
    </a:ln>
    <a:effectLst/>
  </c:spPr>
  <c:txPr>
    <a:bodyPr/>
    <a:lstStyle/>
    <a:p>
      <a:pPr>
        <a:defRPr lang="zh-CN" sz="1800"/>
      </a:pPr>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cdr:x>
      <cdr:y>0.00138</cdr:y>
    </cdr:from>
    <cdr:to>
      <cdr:x>0.21539</cdr:x>
      <cdr:y>0.13894</cdr:y>
    </cdr:to>
    <cdr:sp>
      <cdr:nvSpPr>
        <cdr:cNvPr id="2" name="矩形 1"/>
        <cdr:cNvSpPr/>
      </cdr:nvSpPr>
      <cdr:spPr xmlns:a="http://schemas.openxmlformats.org/drawingml/2006/main">
        <a:xfrm xmlns:a="http://schemas.openxmlformats.org/drawingml/2006/main">
          <a:off x="0" y="6526"/>
          <a:ext cx="1227032" cy="649888"/>
        </a:xfrm>
        <a:prstGeom xmlns:a="http://schemas.openxmlformats.org/drawingml/2006/main" prst="rect">
          <a:avLst/>
        </a:prstGeom>
      </cdr:spPr>
      <cdr:txBody xmlns:a="http://schemas.openxmlformats.org/drawingml/2006/main">
        <a:bodyPr vertOverflow="clip" vert="horz" wrap="square" lIns="45720" tIns="45720" rIns="45720" bIns="45720" rtlCol="0" anchor="t" anchorCtr="0">
          <a:normAutofit/>
        </a:bodyPr>
        <a:lstStyle/>
        <a:p>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部门</a:t>
          </a:r>
          <a:endParaRPr lang="zh-CN" altLang="en-US" sz="1800" b="1" dirty="0">
            <a:latin typeface="微软雅黑" panose="020B0503020204020204" pitchFamily="34" charset="-122"/>
            <a:ea typeface="微软雅黑" panose="020B0503020204020204" pitchFamily="34" charset="-122"/>
            <a:cs typeface="微软雅黑" panose="020B0503020204020204" pitchFamily="34" charset="-122"/>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27F03-50C5-4B86-B609-21F21C36CCF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E9736-2FF2-40DB-80D0-ED3AE3DD1C4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804999A-B67B-4FE2-B660-3AB06008139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6CDB3E23-C527-41FE-88E9-9F9265EF01CE}"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10AF3B1-E1A8-473C-B711-CBB14574821A}"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D9ED64A-0B67-4079-A76D-675066C2CDF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CB7164-B8E2-4664-A792-9626770617AB}"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22F78DF7-6B51-4D7F-B3D2-E703A85D591D}"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669143" y="1277201"/>
            <a:ext cx="10522857" cy="3773715"/>
          </a:xfrm>
          <a:prstGeom prst="rect">
            <a:avLst/>
          </a:prstGeom>
          <a:solidFill>
            <a:srgbClr val="225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669143" y="1277201"/>
            <a:ext cx="3472649" cy="3773715"/>
          </a:xfrm>
        </p:spPr>
        <p:txBody>
          <a:bodyPr anchor="ctr">
            <a:noAutofit/>
          </a:bodyPr>
          <a:lstStyle>
            <a:lvl1pPr algn="ctr">
              <a:defRPr sz="20800" b="0">
                <a:solidFill>
                  <a:schemeClr val="bg1"/>
                </a:solidFill>
                <a:latin typeface="Algerian" panose="04020705040A02060702" pitchFamily="82" charset="0"/>
                <a:ea typeface="微软雅黑" panose="020B0503020204020204" pitchFamily="34" charset="-122"/>
                <a:cs typeface="Ebrima" panose="02000000000000000000" pitchFamily="2" charset="0"/>
              </a:defRPr>
            </a:lvl1pPr>
          </a:lstStyle>
          <a:p>
            <a:endParaRPr lang="zh-CN" altLang="en-US" dirty="0"/>
          </a:p>
        </p:txBody>
      </p:sp>
      <p:sp>
        <p:nvSpPr>
          <p:cNvPr id="3" name="文本占位符 2"/>
          <p:cNvSpPr>
            <a:spLocks noGrp="1"/>
          </p:cNvSpPr>
          <p:nvPr>
            <p:ph type="body" idx="1" hasCustomPrompt="1"/>
          </p:nvPr>
        </p:nvSpPr>
        <p:spPr>
          <a:xfrm>
            <a:off x="5390365" y="1831785"/>
            <a:ext cx="6618444" cy="793649"/>
          </a:xfrm>
        </p:spPr>
        <p:txBody>
          <a:bodyPr>
            <a:noAutofit/>
          </a:bodyPr>
          <a:lstStyle>
            <a:lvl1pPr marL="0" indent="0">
              <a:buNone/>
              <a:defRPr sz="4400" b="1">
                <a:solidFill>
                  <a:schemeClr val="bg1"/>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CF104E2-6C57-4851-8F41-FC0440FD9852}"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cxnSp>
        <p:nvCxnSpPr>
          <p:cNvPr id="11" name="直接连接符 10"/>
          <p:cNvCxnSpPr/>
          <p:nvPr userDrawn="1"/>
        </p:nvCxnSpPr>
        <p:spPr>
          <a:xfrm>
            <a:off x="5404844" y="2782024"/>
            <a:ext cx="68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文本占位符 2"/>
          <p:cNvSpPr>
            <a:spLocks noGrp="1"/>
          </p:cNvSpPr>
          <p:nvPr>
            <p:ph type="body" idx="13" hasCustomPrompt="1"/>
          </p:nvPr>
        </p:nvSpPr>
        <p:spPr>
          <a:xfrm>
            <a:off x="8223038" y="3257689"/>
            <a:ext cx="2183450" cy="285815"/>
          </a:xfrm>
        </p:spPr>
        <p:txBody>
          <a:bodyPr>
            <a:noAutofit/>
          </a:bodyPr>
          <a:lstStyle>
            <a:lvl1pPr marL="171450" indent="-171450">
              <a:buFont typeface="Wingdings" panose="05000000000000000000" pitchFamily="2" charset="2"/>
              <a:buChar char="u"/>
              <a:defRPr sz="1600" b="1">
                <a:solidFill>
                  <a:schemeClr val="bg1"/>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26" name="文本占位符 2"/>
          <p:cNvSpPr>
            <a:spLocks noGrp="1"/>
          </p:cNvSpPr>
          <p:nvPr>
            <p:ph type="body" idx="14" hasCustomPrompt="1"/>
          </p:nvPr>
        </p:nvSpPr>
        <p:spPr>
          <a:xfrm>
            <a:off x="8223038" y="3819300"/>
            <a:ext cx="2183450" cy="285815"/>
          </a:xfrm>
        </p:spPr>
        <p:txBody>
          <a:bodyPr>
            <a:noAutofit/>
          </a:bodyPr>
          <a:lstStyle>
            <a:lvl1pPr marL="171450" indent="-171450">
              <a:buFont typeface="Wingdings" panose="05000000000000000000" pitchFamily="2" charset="2"/>
              <a:buChar char="u"/>
              <a:defRPr sz="1600" b="1">
                <a:solidFill>
                  <a:schemeClr val="bg1"/>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28" name="文本占位符 2"/>
          <p:cNvSpPr>
            <a:spLocks noGrp="1"/>
          </p:cNvSpPr>
          <p:nvPr>
            <p:ph type="body" idx="15" hasCustomPrompt="1"/>
          </p:nvPr>
        </p:nvSpPr>
        <p:spPr>
          <a:xfrm>
            <a:off x="5397716" y="3254248"/>
            <a:ext cx="2183450" cy="285815"/>
          </a:xfrm>
        </p:spPr>
        <p:txBody>
          <a:bodyPr>
            <a:noAutofit/>
          </a:bodyPr>
          <a:lstStyle>
            <a:lvl1pPr marL="171450" indent="-171450">
              <a:buFont typeface="Wingdings" panose="05000000000000000000" pitchFamily="2" charset="2"/>
              <a:buChar char="u"/>
              <a:defRPr sz="1600" b="1">
                <a:solidFill>
                  <a:schemeClr val="bg1"/>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30" name="文本占位符 2"/>
          <p:cNvSpPr>
            <a:spLocks noGrp="1"/>
          </p:cNvSpPr>
          <p:nvPr>
            <p:ph type="body" idx="16" hasCustomPrompt="1"/>
          </p:nvPr>
        </p:nvSpPr>
        <p:spPr>
          <a:xfrm>
            <a:off x="5397716" y="3815859"/>
            <a:ext cx="2183450" cy="285815"/>
          </a:xfrm>
        </p:spPr>
        <p:txBody>
          <a:bodyPr>
            <a:noAutofit/>
          </a:bodyPr>
          <a:lstStyle>
            <a:lvl1pPr marL="171450" indent="-171450">
              <a:buFont typeface="Wingdings" panose="05000000000000000000" pitchFamily="2" charset="2"/>
              <a:buChar char="u"/>
              <a:defRPr sz="1600" b="1">
                <a:solidFill>
                  <a:schemeClr val="bg1"/>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pic>
        <p:nvPicPr>
          <p:cNvPr id="18" name="Picture 5" descr="D:\yiran.wang\桌面\自我介绍\footer-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44327" y="1553542"/>
            <a:ext cx="1235398" cy="556486"/>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25732" y="354238"/>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5116772" y="1199075"/>
            <a:ext cx="2775475" cy="297686"/>
          </a:xfrm>
        </p:spPr>
        <p:txBody>
          <a:bodyPr vert="horz">
            <a:noAutofit/>
          </a:bodyPr>
          <a:lstStyle>
            <a:lvl1pPr marL="0" indent="0">
              <a:buFontTx/>
              <a:buNone/>
              <a:defRPr sz="2400" b="1">
                <a:latin typeface="微软雅黑" panose="020B0503020204020204" pitchFamily="34" charset="-122"/>
                <a:ea typeface="微软雅黑" panose="020B0503020204020204" pitchFamily="34" charset="-122"/>
              </a:defRPr>
            </a:lvl1pPr>
            <a:lvl2pPr marL="457200" indent="0">
              <a:buNone/>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marL="1828800" indent="0">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341FC14-5134-42A0-9643-4B251710D6AE}"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矩形 6"/>
          <p:cNvSpPr/>
          <p:nvPr userDrawn="1"/>
        </p:nvSpPr>
        <p:spPr>
          <a:xfrm>
            <a:off x="0" y="0"/>
            <a:ext cx="2994212" cy="68580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1362546" y="1532313"/>
            <a:ext cx="1015663" cy="2122714"/>
          </a:xfrm>
          <a:prstGeom prst="rect">
            <a:avLst/>
          </a:prstGeom>
          <a:noFill/>
        </p:spPr>
        <p:txBody>
          <a:bodyPr vert="eaVert" wrap="square" rtlCol="0">
            <a:spAutoFit/>
          </a:bodyPr>
          <a:lstStyle/>
          <a:p>
            <a:pPr algn="ctr"/>
            <a:r>
              <a:rPr lang="zh-CN" altLang="en-US" sz="5400" b="1" kern="2000" spc="900" dirty="0">
                <a:solidFill>
                  <a:schemeClr val="bg1"/>
                </a:solidFill>
                <a:latin typeface="微软雅黑" panose="020B0503020204020204" pitchFamily="34" charset="-122"/>
                <a:ea typeface="微软雅黑" panose="020B0503020204020204" pitchFamily="34" charset="-122"/>
              </a:rPr>
              <a:t>目 录</a:t>
            </a:r>
            <a:endParaRPr lang="zh-CN" altLang="en-US" sz="5400" b="1" kern="2000" spc="9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786960" y="2004026"/>
            <a:ext cx="800219" cy="3403601"/>
          </a:xfrm>
          <a:prstGeom prst="rect">
            <a:avLst/>
          </a:prstGeom>
          <a:noFill/>
        </p:spPr>
        <p:txBody>
          <a:bodyPr vert="eaVert" wrap="square" rtlCol="0">
            <a:spAutoFit/>
          </a:bodyPr>
          <a:lstStyle/>
          <a:p>
            <a:pPr algn="ctr"/>
            <a:r>
              <a:rPr lang="en-US" altLang="zh-CN" sz="4000" b="1" kern="2000" spc="-150" dirty="0">
                <a:solidFill>
                  <a:schemeClr val="bg1"/>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4000" b="1" kern="2000" spc="-15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userDrawn="1"/>
        </p:nvSpPr>
        <p:spPr>
          <a:xfrm>
            <a:off x="4305300" y="1089075"/>
            <a:ext cx="540000" cy="5400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１</a:t>
            </a:r>
            <a:endParaRPr lang="zh-CN" altLang="en-US"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userDrawn="1"/>
        </p:nvSpPr>
        <p:spPr>
          <a:xfrm>
            <a:off x="4305300" y="2032503"/>
            <a:ext cx="540000" cy="5400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２</a:t>
            </a:r>
            <a:endParaRPr lang="zh-CN" altLang="en-US"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userDrawn="1"/>
        </p:nvSpPr>
        <p:spPr>
          <a:xfrm>
            <a:off x="4305300" y="2975931"/>
            <a:ext cx="540000" cy="5400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３</a:t>
            </a:r>
            <a:endParaRPr lang="zh-CN" altLang="en-US"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4305300" y="3919359"/>
            <a:ext cx="540000" cy="5400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４</a:t>
            </a:r>
            <a:endParaRPr lang="zh-CN" altLang="en-US"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矩形 13"/>
          <p:cNvSpPr/>
          <p:nvPr userDrawn="1"/>
        </p:nvSpPr>
        <p:spPr>
          <a:xfrm>
            <a:off x="4305300" y="4862789"/>
            <a:ext cx="540000" cy="5400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５</a:t>
            </a:r>
            <a:endParaRPr lang="zh-CN" altLang="en-US"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竖排文字占位符 2"/>
          <p:cNvSpPr>
            <a:spLocks noGrp="1"/>
          </p:cNvSpPr>
          <p:nvPr>
            <p:ph type="body" orient="vert" idx="13" hasCustomPrompt="1"/>
          </p:nvPr>
        </p:nvSpPr>
        <p:spPr>
          <a:xfrm>
            <a:off x="5116772" y="2150755"/>
            <a:ext cx="2775475" cy="297686"/>
          </a:xfrm>
        </p:spPr>
        <p:txBody>
          <a:bodyPr vert="horz">
            <a:noAutofit/>
          </a:bodyPr>
          <a:lstStyle>
            <a:lvl1pPr marL="0" indent="0">
              <a:buFontTx/>
              <a:buNone/>
              <a:defRPr sz="2400" b="1">
                <a:latin typeface="微软雅黑" panose="020B0503020204020204" pitchFamily="34" charset="-122"/>
                <a:ea typeface="微软雅黑" panose="020B0503020204020204" pitchFamily="34" charset="-122"/>
              </a:defRPr>
            </a:lvl1pPr>
            <a:lvl2pPr marL="457200" indent="0">
              <a:buNone/>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marL="1828800" indent="0">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p:txBody>
      </p:sp>
      <p:sp>
        <p:nvSpPr>
          <p:cNvPr id="26" name="竖排文字占位符 2"/>
          <p:cNvSpPr>
            <a:spLocks noGrp="1"/>
          </p:cNvSpPr>
          <p:nvPr>
            <p:ph type="body" orient="vert" idx="14" hasCustomPrompt="1"/>
          </p:nvPr>
        </p:nvSpPr>
        <p:spPr>
          <a:xfrm>
            <a:off x="5116772" y="3092229"/>
            <a:ext cx="2775475" cy="297686"/>
          </a:xfrm>
        </p:spPr>
        <p:txBody>
          <a:bodyPr vert="horz">
            <a:noAutofit/>
          </a:bodyPr>
          <a:lstStyle>
            <a:lvl1pPr marL="0" indent="0">
              <a:buFontTx/>
              <a:buNone/>
              <a:defRPr sz="2400" b="1">
                <a:latin typeface="微软雅黑" panose="020B0503020204020204" pitchFamily="34" charset="-122"/>
                <a:ea typeface="微软雅黑" panose="020B0503020204020204" pitchFamily="34" charset="-122"/>
              </a:defRPr>
            </a:lvl1pPr>
            <a:lvl2pPr marL="457200" indent="0">
              <a:buNone/>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marL="1828800" indent="0">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p:txBody>
      </p:sp>
      <p:sp>
        <p:nvSpPr>
          <p:cNvPr id="27" name="竖排文字占位符 2"/>
          <p:cNvSpPr>
            <a:spLocks noGrp="1"/>
          </p:cNvSpPr>
          <p:nvPr>
            <p:ph type="body" orient="vert" idx="15" hasCustomPrompt="1"/>
          </p:nvPr>
        </p:nvSpPr>
        <p:spPr>
          <a:xfrm>
            <a:off x="5116773" y="4031638"/>
            <a:ext cx="2775475" cy="297686"/>
          </a:xfrm>
        </p:spPr>
        <p:txBody>
          <a:bodyPr vert="horz">
            <a:noAutofit/>
          </a:bodyPr>
          <a:lstStyle>
            <a:lvl1pPr marL="0" indent="0">
              <a:buFontTx/>
              <a:buNone/>
              <a:defRPr sz="2400" b="1">
                <a:latin typeface="微软雅黑" panose="020B0503020204020204" pitchFamily="34" charset="-122"/>
                <a:ea typeface="微软雅黑" panose="020B0503020204020204" pitchFamily="34" charset="-122"/>
              </a:defRPr>
            </a:lvl1pPr>
            <a:lvl2pPr marL="457200" indent="0">
              <a:buNone/>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marL="1828800" indent="0">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p:txBody>
      </p:sp>
      <p:sp>
        <p:nvSpPr>
          <p:cNvPr id="28" name="竖排文字占位符 2"/>
          <p:cNvSpPr>
            <a:spLocks noGrp="1"/>
          </p:cNvSpPr>
          <p:nvPr>
            <p:ph type="body" orient="vert" idx="16" hasCustomPrompt="1"/>
          </p:nvPr>
        </p:nvSpPr>
        <p:spPr>
          <a:xfrm>
            <a:off x="5116772" y="4975068"/>
            <a:ext cx="2775475" cy="297686"/>
          </a:xfrm>
        </p:spPr>
        <p:txBody>
          <a:bodyPr vert="horz">
            <a:noAutofit/>
          </a:bodyPr>
          <a:lstStyle>
            <a:lvl1pPr marL="0" indent="0">
              <a:buFontTx/>
              <a:buNone/>
              <a:defRPr sz="2400" b="1">
                <a:latin typeface="微软雅黑" panose="020B0503020204020204" pitchFamily="34" charset="-122"/>
                <a:ea typeface="微软雅黑" panose="020B0503020204020204" pitchFamily="34" charset="-122"/>
              </a:defRPr>
            </a:lvl1pPr>
            <a:lvl2pPr marL="457200" indent="0">
              <a:buNone/>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marL="1828800" indent="0">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endParaRPr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3094" y="319595"/>
            <a:ext cx="1383164" cy="777386"/>
          </a:xfrm>
          <a:prstGeom prst="rect">
            <a:avLst/>
          </a:prstGeom>
        </p:spPr>
      </p:pic>
      <p:sp>
        <p:nvSpPr>
          <p:cNvPr id="21" name="灯片编号占位符 5"/>
          <p:cNvSpPr>
            <a:spLocks noGrp="1"/>
          </p:cNvSpPr>
          <p:nvPr>
            <p:ph type="sldNum" sz="quarter" idx="4"/>
          </p:nvPr>
        </p:nvSpPr>
        <p:spPr>
          <a:xfrm>
            <a:off x="11353800" y="6347349"/>
            <a:ext cx="594064" cy="365125"/>
          </a:xfrm>
          <a:prstGeom prst="rect">
            <a:avLst/>
          </a:prstGeom>
        </p:spPr>
        <p:txBody>
          <a:bodyPr/>
          <a:lstStyle>
            <a:lvl1pPr algn="ctr">
              <a:defRPr sz="1200"/>
            </a:lvl1pPr>
          </a:lstStyle>
          <a:p>
            <a:fld id="{22F78DF7-6B51-4D7F-B3D2-E703A85D591D}"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6" presetClass="entr" presetSubtype="4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outHorizontal)">
                                      <p:cBhvr>
                                        <p:cTn id="23" dur="500"/>
                                        <p:tgtEl>
                                          <p:spTgt spid="10"/>
                                        </p:tgtEl>
                                      </p:cBhvr>
                                    </p:animEffect>
                                  </p:childTnLst>
                                </p:cTn>
                              </p:par>
                            </p:childTnLst>
                          </p:cTn>
                        </p:par>
                        <p:par>
                          <p:cTn id="24" fill="hold">
                            <p:stCondLst>
                              <p:cond delay="3000"/>
                            </p:stCondLst>
                            <p:childTnLst>
                              <p:par>
                                <p:cTn id="25" presetID="16" presetClass="entr" presetSubtype="42"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outHorizontal)">
                                      <p:cBhvr>
                                        <p:cTn id="27" dur="500"/>
                                        <p:tgtEl>
                                          <p:spTgt spid="11"/>
                                        </p:tgtEl>
                                      </p:cBhvr>
                                    </p:animEffect>
                                  </p:childTnLst>
                                </p:cTn>
                              </p:par>
                            </p:childTnLst>
                          </p:cTn>
                        </p:par>
                        <p:par>
                          <p:cTn id="28" fill="hold">
                            <p:stCondLst>
                              <p:cond delay="3500"/>
                            </p:stCondLst>
                            <p:childTnLst>
                              <p:par>
                                <p:cTn id="29" presetID="16" presetClass="entr" presetSubtype="42"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outHorizontal)">
                                      <p:cBhvr>
                                        <p:cTn id="31" dur="500"/>
                                        <p:tgtEl>
                                          <p:spTgt spid="12"/>
                                        </p:tgtEl>
                                      </p:cBhvr>
                                    </p:animEffect>
                                  </p:childTnLst>
                                </p:cTn>
                              </p:par>
                            </p:childTnLst>
                          </p:cTn>
                        </p:par>
                        <p:par>
                          <p:cTn id="32" fill="hold">
                            <p:stCondLst>
                              <p:cond delay="4000"/>
                            </p:stCondLst>
                            <p:childTnLst>
                              <p:par>
                                <p:cTn id="33" presetID="16" presetClass="entr" presetSubtype="42"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outHorizontal)">
                                      <p:cBhvr>
                                        <p:cTn id="35" dur="500"/>
                                        <p:tgtEl>
                                          <p:spTgt spid="13"/>
                                        </p:tgtEl>
                                      </p:cBhvr>
                                    </p:animEffect>
                                  </p:childTnLst>
                                </p:cTn>
                              </p:par>
                            </p:childTnLst>
                          </p:cTn>
                        </p:par>
                        <p:par>
                          <p:cTn id="36" fill="hold">
                            <p:stCondLst>
                              <p:cond delay="4500"/>
                            </p:stCondLst>
                            <p:childTnLst>
                              <p:par>
                                <p:cTn id="37" presetID="16" presetClass="entr" presetSubtype="42"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outHorizontal)">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animBg="1"/>
      <p:bldP spid="12" grpId="0" animBg="1"/>
      <p:bldP spid="13" grpId="0" animBg="1"/>
      <p:bldP spid="1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F17A8CC8-1097-4623-9781-EDAD4315095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8" name="文本框 7"/>
          <p:cNvSpPr txBox="1"/>
          <p:nvPr userDrawn="1"/>
        </p:nvSpPr>
        <p:spPr>
          <a:xfrm>
            <a:off x="5043712" y="2293257"/>
            <a:ext cx="3338285" cy="646331"/>
          </a:xfrm>
          <a:prstGeom prst="rect">
            <a:avLst/>
          </a:prstGeom>
          <a:noFill/>
        </p:spPr>
        <p:txBody>
          <a:bodyPr wrap="square" rtlCol="0">
            <a:spAutoFit/>
          </a:bodyPr>
          <a:lstStyle/>
          <a:p>
            <a:pPr algn="dist"/>
            <a:r>
              <a:rPr lang="zh-CN" altLang="en-US" sz="3600" b="1" dirty="0">
                <a:solidFill>
                  <a:schemeClr val="bg1"/>
                </a:solidFill>
                <a:latin typeface="微软雅黑" panose="020B0503020204020204" pitchFamily="34" charset="-122"/>
                <a:ea typeface="微软雅黑" panose="020B0503020204020204" pitchFamily="34" charset="-122"/>
              </a:rPr>
              <a:t>阶段营销目标</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5043713" y="3196773"/>
            <a:ext cx="6945086" cy="553998"/>
          </a:xfrm>
          <a:prstGeom prst="rect">
            <a:avLst/>
          </a:prstGeom>
          <a:noFill/>
        </p:spPr>
        <p:txBody>
          <a:bodyPr wrap="square" rtlCol="0">
            <a:spAutoFit/>
          </a:bodyPr>
          <a:lstStyle/>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点击添加文本内容说明点击添加文本内容说明点击添加文本内容说明点击添加文本内容说明点击添加文本内容说明点击添加文本内容说明点击添加文本内容说明点击添加文本内容说明点击添加文本内容说明</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5181598" y="3802745"/>
            <a:ext cx="2322285" cy="336695"/>
            <a:chOff x="5050972" y="3802745"/>
            <a:chExt cx="2322285" cy="336695"/>
          </a:xfrm>
        </p:grpSpPr>
        <p:sp>
          <p:nvSpPr>
            <p:cNvPr id="12" name="文本框 11"/>
            <p:cNvSpPr txBox="1"/>
            <p:nvPr/>
          </p:nvSpPr>
          <p:spPr>
            <a:xfrm>
              <a:off x="5297714"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小标题文本预设内容</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3" name="菱形 12"/>
            <p:cNvSpPr/>
            <p:nvPr/>
          </p:nvSpPr>
          <p:spPr>
            <a:xfrm>
              <a:off x="5050972"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7844969" y="3802745"/>
            <a:ext cx="2336800" cy="336695"/>
            <a:chOff x="7714343" y="3802745"/>
            <a:chExt cx="2336800" cy="336695"/>
          </a:xfrm>
        </p:grpSpPr>
        <p:sp>
          <p:nvSpPr>
            <p:cNvPr id="15" name="文本框 14"/>
            <p:cNvSpPr txBox="1"/>
            <p:nvPr/>
          </p:nvSpPr>
          <p:spPr>
            <a:xfrm>
              <a:off x="7975600"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小标题文本预设内容</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6" name="菱形 15"/>
            <p:cNvSpPr/>
            <p:nvPr/>
          </p:nvSpPr>
          <p:spPr>
            <a:xfrm>
              <a:off x="7714343"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5188855" y="4230916"/>
            <a:ext cx="2315028" cy="336695"/>
            <a:chOff x="5058229" y="4230916"/>
            <a:chExt cx="2315028" cy="336695"/>
          </a:xfrm>
        </p:grpSpPr>
        <p:sp>
          <p:nvSpPr>
            <p:cNvPr id="18" name="文本框 17"/>
            <p:cNvSpPr txBox="1"/>
            <p:nvPr/>
          </p:nvSpPr>
          <p:spPr>
            <a:xfrm>
              <a:off x="5297714" y="4230916"/>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小标题文本预设内容</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9" name="菱形 18"/>
            <p:cNvSpPr/>
            <p:nvPr/>
          </p:nvSpPr>
          <p:spPr>
            <a:xfrm>
              <a:off x="5058229" y="4291263"/>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userDrawn="1"/>
        </p:nvGrpSpPr>
        <p:grpSpPr>
          <a:xfrm>
            <a:off x="7852226" y="4230916"/>
            <a:ext cx="2329543" cy="336695"/>
            <a:chOff x="7721600" y="4230916"/>
            <a:chExt cx="2329543" cy="336695"/>
          </a:xfrm>
        </p:grpSpPr>
        <p:sp>
          <p:nvSpPr>
            <p:cNvPr id="21" name="文本框 20"/>
            <p:cNvSpPr txBox="1"/>
            <p:nvPr/>
          </p:nvSpPr>
          <p:spPr>
            <a:xfrm>
              <a:off x="7975600" y="4230916"/>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小标题文本预设内容</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2" name="菱形 21"/>
            <p:cNvSpPr/>
            <p:nvPr/>
          </p:nvSpPr>
          <p:spPr>
            <a:xfrm>
              <a:off x="7721600" y="4291263"/>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标题 1"/>
          <p:cNvSpPr>
            <a:spLocks noGrp="1"/>
          </p:cNvSpPr>
          <p:nvPr>
            <p:ph type="title"/>
          </p:nvPr>
        </p:nvSpPr>
        <p:spPr>
          <a:xfrm>
            <a:off x="490308" y="491354"/>
            <a:ext cx="6558562" cy="491919"/>
          </a:xfrm>
        </p:spPr>
        <p:txBody>
          <a:bodyPr>
            <a:noAutofit/>
          </a:bodyPr>
          <a:lstStyle>
            <a:lvl1pPr algn="l">
              <a:defRPr sz="3200" b="1">
                <a:solidFill>
                  <a:srgbClr val="1C4885"/>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25" name="内容占位符 2"/>
          <p:cNvSpPr>
            <a:spLocks noGrp="1"/>
          </p:cNvSpPr>
          <p:nvPr>
            <p:ph idx="1" hasCustomPrompt="1"/>
          </p:nvPr>
        </p:nvSpPr>
        <p:spPr>
          <a:xfrm>
            <a:off x="490307" y="1080469"/>
            <a:ext cx="11148317" cy="4351338"/>
          </a:xfrm>
        </p:spPr>
        <p:txBody>
          <a:bodyPr>
            <a:normAutofit/>
          </a:bodyPr>
          <a:lstStyle>
            <a:lvl1pPr marL="228600" indent="-228600">
              <a:lnSpc>
                <a:spcPct val="120000"/>
              </a:lnSpc>
              <a:buClr>
                <a:schemeClr val="tx2"/>
              </a:buClr>
              <a:buSzPct val="100000"/>
              <a:buFont typeface="微软雅黑" panose="020B0503020204020204" pitchFamily="34" charset="-122"/>
              <a:buChar char="◎"/>
              <a:defRPr sz="1800"/>
            </a:lvl1pPr>
            <a:lvl2pPr marL="685800" indent="-228600">
              <a:lnSpc>
                <a:spcPct val="120000"/>
              </a:lnSpc>
              <a:buClr>
                <a:schemeClr val="tx2"/>
              </a:buClr>
              <a:buSzPct val="100000"/>
              <a:buFont typeface="微软雅黑" panose="020B0503020204020204" pitchFamily="34" charset="-122"/>
              <a:buChar char="◎"/>
              <a:defRPr sz="1600"/>
            </a:lvl2pPr>
            <a:lvl3pPr marL="1143000" indent="-228600">
              <a:lnSpc>
                <a:spcPct val="120000"/>
              </a:lnSpc>
              <a:buClr>
                <a:schemeClr val="tx2"/>
              </a:buClr>
              <a:buSzPct val="100000"/>
              <a:buFont typeface="微软雅黑" panose="020B0503020204020204" pitchFamily="34" charset="-122"/>
              <a:buChar char="◎"/>
              <a:defRPr sz="1400"/>
            </a:lvl3pPr>
            <a:lvl4pPr marL="1600200" indent="-228600">
              <a:lnSpc>
                <a:spcPct val="120000"/>
              </a:lnSpc>
              <a:buClr>
                <a:schemeClr val="tx2"/>
              </a:buClr>
              <a:buSzPct val="100000"/>
              <a:buFont typeface="微软雅黑" panose="020B0503020204020204" pitchFamily="34" charset="-122"/>
              <a:buChar char="◎"/>
              <a:defRPr sz="1200"/>
            </a:lvl4pPr>
            <a:lvl5pPr marL="2057400" indent="-228600">
              <a:lnSpc>
                <a:spcPct val="120000"/>
              </a:lnSpc>
              <a:buClr>
                <a:schemeClr val="tx2"/>
              </a:buClr>
              <a:buSzPct val="100000"/>
              <a:buFont typeface="微软雅黑" panose="020B0503020204020204" pitchFamily="34" charset="-122"/>
              <a:buChar char="◎"/>
              <a:defRPr sz="12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8" name="矩形 27"/>
          <p:cNvSpPr/>
          <p:nvPr userDrawn="1"/>
        </p:nvSpPr>
        <p:spPr>
          <a:xfrm>
            <a:off x="0" y="441325"/>
            <a:ext cx="329184" cy="54194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3094" y="319595"/>
            <a:ext cx="1383164" cy="777386"/>
          </a:xfrm>
          <a:prstGeom prst="rect">
            <a:avLst/>
          </a:prstGeom>
        </p:spPr>
      </p:pic>
      <p:sp>
        <p:nvSpPr>
          <p:cNvPr id="26" name="灯片编号占位符 5"/>
          <p:cNvSpPr>
            <a:spLocks noGrp="1"/>
          </p:cNvSpPr>
          <p:nvPr>
            <p:ph type="sldNum" sz="quarter" idx="4"/>
          </p:nvPr>
        </p:nvSpPr>
        <p:spPr>
          <a:xfrm>
            <a:off x="11353800" y="6347349"/>
            <a:ext cx="594064" cy="365125"/>
          </a:xfrm>
          <a:prstGeom prst="rect">
            <a:avLst/>
          </a:prstGeom>
        </p:spPr>
        <p:txBody>
          <a:bodyPr/>
          <a:lstStyle>
            <a:lvl1pPr algn="ctr">
              <a:defRPr sz="1200"/>
            </a:lvl1pPr>
          </a:lstStyle>
          <a:p>
            <a:fld id="{22F78DF7-6B51-4D7F-B3D2-E703A85D591D}"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10"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BBED9183-42BE-4831-AA45-E76A354C66B5}"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8" name="文本框 7"/>
          <p:cNvSpPr txBox="1"/>
          <p:nvPr userDrawn="1"/>
        </p:nvSpPr>
        <p:spPr>
          <a:xfrm>
            <a:off x="5043712" y="2293257"/>
            <a:ext cx="3338285" cy="646331"/>
          </a:xfrm>
          <a:prstGeom prst="rect">
            <a:avLst/>
          </a:prstGeom>
          <a:noFill/>
        </p:spPr>
        <p:txBody>
          <a:bodyPr wrap="square" rtlCol="0">
            <a:spAutoFit/>
          </a:bodyPr>
          <a:lstStyle/>
          <a:p>
            <a:pPr algn="dist"/>
            <a:r>
              <a:rPr lang="zh-CN" altLang="en-US" sz="3600" b="1" dirty="0">
                <a:solidFill>
                  <a:schemeClr val="bg1"/>
                </a:solidFill>
                <a:latin typeface="微软雅黑" panose="020B0503020204020204" pitchFamily="34" charset="-122"/>
                <a:ea typeface="微软雅黑" panose="020B0503020204020204" pitchFamily="34" charset="-122"/>
              </a:rPr>
              <a:t>阶段营销目标</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5043713" y="3196773"/>
            <a:ext cx="6945086" cy="553998"/>
          </a:xfrm>
          <a:prstGeom prst="rect">
            <a:avLst/>
          </a:prstGeom>
          <a:noFill/>
        </p:spPr>
        <p:txBody>
          <a:bodyPr wrap="square" rtlCol="0">
            <a:spAutoFit/>
          </a:bodyPr>
          <a:lstStyle/>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点击添加文本内容说明点击添加文本内容说明点击添加文本内容说明点击添加文本内容说明点击添加文本内容说明点击添加文本内容说明点击添加文本内容说明点击添加文本内容说明点击添加文本内容说明</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5181598" y="3802745"/>
            <a:ext cx="2322285" cy="336695"/>
            <a:chOff x="5050972" y="3802745"/>
            <a:chExt cx="2322285" cy="336695"/>
          </a:xfrm>
        </p:grpSpPr>
        <p:sp>
          <p:nvSpPr>
            <p:cNvPr id="12" name="文本框 11"/>
            <p:cNvSpPr txBox="1"/>
            <p:nvPr/>
          </p:nvSpPr>
          <p:spPr>
            <a:xfrm>
              <a:off x="5297714"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小标题文本预设内容</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3" name="菱形 12"/>
            <p:cNvSpPr/>
            <p:nvPr/>
          </p:nvSpPr>
          <p:spPr>
            <a:xfrm>
              <a:off x="5050972"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7844969" y="3802745"/>
            <a:ext cx="2336800" cy="336695"/>
            <a:chOff x="7714343" y="3802745"/>
            <a:chExt cx="2336800" cy="336695"/>
          </a:xfrm>
        </p:grpSpPr>
        <p:sp>
          <p:nvSpPr>
            <p:cNvPr id="15" name="文本框 14"/>
            <p:cNvSpPr txBox="1"/>
            <p:nvPr/>
          </p:nvSpPr>
          <p:spPr>
            <a:xfrm>
              <a:off x="7975600"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小标题文本预设内容</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6" name="菱形 15"/>
            <p:cNvSpPr/>
            <p:nvPr/>
          </p:nvSpPr>
          <p:spPr>
            <a:xfrm>
              <a:off x="7714343"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5188855" y="4230916"/>
            <a:ext cx="2315028" cy="336695"/>
            <a:chOff x="5058229" y="4230916"/>
            <a:chExt cx="2315028" cy="336695"/>
          </a:xfrm>
        </p:grpSpPr>
        <p:sp>
          <p:nvSpPr>
            <p:cNvPr id="18" name="文本框 17"/>
            <p:cNvSpPr txBox="1"/>
            <p:nvPr/>
          </p:nvSpPr>
          <p:spPr>
            <a:xfrm>
              <a:off x="5297714" y="4230916"/>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小标题文本预设内容</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9" name="菱形 18"/>
            <p:cNvSpPr/>
            <p:nvPr/>
          </p:nvSpPr>
          <p:spPr>
            <a:xfrm>
              <a:off x="5058229" y="4291263"/>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userDrawn="1"/>
        </p:nvGrpSpPr>
        <p:grpSpPr>
          <a:xfrm>
            <a:off x="7852226" y="4230916"/>
            <a:ext cx="2329543" cy="336695"/>
            <a:chOff x="7721600" y="4230916"/>
            <a:chExt cx="2329543" cy="336695"/>
          </a:xfrm>
        </p:grpSpPr>
        <p:sp>
          <p:nvSpPr>
            <p:cNvPr id="21" name="文本框 20"/>
            <p:cNvSpPr txBox="1"/>
            <p:nvPr/>
          </p:nvSpPr>
          <p:spPr>
            <a:xfrm>
              <a:off x="7975600" y="4230916"/>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小标题文本预设内容</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2" name="菱形 21"/>
            <p:cNvSpPr/>
            <p:nvPr/>
          </p:nvSpPr>
          <p:spPr>
            <a:xfrm>
              <a:off x="7721600" y="4291263"/>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标题 1"/>
          <p:cNvSpPr>
            <a:spLocks noGrp="1"/>
          </p:cNvSpPr>
          <p:nvPr>
            <p:ph type="title"/>
          </p:nvPr>
        </p:nvSpPr>
        <p:spPr>
          <a:xfrm>
            <a:off x="490308" y="491354"/>
            <a:ext cx="6558562" cy="491919"/>
          </a:xfrm>
        </p:spPr>
        <p:txBody>
          <a:bodyPr>
            <a:noAutofit/>
          </a:bodyPr>
          <a:lstStyle>
            <a:lvl1pPr algn="l">
              <a:defRPr sz="3200" b="1">
                <a:solidFill>
                  <a:srgbClr val="1C4885"/>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28" name="矩形 27"/>
          <p:cNvSpPr/>
          <p:nvPr userDrawn="1"/>
        </p:nvSpPr>
        <p:spPr>
          <a:xfrm>
            <a:off x="0" y="441325"/>
            <a:ext cx="329184" cy="54194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3094" y="319595"/>
            <a:ext cx="1383164" cy="777386"/>
          </a:xfrm>
          <a:prstGeom prst="rect">
            <a:avLst/>
          </a:prstGeom>
        </p:spPr>
      </p:pic>
      <p:sp>
        <p:nvSpPr>
          <p:cNvPr id="25" name="灯片编号占位符 5"/>
          <p:cNvSpPr>
            <a:spLocks noGrp="1"/>
          </p:cNvSpPr>
          <p:nvPr>
            <p:ph type="sldNum" sz="quarter" idx="4"/>
          </p:nvPr>
        </p:nvSpPr>
        <p:spPr>
          <a:xfrm>
            <a:off x="11353800" y="6347349"/>
            <a:ext cx="594064" cy="365125"/>
          </a:xfrm>
          <a:prstGeom prst="rect">
            <a:avLst/>
          </a:prstGeom>
        </p:spPr>
        <p:txBody>
          <a:bodyPr/>
          <a:lstStyle>
            <a:lvl1pPr algn="ctr">
              <a:defRPr sz="1200"/>
            </a:lvl1pPr>
          </a:lstStyle>
          <a:p>
            <a:fld id="{22F78DF7-6B51-4D7F-B3D2-E703A85D591D}"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10"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627B429-6E18-48B9-825F-1358B6481495}" type="datetime1">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9D9ED64A-0B67-4079-A76D-675066C2CDF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6A5BF01-0747-43A6-9246-AA157D9A5073}" type="datetime1">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9D9ED64A-0B67-4079-A76D-675066C2CDF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357292A-C08C-4756-BA95-6C965DA78CF8}" type="datetime1">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9D9ED64A-0B67-4079-A76D-675066C2CDF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6357E12-1D0A-457B-80C5-F610CD5F633F}" type="datetime1">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9D9ED64A-0B67-4079-A76D-675066C2CDF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a:xfrm>
            <a:off x="838200" y="6356350"/>
            <a:ext cx="2743200" cy="365125"/>
          </a:xfrm>
          <a:prstGeom prst="rect">
            <a:avLst/>
          </a:prstGeom>
        </p:spPr>
        <p:txBody>
          <a:bodyPr/>
          <a:lstStyle/>
          <a:p>
            <a:fld id="{72CB7164-B8E2-4664-A792-9626770617AB}" type="datetime1">
              <a:rPr lang="zh-CN" altLang="en-US" smtClean="0"/>
            </a:fld>
            <a:endParaRPr lang="zh-CN" altLang="en-US"/>
          </a:p>
        </p:txBody>
      </p:sp>
      <p:sp>
        <p:nvSpPr>
          <p:cNvPr id="8" name="页脚占位符 4"/>
          <p:cNvSpPr>
            <a:spLocks noGrp="1"/>
          </p:cNvSpPr>
          <p:nvPr>
            <p:ph type="ftr" sz="quarter" idx="3"/>
          </p:nvPr>
        </p:nvSpPr>
        <p:spPr>
          <a:xfrm>
            <a:off x="4038600" y="6356350"/>
            <a:ext cx="4114800" cy="365125"/>
          </a:xfrm>
          <a:prstGeom prst="rect">
            <a:avLst/>
          </a:prstGeom>
        </p:spPr>
        <p:txBody>
          <a:bodyPr/>
          <a:lstStyle/>
          <a:p>
            <a:endParaRPr lang="zh-CN" altLang="en-US" dirty="0"/>
          </a:p>
        </p:txBody>
      </p:sp>
      <p:sp>
        <p:nvSpPr>
          <p:cNvPr id="9" name="灯片编号占位符 5"/>
          <p:cNvSpPr>
            <a:spLocks noGrp="1"/>
          </p:cNvSpPr>
          <p:nvPr>
            <p:ph type="sldNum" sz="quarter" idx="4"/>
          </p:nvPr>
        </p:nvSpPr>
        <p:spPr>
          <a:xfrm>
            <a:off x="11353800" y="6347349"/>
            <a:ext cx="594064" cy="365125"/>
          </a:xfrm>
          <a:prstGeom prst="rect">
            <a:avLst/>
          </a:prstGeom>
        </p:spPr>
        <p:txBody>
          <a:bodyPr/>
          <a:lstStyle>
            <a:lvl1pPr algn="ctr">
              <a:defRPr sz="1200"/>
            </a:lvl1pPr>
          </a:lstStyle>
          <a:p>
            <a:fld id="{22F78DF7-6B51-4D7F-B3D2-E703A85D591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调研人群简介</a:t>
            </a:r>
            <a:endParaRPr lang="zh-CN" altLang="en-US" dirty="0"/>
          </a:p>
        </p:txBody>
      </p:sp>
      <p:sp>
        <p:nvSpPr>
          <p:cNvPr id="3" name="内容占位符 2"/>
          <p:cNvSpPr>
            <a:spLocks noGrp="1"/>
          </p:cNvSpPr>
          <p:nvPr>
            <p:ph idx="1"/>
          </p:nvPr>
        </p:nvSpPr>
        <p:spPr/>
        <p:txBody>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本次敬业度调研共有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5000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人参与。</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p:txBody>
      </p:sp>
      <p:sp>
        <p:nvSpPr>
          <p:cNvPr id="4" name="灯片编号占位符 3"/>
          <p:cNvSpPr>
            <a:spLocks noGrp="1"/>
          </p:cNvSpPr>
          <p:nvPr>
            <p:ph type="sldNum" sz="quarter" idx="4"/>
          </p:nvPr>
        </p:nvSpPr>
        <p:spPr/>
        <p:txBody>
          <a:bodyPr/>
          <a:lstStyle/>
          <a:p>
            <a:fld id="{22F78DF7-6B51-4D7F-B3D2-E703A85D591D}" type="slidenum">
              <a:rPr lang="zh-CN" altLang="en-US" smtClean="0"/>
            </a:fld>
            <a:endParaRPr lang="zh-CN" altLang="en-US" dirty="0"/>
          </a:p>
        </p:txBody>
      </p:sp>
      <p:graphicFrame>
        <p:nvGraphicFramePr>
          <p:cNvPr id="5" name="차트 8"/>
          <p:cNvGraphicFramePr/>
          <p:nvPr/>
        </p:nvGraphicFramePr>
        <p:xfrm>
          <a:off x="3297477" y="1856589"/>
          <a:ext cx="5533975" cy="4314737"/>
        </p:xfrm>
        <a:graphic>
          <a:graphicData uri="http://schemas.openxmlformats.org/drawingml/2006/chart">
            <c:chart xmlns:c="http://schemas.openxmlformats.org/drawingml/2006/chart" xmlns:r="http://schemas.openxmlformats.org/officeDocument/2006/relationships" r:id="rId1"/>
          </a:graphicData>
        </a:graphic>
      </p:graphicFrame>
      <p:sp>
        <p:nvSpPr>
          <p:cNvPr id="6" name="矩形 5"/>
          <p:cNvSpPr/>
          <p:nvPr/>
        </p:nvSpPr>
        <p:spPr>
          <a:xfrm>
            <a:off x="490307" y="6444476"/>
            <a:ext cx="7057086"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注：所有比例小于</a:t>
            </a:r>
            <a:r>
              <a:rPr lang="en-US" altLang="zh-CN" sz="1200" dirty="0"/>
              <a:t>0.2%</a:t>
            </a:r>
            <a:r>
              <a:rPr lang="zh-CN" altLang="en-US" sz="1200" dirty="0">
                <a:latin typeface="微软雅黑" panose="020B0503020204020204" pitchFamily="34" charset="-122"/>
                <a:ea typeface="微软雅黑" panose="020B0503020204020204" pitchFamily="34" charset="-122"/>
              </a:rPr>
              <a:t>的员工分类群体实际人数小于</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人，由于数据可能出现明显偏差，仅供参考。</a:t>
            </a:r>
            <a:endParaRPr lang="en-US" altLang="zh-CN" sz="1200" dirty="0">
              <a:latin typeface="微软雅黑" panose="020B0503020204020204" pitchFamily="34" charset="-122"/>
              <a:ea typeface="微软雅黑" panose="020B0503020204020204" pitchFamily="34" charset="-122"/>
            </a:endParaRPr>
          </a:p>
        </p:txBody>
      </p:sp>
      <p:sp>
        <p:nvSpPr>
          <p:cNvPr id="8" name="圆角矩形 7"/>
          <p:cNvSpPr/>
          <p:nvPr/>
        </p:nvSpPr>
        <p:spPr>
          <a:xfrm rot="21234026">
            <a:off x="6297465" y="3334559"/>
            <a:ext cx="3100717" cy="51612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风电事业部的员工最多</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员工满意度代表性题目</a:t>
            </a:r>
            <a:r>
              <a:rPr lang="en-US" altLang="zh-CN" dirty="0"/>
              <a:t>-</a:t>
            </a:r>
            <a:r>
              <a:rPr lang="zh-CN" altLang="en-US" dirty="0"/>
              <a:t>高分</a:t>
            </a:r>
            <a:r>
              <a:rPr lang="en-US" altLang="zh-CN" dirty="0"/>
              <a:t>10</a:t>
            </a:r>
            <a:r>
              <a:rPr lang="zh-CN" altLang="en-US"/>
              <a:t>道题</a:t>
            </a:r>
            <a:endParaRPr lang="zh-CN" altLang="en-US" dirty="0"/>
          </a:p>
        </p:txBody>
      </p:sp>
      <p:sp>
        <p:nvSpPr>
          <p:cNvPr id="4" name="灯片编号占位符 3"/>
          <p:cNvSpPr>
            <a:spLocks noGrp="1"/>
          </p:cNvSpPr>
          <p:nvPr>
            <p:ph type="sldNum" sz="quarter" idx="4"/>
          </p:nvPr>
        </p:nvSpPr>
        <p:spPr/>
        <p:txBody>
          <a:bodyPr anchor="ctr" anchorCtr="0"/>
          <a:lstStyle/>
          <a:p>
            <a:pPr algn="ctr">
              <a:defRPr/>
            </a:pPr>
            <a:fld id="{D884219A-4D57-405E-9927-60B80F39B7D8}" type="slidenum">
              <a:rPr lang="zh-CN" altLang="en-US" kern="0" smtClean="0">
                <a:solidFill>
                  <a:sysClr val="windowText" lastClr="000000"/>
                </a:solidFill>
                <a:latin typeface="微软雅黑" panose="020B0503020204020204" pitchFamily="34" charset="-122"/>
                <a:ea typeface="微软雅黑" panose="020B0503020204020204" pitchFamily="34" charset="-122"/>
              </a:rPr>
            </a:fld>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custDataLst>
              <p:tags r:id="rId1"/>
            </p:custDataLst>
          </p:nvPr>
        </p:nvGraphicFramePr>
        <p:xfrm>
          <a:off x="751669" y="1270804"/>
          <a:ext cx="10720927" cy="5018534"/>
        </p:xfrm>
        <a:graphic>
          <a:graphicData uri="http://schemas.openxmlformats.org/drawingml/2006/table">
            <a:tbl>
              <a:tblPr firstRow="1" bandRow="1">
                <a:tableStyleId>{3B4B98B0-60AC-42C2-AFA5-B58CD77FA1E5}</a:tableStyleId>
              </a:tblPr>
              <a:tblGrid>
                <a:gridCol w="6493721"/>
                <a:gridCol w="2883675"/>
                <a:gridCol w="1343531"/>
              </a:tblGrid>
              <a:tr h="451824">
                <a:tc>
                  <a:txBody>
                    <a:bodyPr/>
                    <a:lstStyle/>
                    <a:p>
                      <a:pPr algn="ctr" fontAlgn="ctr"/>
                      <a:r>
                        <a:rPr lang="zh-CN" altLang="en-US" sz="1400" b="1" i="0" u="none" strike="noStrike" dirty="0">
                          <a:solidFill>
                            <a:srgbClr val="161616"/>
                          </a:solidFill>
                          <a:effectLst/>
                          <a:latin typeface="微软雅黑" panose="020B0503020204020204" pitchFamily="34" charset="-122"/>
                          <a:ea typeface="微软雅黑" panose="020B0503020204020204" pitchFamily="34" charset="-122"/>
                        </a:rPr>
                        <a:t>题目</a:t>
                      </a:r>
                      <a:endParaRPr lang="zh-CN" altLang="en-US" sz="1400" b="1" i="0" u="none" strike="noStrike" dirty="0">
                        <a:solidFill>
                          <a:srgbClr val="161616"/>
                        </a:solidFill>
                        <a:effectLst/>
                        <a:latin typeface="微软雅黑" panose="020B0503020204020204" pitchFamily="34" charset="-122"/>
                        <a:ea typeface="微软雅黑" panose="020B0503020204020204" pitchFamily="34" charset="-122"/>
                      </a:endParaRPr>
                    </a:p>
                  </a:txBody>
                  <a:tcPr marL="7620" marR="7620" marT="7620" marB="0" anchor="ct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fontAlgn="ctr"/>
                      <a:r>
                        <a:rPr lang="zh-CN" altLang="en-US" sz="1400" b="1" i="0" u="none" strike="noStrike">
                          <a:solidFill>
                            <a:srgbClr val="161616"/>
                          </a:solidFill>
                          <a:effectLst/>
                          <a:latin typeface="微软雅黑" panose="020B0503020204020204" pitchFamily="34" charset="-122"/>
                          <a:ea typeface="微软雅黑" panose="020B0503020204020204" pitchFamily="34" charset="-122"/>
                        </a:rPr>
                        <a:t>因素维度</a:t>
                      </a:r>
                      <a:endParaRPr lang="zh-CN" altLang="en-US" sz="1400" b="1" i="0" u="none" strike="noStrike">
                        <a:solidFill>
                          <a:srgbClr val="161616"/>
                        </a:solidFill>
                        <a:effectLst/>
                        <a:latin typeface="微软雅黑" panose="020B0503020204020204" pitchFamily="34" charset="-122"/>
                        <a:ea typeface="微软雅黑" panose="020B0503020204020204" pitchFamily="34" charset="-122"/>
                      </a:endParaRPr>
                    </a:p>
                  </a:txBody>
                  <a:tcPr marL="7620" marR="7620" marT="7620" marB="0" anchor="ct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fontAlgn="ctr"/>
                      <a:r>
                        <a:rPr lang="zh-CN" altLang="en-US" sz="1400" b="1" i="0" u="none" strike="noStrike">
                          <a:solidFill>
                            <a:srgbClr val="161616"/>
                          </a:solidFill>
                          <a:effectLst/>
                          <a:latin typeface="微软雅黑" panose="020B0503020204020204" pitchFamily="34" charset="-122"/>
                          <a:ea typeface="微软雅黑" panose="020B0503020204020204" pitchFamily="34" charset="-122"/>
                        </a:rPr>
                        <a:t>满意度得分</a:t>
                      </a:r>
                      <a:endParaRPr lang="zh-CN" altLang="en-US" sz="1400" b="1" i="0" u="none" strike="noStrike">
                        <a:solidFill>
                          <a:srgbClr val="161616"/>
                        </a:solidFill>
                        <a:effectLst/>
                        <a:latin typeface="微软雅黑" panose="020B0503020204020204" pitchFamily="34" charset="-122"/>
                        <a:ea typeface="微软雅黑" panose="020B0503020204020204" pitchFamily="34" charset="-122"/>
                      </a:endParaRPr>
                    </a:p>
                  </a:txBody>
                  <a:tcPr marL="7620" marR="7620" marT="7620" marB="0" anchor="ct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456671">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我清楚我的工作职责。</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T w="12700" cap="flat" cmpd="sng" algn="ctr">
                      <a:solidFill>
                        <a:schemeClr val="accent5"/>
                      </a:solidFill>
                      <a:prstDash val="solid"/>
                      <a:round/>
                      <a:headEnd type="none" w="med" len="med"/>
                      <a:tailEnd type="none" w="med" len="med"/>
                    </a:lnT>
                  </a:tcP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目标感与使命感</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责任</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T w="12700" cap="flat" cmpd="sng" algn="ctr">
                      <a:solidFill>
                        <a:schemeClr val="accent5"/>
                      </a:solidFill>
                      <a:prstDash val="solid"/>
                      <a:round/>
                      <a:headEnd type="none" w="med" len="med"/>
                      <a:tailEnd type="none" w="med" len="med"/>
                    </a:lnT>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86.22 </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T w="12700" cap="flat" cmpd="sng" algn="ctr">
                      <a:solidFill>
                        <a:schemeClr val="accent5"/>
                      </a:solidFill>
                      <a:prstDash val="solid"/>
                      <a:round/>
                      <a:headEnd type="none" w="med" len="med"/>
                      <a:tailEnd type="none" w="med" len="med"/>
                    </a:lnT>
                  </a:tcPr>
                </a:tc>
              </a:tr>
              <a:tr h="456671">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为了完成工作，我需要不断提高自己的知识和技能水平。</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成长机会</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挑战性</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85.09 </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r>
              <a:tr h="456671">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我们公司在市场上有良好的形象。</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目标感与使命感</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企业文化</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84.59 </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r>
              <a:tr h="456671">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完成工作，使我很有成就感。</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目标感与使命感</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成就感</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84.04 </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r>
              <a:tr h="456671">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我清楚我所做的工作对公司的价值和意义。</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目标感与使命感</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责任</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83.60 </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r>
              <a:tr h="456671">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我们公司不断地寻求更好的方法与途径提高市场竞争力。</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目标感与使命感</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企业文化</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83.30 </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r>
              <a:tr h="456671">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我的工作能帮助公司实现愿景目标。</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目标感与使命感</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愿景激励</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83.02 </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r>
              <a:tr h="456671">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我清楚我的工作与公司愿景目标之间的关系。</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目标感与使命感</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愿景激励</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82.18 </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r>
              <a:tr h="456671">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直接上级能够有效协调资源带领团队完成工作目标。</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有效沟通</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领导风格</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81.68 </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r>
              <a:tr h="456671">
                <a:tc>
                  <a:txBody>
                    <a:bodyPr/>
                    <a:lstStyle/>
                    <a:p>
                      <a:pPr algn="l"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工作中遇到困难时，部门</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团队内的同事会及时给予我帮助和支持。</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有效沟通</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同事合作</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81.57 </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r>
            </a:tbl>
          </a:graphicData>
        </a:graphic>
      </p:graphicFrame>
    </p:spTree>
  </p:cSld>
  <p:clrMapOvr>
    <a:masterClrMapping/>
  </p:clrMapOvr>
</p:sld>
</file>

<file path=ppt/tags/tag1.xml><?xml version="1.0" encoding="utf-8"?>
<p:tagLst xmlns:p="http://schemas.openxmlformats.org/presentationml/2006/main">
  <p:tag name="KSO_WM_UNIT_TABLE_BEAUTIFY" val="smartTable{d71c4a34-7cae-4099-b28d-5f9cd9c68815}"/>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C4885"/>
      </a:dk2>
      <a:lt2>
        <a:srgbClr val="E7E6E6"/>
      </a:lt2>
      <a:accent1>
        <a:srgbClr val="96CDF0"/>
      </a:accent1>
      <a:accent2>
        <a:srgbClr val="ED7D31"/>
      </a:accent2>
      <a:accent3>
        <a:srgbClr val="A5A5A5"/>
      </a:accent3>
      <a:accent4>
        <a:srgbClr val="FFC000"/>
      </a:accent4>
      <a:accent5>
        <a:srgbClr val="2259A2"/>
      </a:accent5>
      <a:accent6>
        <a:srgbClr val="70AD47"/>
      </a:accent6>
      <a:hlink>
        <a:srgbClr val="0000DC"/>
      </a:hlink>
      <a:folHlink>
        <a:srgbClr val="FFFF0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637213553837066119</Template>
  <TotalTime>0</TotalTime>
  <Words>471</Words>
  <Application>WPS 演示</Application>
  <PresentationFormat>宽屏</PresentationFormat>
  <Paragraphs>81</Paragraphs>
  <Slides>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vt:i4>
      </vt:variant>
    </vt:vector>
  </HeadingPairs>
  <TitlesOfParts>
    <vt:vector size="12" baseType="lpstr">
      <vt:lpstr>Arial</vt:lpstr>
      <vt:lpstr>宋体</vt:lpstr>
      <vt:lpstr>Wingdings</vt:lpstr>
      <vt:lpstr>微软雅黑</vt:lpstr>
      <vt:lpstr>Algerian</vt:lpstr>
      <vt:lpstr>Ebrima</vt:lpstr>
      <vt:lpstr>等线</vt:lpstr>
      <vt:lpstr>Calibri</vt:lpstr>
      <vt:lpstr>Arial Unicode MS</vt:lpstr>
      <vt:lpstr>Office 主题​​</vt:lpstr>
      <vt:lpstr>调研人群简介</vt:lpstr>
      <vt:lpstr>员工满意度代表性题目-高分10道题</vt:lpstr>
    </vt:vector>
  </TitlesOfParts>
  <Company>Win10NeT.COM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张洁</dc:creator>
  <cp:lastModifiedBy>zhichao.ding</cp:lastModifiedBy>
  <cp:revision>301</cp:revision>
  <dcterms:created xsi:type="dcterms:W3CDTF">2020-04-01T03:54:00Z</dcterms:created>
  <dcterms:modified xsi:type="dcterms:W3CDTF">2021-06-21T02:25:22Z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5FBA756AD8B04C37AAF663E1503F6106</vt:lpwstr>
  </property>
  <property fmtid="{D5CDD505-2E9C-101B-9397-08002B2CF9AE}" pid="3" name="KSOProductBuildVer">
    <vt:lpwstr>2052-11.1.0.10577</vt:lpwstr>
  </property>
</Properties>
</file>