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9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5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第二次实验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2014.4.26</a:t>
            </a:r>
          </a:p>
        </p:txBody>
      </p:sp>
    </p:spTree>
    <p:extLst>
      <p:ext uri="{BB962C8B-B14F-4D97-AF65-F5344CB8AC3E}">
        <p14:creationId xmlns:p14="http://schemas.microsoft.com/office/powerpoint/2010/main" val="313510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" y="0"/>
            <a:ext cx="6713483" cy="671348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628439" y="714703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Step2</a:t>
            </a:r>
          </a:p>
        </p:txBody>
      </p:sp>
    </p:spTree>
    <p:extLst>
      <p:ext uri="{BB962C8B-B14F-4D97-AF65-F5344CB8AC3E}">
        <p14:creationId xmlns:p14="http://schemas.microsoft.com/office/powerpoint/2010/main" val="78177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1" y="52388"/>
            <a:ext cx="11582923" cy="361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3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1" y="0"/>
            <a:ext cx="6669143" cy="66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1834" cy="30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816"/>
            <a:ext cx="12260820" cy="608614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774067" y="230188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79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作业入队命令</a:t>
            </a:r>
            <a:r>
              <a:rPr lang="en-US" altLang="zh-CN" b="1" dirty="0"/>
              <a:t>ENQ</a:t>
            </a:r>
            <a:r>
              <a:rPr lang="zh-CN" altLang="en-US" b="1" dirty="0"/>
              <a:t>的工作方式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首先打开</a:t>
            </a:r>
            <a:r>
              <a:rPr lang="en-US" altLang="zh-CN" dirty="0" err="1"/>
              <a:t>job.c</a:t>
            </a:r>
            <a:r>
              <a:rPr lang="zh-CN" altLang="en-US" dirty="0"/>
              <a:t>，将上方的</a:t>
            </a:r>
            <a:r>
              <a:rPr lang="en-US" altLang="zh-CN" dirty="0"/>
              <a:t>#define DEBUG</a:t>
            </a:r>
            <a:r>
              <a:rPr lang="zh-CN" altLang="en-US" dirty="0"/>
              <a:t>删除，以关闭之前的调试方法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en-US" altLang="zh-CN" dirty="0" err="1"/>
              <a:t>enq.c</a:t>
            </a:r>
            <a:r>
              <a:rPr lang="zh-CN" altLang="en-US" dirty="0"/>
              <a:t>上方的</a:t>
            </a:r>
            <a:r>
              <a:rPr lang="en-US" altLang="zh-CN" dirty="0"/>
              <a:t>#define DEBUG</a:t>
            </a:r>
            <a:r>
              <a:rPr lang="zh-CN" altLang="en-US" dirty="0"/>
              <a:t>改成</a:t>
            </a:r>
            <a:r>
              <a:rPr lang="en-US" altLang="zh-CN" dirty="0"/>
              <a:t>#define DEBUGENQ </a:t>
            </a:r>
            <a:r>
              <a:rPr lang="zh-CN" altLang="en-US" dirty="0"/>
              <a:t>将文件尾部改成如下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6" y="3604883"/>
            <a:ext cx="11757218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1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然后重新编译，终端</a:t>
            </a:r>
            <a:r>
              <a:rPr lang="en-US" altLang="zh-CN" dirty="0"/>
              <a:t>A</a:t>
            </a:r>
            <a:r>
              <a:rPr lang="zh-CN" altLang="en-US" dirty="0"/>
              <a:t>运行</a:t>
            </a:r>
            <a:r>
              <a:rPr lang="en-US" altLang="zh-CN" dirty="0"/>
              <a:t>job</a:t>
            </a:r>
            <a:r>
              <a:rPr lang="zh-CN" altLang="en-US" dirty="0"/>
              <a:t>，终端</a:t>
            </a:r>
            <a:r>
              <a:rPr lang="en-US" altLang="zh-CN" dirty="0"/>
              <a:t>B</a:t>
            </a:r>
            <a:r>
              <a:rPr lang="zh-CN" altLang="en-US" dirty="0"/>
              <a:t>运行</a:t>
            </a:r>
            <a:r>
              <a:rPr lang="en-US" altLang="zh-CN" dirty="0" err="1"/>
              <a:t>enq</a:t>
            </a:r>
            <a:r>
              <a:rPr lang="zh-CN" altLang="en-US" dirty="0"/>
              <a:t>命令，正确结果应该如图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187152" cy="47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5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ENQ</a:t>
            </a:r>
            <a:r>
              <a:rPr lang="zh-CN" altLang="en-US" dirty="0" smtClean="0"/>
              <a:t>的调试</a:t>
            </a:r>
            <a:r>
              <a:rPr lang="zh-CN" altLang="en-US" dirty="0"/>
              <a:t>代码修改成如下，增加了命令</a:t>
            </a:r>
            <a:r>
              <a:rPr lang="en-US" altLang="zh-CN" dirty="0"/>
              <a:t>type</a:t>
            </a:r>
            <a:r>
              <a:rPr lang="zh-CN" altLang="en-US" dirty="0"/>
              <a:t>的说明，增加了参数个数的说明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825625"/>
            <a:ext cx="11580803" cy="27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保存编译运行结果如图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0" y="1420046"/>
            <a:ext cx="9712873" cy="5014799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8187005" y="365125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688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现在尝试带优先级的</a:t>
            </a:r>
            <a:r>
              <a:rPr lang="en-US" altLang="zh-CN" dirty="0" smtClean="0"/>
              <a:t>ENQ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83" y="1449578"/>
            <a:ext cx="11635428" cy="50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本节课采用新的上课方式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每</a:t>
            </a:r>
            <a:r>
              <a:rPr lang="zh-CN" altLang="en-US" dirty="0" smtClean="0"/>
              <a:t>周上课一个小时的原因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尝试的勇气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能从实验中学到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新的实验检查方式（</a:t>
            </a:r>
            <a:r>
              <a:rPr lang="zh-CN" altLang="en-US" dirty="0" smtClean="0"/>
              <a:t>见</a:t>
            </a:r>
            <a:r>
              <a:rPr lang="en-US" altLang="zh-CN" dirty="0" smtClean="0"/>
              <a:t>ppt7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165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同样在</a:t>
            </a:r>
            <a:r>
              <a:rPr lang="en-US" altLang="zh-CN" dirty="0" smtClean="0"/>
              <a:t>DEQ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开头添加</a:t>
            </a:r>
            <a:r>
              <a:rPr lang="en-US" altLang="zh-CN" dirty="0" smtClean="0"/>
              <a:t>#define 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094"/>
            <a:ext cx="4343400" cy="31786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4" y="2619374"/>
            <a:ext cx="5220685" cy="33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deq.c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strcpy</a:t>
            </a:r>
            <a:r>
              <a:rPr lang="zh-CN" altLang="en-US" dirty="0" smtClean="0"/>
              <a:t>函数后边增加调试信息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37138"/>
            <a:ext cx="11744941" cy="39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2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重新编译测试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629"/>
            <a:ext cx="9158945" cy="427988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87005" y="365125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628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stat.c</a:t>
            </a:r>
            <a:r>
              <a:rPr lang="zh-CN" altLang="en-US" dirty="0" smtClean="0"/>
              <a:t>里边添加调试信息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63" y="1690688"/>
            <a:ext cx="12299096" cy="33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重新编译运行结果如下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5" y="1529419"/>
            <a:ext cx="10868957" cy="464754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439253" y="433853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039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剩余需要进行调试的内容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显示</a:t>
            </a:r>
            <a:r>
              <a:rPr lang="en-US" altLang="zh-CN" dirty="0" err="1" smtClean="0"/>
              <a:t>updateall</a:t>
            </a:r>
            <a:r>
              <a:rPr lang="zh-CN" altLang="en-US" dirty="0" smtClean="0"/>
              <a:t>函数执行前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后队列里所有进程的相关信息</a:t>
            </a:r>
            <a:r>
              <a:rPr lang="en-US" altLang="zh-CN" dirty="0" smtClean="0"/>
              <a:t>(DEBUG1)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ENQ,DEQ,STAT</a:t>
            </a:r>
            <a:r>
              <a:rPr lang="zh-CN" altLang="en-US" dirty="0" smtClean="0"/>
              <a:t>命令执行前后的队列里所有进程的相关信息</a:t>
            </a:r>
            <a:r>
              <a:rPr lang="en-US" altLang="zh-CN" dirty="0" smtClean="0"/>
              <a:t>(DEBUG2)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显示</a:t>
            </a:r>
            <a:r>
              <a:rPr lang="en-US" altLang="zh-CN" dirty="0" err="1" smtClean="0"/>
              <a:t>jobselect</a:t>
            </a:r>
            <a:r>
              <a:rPr lang="zh-CN" altLang="en-US" dirty="0" smtClean="0"/>
              <a:t>函数选择的进程的信息</a:t>
            </a:r>
            <a:r>
              <a:rPr lang="en-US" altLang="zh-CN" dirty="0" smtClean="0"/>
              <a:t>(DEBUG3)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显示</a:t>
            </a:r>
            <a:r>
              <a:rPr lang="en-US" altLang="zh-CN" dirty="0" err="1" smtClean="0"/>
              <a:t>jobswitch</a:t>
            </a:r>
            <a:r>
              <a:rPr lang="zh-CN" altLang="en-US" dirty="0" smtClean="0"/>
              <a:t>执行前后的正在执行的进程和等待队列中的分别的情况。</a:t>
            </a:r>
            <a:r>
              <a:rPr lang="en-US" altLang="zh-CN" dirty="0" smtClean="0"/>
              <a:t> (DEBUG4)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显示当进程自己运行完成后发送</a:t>
            </a:r>
            <a:r>
              <a:rPr lang="en-US" altLang="zh-CN" dirty="0" smtClean="0"/>
              <a:t>SIGCHLD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sig_handler</a:t>
            </a:r>
            <a:r>
              <a:rPr lang="zh-CN" altLang="en-US" dirty="0" smtClean="0"/>
              <a:t>后的正在执行的进程和等待队列中的状态</a:t>
            </a:r>
            <a:r>
              <a:rPr lang="en-US" altLang="zh-CN" dirty="0" smtClean="0"/>
              <a:t>(DEBUG5)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-158209" y="1173984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Step7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-263035" y="2191790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Step8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-458929" y="3074659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Step9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-406516" y="3963274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Step10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-406516" y="4851889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617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和今天上课所需源代码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5" y="1341799"/>
            <a:ext cx="6644594" cy="53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3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8772" cy="68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5" y="136634"/>
            <a:ext cx="11801767" cy="62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7" y="86519"/>
            <a:ext cx="7116489" cy="65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9" y="0"/>
            <a:ext cx="11694134" cy="48032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47851" y="4454689"/>
            <a:ext cx="1259466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看到</a:t>
            </a: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Step</a:t>
            </a:r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的圆圈为检查点，在完成此步后</a:t>
            </a:r>
            <a:endParaRPr lang="en-US" altLang="zh-CN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终端</a:t>
            </a:r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r>
              <a:rPr lang="en-US" altLang="zh-CN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git</a:t>
            </a: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commit –m “</a:t>
            </a:r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学号</a:t>
            </a: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en-US" altLang="zh-CN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StepX</a:t>
            </a: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</a:p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等提交作业的时候直接打包</a:t>
            </a:r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此文件夹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5267" y="725213"/>
            <a:ext cx="1493023" cy="88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Step1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337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8" y="86380"/>
            <a:ext cx="11851821" cy="57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5" y="0"/>
            <a:ext cx="8558542" cy="67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328</Words>
  <Application>Microsoft Office PowerPoint</Application>
  <PresentationFormat>宽屏</PresentationFormat>
  <Paragraphs>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Office 主题</vt:lpstr>
      <vt:lpstr>第二次实验-2</vt:lpstr>
      <vt:lpstr>本节课采用新的上课方式</vt:lpstr>
      <vt:lpstr>下载ppt和今天上课所需源代码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作业入队命令ENQ的工作方式</vt:lpstr>
      <vt:lpstr>然后重新编译，终端A运行job，终端B运行enq命令，正确结果应该如图</vt:lpstr>
      <vt:lpstr>将ENQ的调试代码修改成如下，增加了命令type的说明，增加了参数个数的说明</vt:lpstr>
      <vt:lpstr>保存编译运行结果如图</vt:lpstr>
      <vt:lpstr>现在尝试带优先级的ENQ</vt:lpstr>
      <vt:lpstr>同样在DEQ和STAT开头添加#define DEBUG</vt:lpstr>
      <vt:lpstr>在deq.c的strcpy函数后边增加调试信息</vt:lpstr>
      <vt:lpstr>重新编译测试</vt:lpstr>
      <vt:lpstr>在stat.c里边添加调试信息</vt:lpstr>
      <vt:lpstr>重新编译运行结果如下</vt:lpstr>
      <vt:lpstr>剩余需要进行调试的内容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第二次实验-2</dc:title>
  <dc:creator>Ziran Ding</dc:creator>
  <cp:lastModifiedBy>Ziran Ding</cp:lastModifiedBy>
  <cp:revision>14</cp:revision>
  <dcterms:created xsi:type="dcterms:W3CDTF">2014-04-25T18:02:01Z</dcterms:created>
  <dcterms:modified xsi:type="dcterms:W3CDTF">2014-04-26T01:53:19Z</dcterms:modified>
</cp:coreProperties>
</file>