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81" r:id="rId6"/>
    <p:sldId id="282" r:id="rId7"/>
    <p:sldId id="260" r:id="rId8"/>
    <p:sldId id="261" r:id="rId9"/>
    <p:sldId id="262" r:id="rId10"/>
    <p:sldId id="263" r:id="rId11"/>
    <p:sldId id="283" r:id="rId12"/>
    <p:sldId id="284" r:id="rId13"/>
    <p:sldId id="289" r:id="rId14"/>
    <p:sldId id="285" r:id="rId15"/>
    <p:sldId id="286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94FB6-6BEC-4BF1-A8F5-F9E761465106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E5CBE-C212-464B-9D2B-189EAEDB2C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680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CE5CBE-C212-464B-9D2B-189EAEDB2CA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9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29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8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84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2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90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15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80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0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2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5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283C-D736-477E-B5DD-522195C6D62C}" type="datetimeFigureOut">
              <a:rPr lang="zh-CN" altLang="en-US" smtClean="0"/>
              <a:t>2014/4/29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B6DF5-5FAC-4F41-AFB9-CCCD346F7C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6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gziranrr/linux3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第三次实验</a:t>
            </a:r>
            <a:r>
              <a:rPr lang="en-US" altLang="zh-CN" dirty="0" smtClean="0"/>
              <a:t>-1</a:t>
            </a:r>
            <a:br>
              <a:rPr lang="en-US" altLang="zh-CN" dirty="0" smtClean="0"/>
            </a:br>
            <a:r>
              <a:rPr lang="zh-CN" altLang="en-US" dirty="0" smtClean="0"/>
              <a:t>第二次试验</a:t>
            </a:r>
            <a:r>
              <a:rPr lang="en-US" altLang="zh-CN" dirty="0" smtClean="0"/>
              <a:t>-3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2014.5.4</a:t>
            </a:r>
          </a:p>
        </p:txBody>
      </p:sp>
    </p:spTree>
    <p:extLst>
      <p:ext uri="{BB962C8B-B14F-4D97-AF65-F5344CB8AC3E}">
        <p14:creationId xmlns:p14="http://schemas.microsoft.com/office/powerpoint/2010/main" val="3135101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重新编译运行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分析原因</a:t>
            </a:r>
            <a:endParaRPr lang="en-US" altLang="zh-CN" dirty="0" smtClean="0"/>
          </a:p>
          <a:p>
            <a:r>
              <a:rPr lang="zh-CN" altLang="en-US" dirty="0"/>
              <a:t>应该</a:t>
            </a:r>
            <a:r>
              <a:rPr lang="zh-CN" altLang="en-US" dirty="0" smtClean="0"/>
              <a:t>是文件不存在，导致</a:t>
            </a:r>
            <a:r>
              <a:rPr lang="en-US" altLang="zh-CN" dirty="0" err="1" smtClean="0"/>
              <a:t>fopen</a:t>
            </a:r>
            <a:r>
              <a:rPr lang="zh-CN" altLang="en-US" dirty="0" smtClean="0"/>
              <a:t>函数执行错误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32969"/>
            <a:ext cx="8283005" cy="11774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26" y="4815708"/>
            <a:ext cx="8766778" cy="1692895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9422950" y="2332969"/>
            <a:ext cx="1629104" cy="9459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5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在终端输入</a:t>
            </a:r>
            <a:r>
              <a:rPr lang="en-US" altLang="zh-CN" dirty="0" smtClean="0"/>
              <a:t>man </a:t>
            </a:r>
            <a:r>
              <a:rPr lang="en-US" altLang="zh-CN" dirty="0" err="1" smtClean="0"/>
              <a:t>fopen</a:t>
            </a:r>
            <a:r>
              <a:rPr lang="zh-CN" altLang="en-US" dirty="0" smtClean="0"/>
              <a:t>，了解</a:t>
            </a:r>
            <a:r>
              <a:rPr lang="en-US" altLang="zh-CN" dirty="0" err="1" smtClean="0"/>
              <a:t>fopen</a:t>
            </a:r>
            <a:r>
              <a:rPr lang="zh-CN" altLang="en-US" dirty="0" smtClean="0"/>
              <a:t>用法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242644"/>
            <a:ext cx="7371036" cy="451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51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这个文件应该是模拟辅存，且由于</a:t>
            </a:r>
            <a:r>
              <a:rPr lang="en-US" altLang="zh-CN" dirty="0" smtClean="0"/>
              <a:t>r+</a:t>
            </a:r>
            <a:r>
              <a:rPr lang="zh-CN" altLang="en-US" dirty="0" smtClean="0"/>
              <a:t>不具有创建能力，所以手动在当前文件夹下创建一个叫</a:t>
            </a:r>
            <a:r>
              <a:rPr lang="en-US" altLang="zh-CN" dirty="0" err="1" smtClean="0"/>
              <a:t>vmm_auxMem</a:t>
            </a:r>
            <a:r>
              <a:rPr lang="zh-CN" altLang="en-US" dirty="0" smtClean="0"/>
              <a:t>的文件，且在里边随便插入数据，保证其总长度大于</a:t>
            </a:r>
            <a:r>
              <a:rPr lang="en-US" altLang="zh-CN" dirty="0" smtClean="0"/>
              <a:t>1000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043"/>
            <a:ext cx="7685690" cy="146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重新编译运行，出现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534510" y="2711669"/>
            <a:ext cx="1713187" cy="1072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Step3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34" y="849531"/>
            <a:ext cx="9070613" cy="53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按执行顺序理解程序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Main</a:t>
            </a:r>
            <a:r>
              <a:rPr lang="zh-CN" altLang="en-US" dirty="0" smtClean="0"/>
              <a:t>函数的第一个执行的函数是</a:t>
            </a:r>
            <a:r>
              <a:rPr lang="en-US" altLang="zh-CN" dirty="0" err="1" smtClean="0"/>
              <a:t>do_init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，找到</a:t>
            </a:r>
            <a:r>
              <a:rPr lang="en-US" altLang="zh-CN" dirty="0" err="1" smtClean="0"/>
              <a:t>vmm.c</a:t>
            </a:r>
            <a:r>
              <a:rPr lang="zh-CN" altLang="en-US" dirty="0" smtClean="0"/>
              <a:t>的头部，添加</a:t>
            </a:r>
            <a:r>
              <a:rPr lang="en-US" altLang="zh-CN" dirty="0" smtClean="0"/>
              <a:t>#define DEBUG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19" y="2737616"/>
            <a:ext cx="4897009" cy="1708259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flipH="1">
            <a:off x="3248275" y="3153103"/>
            <a:ext cx="504496" cy="2942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22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 err="1"/>
              <a:t>do_print_info</a:t>
            </a:r>
            <a:r>
              <a:rPr lang="zh-CN" altLang="en-US" dirty="0"/>
              <a:t>函数中的中文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88" y="2526699"/>
            <a:ext cx="13484833" cy="3492609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flipH="1">
            <a:off x="11017469" y="3685983"/>
            <a:ext cx="336331" cy="3153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92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Do_init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函数首先建立了一个新的随机的页表</a:t>
            </a:r>
            <a:endParaRPr lang="en-US" altLang="zh-CN" dirty="0" smtClean="0"/>
          </a:p>
          <a:p>
            <a:r>
              <a:rPr lang="zh-CN" altLang="en-US" dirty="0" smtClean="0"/>
              <a:t>在第一个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循环结束后插入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8" y="2840585"/>
            <a:ext cx="12196623" cy="2835001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flipH="1">
            <a:off x="11371865" y="3520966"/>
            <a:ext cx="515007" cy="346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92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接着随机将虚存装入内存（模拟的内存，</a:t>
            </a:r>
            <a:r>
              <a:rPr lang="en-US" altLang="zh-CN" dirty="0" err="1" smtClean="0"/>
              <a:t>actMem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循环中，使用</a:t>
            </a:r>
            <a:r>
              <a:rPr lang="en-US" altLang="zh-CN" dirty="0" err="1" smtClean="0"/>
              <a:t>do_page_in</a:t>
            </a:r>
            <a:r>
              <a:rPr lang="zh-CN" altLang="en-US" dirty="0" smtClean="0"/>
              <a:t>函数，装入，在</a:t>
            </a:r>
            <a:r>
              <a:rPr lang="en-US" altLang="zh-CN" dirty="0" err="1" smtClean="0"/>
              <a:t>do_page_in</a:t>
            </a:r>
            <a:r>
              <a:rPr lang="zh-CN" altLang="en-US" dirty="0" smtClean="0"/>
              <a:t>函数中，修改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当随机进行装入后，回到</a:t>
            </a:r>
            <a:r>
              <a:rPr lang="en-US" altLang="zh-CN" dirty="0" err="1" smtClean="0"/>
              <a:t>do_init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函数，在结尾插入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674" y="3144044"/>
            <a:ext cx="9886310" cy="1312342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 flipH="1">
            <a:off x="10619735" y="3804744"/>
            <a:ext cx="504497" cy="35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74" y="5205139"/>
            <a:ext cx="8654131" cy="1652861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 flipH="1">
            <a:off x="9529776" y="6137920"/>
            <a:ext cx="515006" cy="2530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1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重新编译运行，由于信息过多，将终端显示信息往前找，出现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358751"/>
            <a:ext cx="6582103" cy="4399739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8366234" y="2942897"/>
            <a:ext cx="1660635" cy="12402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4909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了解随机请求如何产生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函数执行完</a:t>
            </a:r>
            <a:r>
              <a:rPr lang="en-US" altLang="zh-CN" dirty="0" err="1" smtClean="0"/>
              <a:t>do_init</a:t>
            </a:r>
            <a:r>
              <a:rPr lang="zh-CN" altLang="en-US" dirty="0" smtClean="0"/>
              <a:t>，就进入</a:t>
            </a:r>
            <a:r>
              <a:rPr lang="en-US" altLang="zh-CN" dirty="0" smtClean="0"/>
              <a:t>while</a:t>
            </a:r>
            <a:r>
              <a:rPr lang="zh-CN" altLang="en-US" dirty="0" smtClean="0"/>
              <a:t>循环，每个循环产生一个随机请求，随机请求的函数为</a:t>
            </a:r>
            <a:r>
              <a:rPr lang="en-US" altLang="zh-CN" dirty="0" err="1" smtClean="0"/>
              <a:t>do_request</a:t>
            </a:r>
            <a:r>
              <a:rPr lang="en-US" altLang="zh-CN" dirty="0" smtClean="0"/>
              <a:t>()</a:t>
            </a:r>
            <a:r>
              <a:rPr lang="zh-CN" altLang="en-US" dirty="0" smtClean="0"/>
              <a:t>，修改此函数如下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59" y="2692400"/>
            <a:ext cx="10029750" cy="407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9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本节课内容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第二次实验同学自己做实验，接下来的实验内容和第二次实验没有关系，下课前会再次进行签到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第三</a:t>
            </a:r>
            <a:r>
              <a:rPr lang="zh-CN" altLang="en-US" dirty="0" smtClean="0"/>
              <a:t>次实验进行讲解，请第三次实验的同学打开电脑，进入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系统，用户名</a:t>
            </a:r>
            <a:r>
              <a:rPr lang="en-US" altLang="zh-CN" dirty="0" smtClean="0"/>
              <a:t>root</a:t>
            </a:r>
            <a:r>
              <a:rPr lang="zh-CN" altLang="en-US" dirty="0" smtClean="0"/>
              <a:t>，密码</a:t>
            </a:r>
            <a:r>
              <a:rPr lang="en-US" altLang="zh-CN" dirty="0" smtClean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37165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重新编译执行，可以看到相关信息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43" y="2687856"/>
            <a:ext cx="9107606" cy="17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5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了解如何处理请求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当得到请求，</a:t>
            </a:r>
            <a:r>
              <a:rPr lang="en-US" altLang="zh-CN" dirty="0" err="1" smtClean="0"/>
              <a:t>do_response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负责响应请求，找到这个函数，修改相应中文，如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00" y="2733674"/>
            <a:ext cx="5211829" cy="10500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600" y="4264529"/>
            <a:ext cx="5837676" cy="74700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22" y="5413978"/>
            <a:ext cx="6593666" cy="1154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336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84967"/>
            <a:ext cx="7055069" cy="47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4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err="1" smtClean="0"/>
              <a:t>do_error</a:t>
            </a:r>
            <a:r>
              <a:rPr lang="zh-CN" altLang="en-US" dirty="0" smtClean="0"/>
              <a:t>下的所有中文翻译成英文，如下，截图没显示出来的自己进行翻译，意思接近即可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374" y="2901950"/>
            <a:ext cx="4752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68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重新编译运行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289" y="493301"/>
            <a:ext cx="7309124" cy="554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4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请求处理的内部逻辑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计算请求的逻辑地址</a:t>
            </a:r>
            <a:endParaRPr lang="en-US" altLang="zh-CN" dirty="0" smtClean="0"/>
          </a:p>
          <a:p>
            <a:r>
              <a:rPr lang="zh-CN" altLang="en-US" dirty="0" smtClean="0"/>
              <a:t>查找页表项，如果未被装入内存，产生缺页中断</a:t>
            </a:r>
            <a:endParaRPr lang="en-US" altLang="zh-CN" dirty="0" smtClean="0"/>
          </a:p>
          <a:p>
            <a:r>
              <a:rPr lang="zh-CN" altLang="en-US" dirty="0" smtClean="0"/>
              <a:t>如果已装入内存，则判断是否具有相应权限</a:t>
            </a:r>
            <a:endParaRPr lang="en-US" altLang="zh-CN" dirty="0" smtClean="0"/>
          </a:p>
          <a:p>
            <a:r>
              <a:rPr lang="zh-CN" altLang="en-US" dirty="0" smtClean="0"/>
              <a:t>如果具有，则进行相应操作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接下来在</a:t>
            </a:r>
            <a:r>
              <a:rPr lang="en-US" altLang="zh-CN" dirty="0" err="1" smtClean="0"/>
              <a:t>do_response</a:t>
            </a:r>
            <a:r>
              <a:rPr lang="zh-CN" altLang="en-US" dirty="0" smtClean="0"/>
              <a:t>代码中增加相应调试信息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502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213518"/>
            <a:ext cx="6927655" cy="2014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179" y="2316218"/>
            <a:ext cx="6744522" cy="18130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99" y="4753467"/>
            <a:ext cx="6084177" cy="204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2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重新编译运行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5959"/>
            <a:ext cx="7845057" cy="3821004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9354207" y="3079531"/>
            <a:ext cx="1999593" cy="1166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9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缺页中断的处理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由于内存有限，不可能没一个请求的目标都被加载在内存中，所以当所请求页未被加载，需要进行缺页中断处理。相应函数为</a:t>
            </a:r>
            <a:r>
              <a:rPr lang="en-US" altLang="zh-CN" dirty="0" err="1" smtClean="0"/>
              <a:t>do_page_fault</a:t>
            </a:r>
            <a:r>
              <a:rPr lang="zh-CN" altLang="en-US" dirty="0" smtClean="0"/>
              <a:t>，首先修改其中中文为英文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1660"/>
            <a:ext cx="10545925" cy="269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0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缺页中断函数，首先判断内存是否有空间，如果有，将目标页装入内存，如果没有空间，则根据特定算法进行页的交换。</a:t>
            </a:r>
            <a:endParaRPr lang="en-US" altLang="zh-CN" dirty="0" smtClean="0"/>
          </a:p>
          <a:p>
            <a:r>
              <a:rPr lang="zh-CN" altLang="en-US" dirty="0" smtClean="0"/>
              <a:t>目前</a:t>
            </a:r>
            <a:r>
              <a:rPr lang="zh-CN" altLang="en-US" dirty="0"/>
              <a:t>源代码</a:t>
            </a:r>
            <a:r>
              <a:rPr lang="zh-CN" altLang="en-US" dirty="0" smtClean="0"/>
              <a:t>实现的一个页面替换算法是</a:t>
            </a:r>
            <a:r>
              <a:rPr lang="en-US" altLang="zh-CN" dirty="0" err="1" smtClean="0"/>
              <a:t>do_LFU</a:t>
            </a:r>
            <a:r>
              <a:rPr lang="zh-CN" altLang="en-US" dirty="0" smtClean="0"/>
              <a:t>，即最不频繁使用，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修改其中中文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15" y="3153569"/>
            <a:ext cx="7971063" cy="33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17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下载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和今天上课所需源代码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进入系统后，打开终端，安装</a:t>
            </a:r>
            <a:r>
              <a:rPr lang="en-US" altLang="zh-CN" dirty="0" err="1" smtClean="0"/>
              <a:t>git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在终端输入命令 </a:t>
            </a:r>
            <a:r>
              <a:rPr lang="en-US" altLang="zh-CN" dirty="0" err="1" smtClean="0"/>
              <a:t>sudo</a:t>
            </a:r>
            <a:r>
              <a:rPr lang="en-US" altLang="zh-CN" dirty="0" smtClean="0"/>
              <a:t> apt-get install 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，然后输入系统密码</a:t>
            </a:r>
            <a:r>
              <a:rPr lang="en-US" altLang="zh-CN" dirty="0" smtClean="0"/>
              <a:t>user</a:t>
            </a:r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打开控制台，在想要存放工程的目录下，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输入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clone </a:t>
            </a:r>
            <a:r>
              <a:rPr lang="en-US" altLang="zh-CN" dirty="0" smtClean="0">
                <a:hlinkClick r:id="rId2"/>
              </a:rPr>
              <a:t>https://github.com/dingziranrr/linux3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cd linux3</a:t>
            </a:r>
            <a:r>
              <a:rPr lang="zh-CN" altLang="en-US" dirty="0" smtClean="0"/>
              <a:t>进入工程目录</a:t>
            </a:r>
            <a:endParaRPr lang="en-US" altLang="zh-CN" dirty="0" smtClean="0"/>
          </a:p>
          <a:p>
            <a:r>
              <a:rPr lang="zh-CN" altLang="en-US" smtClean="0"/>
              <a:t>注意：之后就</a:t>
            </a:r>
            <a:r>
              <a:rPr lang="zh-CN" altLang="en-US" dirty="0" smtClean="0"/>
              <a:t>在这个目录</a:t>
            </a:r>
            <a:r>
              <a:rPr lang="zh-CN" altLang="en-US" smtClean="0"/>
              <a:t>进行实验，如果需要移动此目录，将此目录整个打包进行移动，最后提交的时候将</a:t>
            </a:r>
            <a:r>
              <a:rPr lang="zh-CN" altLang="en-US" dirty="0" smtClean="0"/>
              <a:t>此目录打包发给助教。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08326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825625"/>
            <a:ext cx="7862207" cy="18424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5300" y="3803047"/>
            <a:ext cx="7765175" cy="202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43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重新编译运行，</a:t>
            </a:r>
            <a:endParaRPr lang="en-US" altLang="zh-CN" dirty="0" smtClean="0"/>
          </a:p>
          <a:p>
            <a:r>
              <a:rPr lang="zh-CN" altLang="en-US" dirty="0" smtClean="0"/>
              <a:t>并执行多次，</a:t>
            </a:r>
            <a:endParaRPr lang="en-US" altLang="zh-CN" dirty="0" smtClean="0"/>
          </a:p>
          <a:p>
            <a:r>
              <a:rPr lang="zh-CN" altLang="en-US" dirty="0" smtClean="0"/>
              <a:t>观察页表变化</a:t>
            </a:r>
            <a:endParaRPr lang="en-US" altLang="zh-CN" dirty="0" smtClean="0"/>
          </a:p>
          <a:p>
            <a:r>
              <a:rPr lang="zh-CN" altLang="en-US" dirty="0" smtClean="0"/>
              <a:t>发现经过多次请求</a:t>
            </a:r>
            <a:endParaRPr lang="en-US" altLang="zh-CN" dirty="0" smtClean="0"/>
          </a:p>
          <a:p>
            <a:r>
              <a:rPr lang="zh-CN" altLang="en-US" dirty="0" smtClean="0"/>
              <a:t>每次替换的都是</a:t>
            </a:r>
            <a:endParaRPr lang="en-US" altLang="zh-CN" dirty="0" smtClean="0"/>
          </a:p>
          <a:p>
            <a:r>
              <a:rPr lang="en-US" altLang="zh-CN" dirty="0" smtClean="0"/>
              <a:t>Block Num0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221" y="365125"/>
            <a:ext cx="5583621" cy="633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0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说明算法肯定有问题，</a:t>
            </a:r>
            <a:endParaRPr lang="en-US" altLang="zh-CN" dirty="0" smtClean="0"/>
          </a:p>
          <a:p>
            <a:r>
              <a:rPr lang="zh-CN" altLang="en-US" dirty="0" smtClean="0"/>
              <a:t>修改后，运行正确</a:t>
            </a:r>
            <a:endParaRPr lang="en-US" altLang="zh-CN" dirty="0" smtClean="0"/>
          </a:p>
          <a:p>
            <a:r>
              <a:rPr lang="zh-CN" altLang="en-US" dirty="0" smtClean="0"/>
              <a:t>（请自行分析）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334" y="770868"/>
            <a:ext cx="7324397" cy="5493298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313793" y="3930869"/>
            <a:ext cx="1492469" cy="8933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164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至此实验基本要求完成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这些基本要求除了最后一个，每一步都告诉如何去做，所以所有同学都应该能完成，之后的提高要求就不会再有具体提示，只有一些检查要求的提示（在下节课上讲）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3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编译运行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linux3</a:t>
            </a:r>
            <a:r>
              <a:rPr lang="zh-CN" altLang="en-US" dirty="0" smtClean="0"/>
              <a:t>目录下，输入</a:t>
            </a:r>
            <a:r>
              <a:rPr lang="en-US" altLang="zh-CN" dirty="0" smtClean="0"/>
              <a:t>make</a:t>
            </a:r>
            <a:r>
              <a:rPr lang="zh-CN" altLang="en-US" dirty="0" smtClean="0"/>
              <a:t>，会有很多警告信息，不管它们</a:t>
            </a:r>
            <a:endParaRPr lang="en-US" altLang="zh-CN" dirty="0" smtClean="0"/>
          </a:p>
          <a:p>
            <a:r>
              <a:rPr lang="zh-CN" altLang="en-US" dirty="0" smtClean="0"/>
              <a:t>然后输入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vmm</a:t>
            </a:r>
            <a:r>
              <a:rPr lang="zh-CN" altLang="en-US" dirty="0" smtClean="0"/>
              <a:t>执行，会出现乱码提示，先不管，只要</a:t>
            </a:r>
            <a:r>
              <a:rPr lang="en-US" altLang="zh-CN" dirty="0" smtClean="0"/>
              <a:t>./</a:t>
            </a:r>
            <a:r>
              <a:rPr lang="en-US" altLang="zh-CN" dirty="0" err="1" smtClean="0"/>
              <a:t>vmm</a:t>
            </a:r>
            <a:r>
              <a:rPr lang="zh-CN" altLang="en-US" dirty="0" smtClean="0"/>
              <a:t>能够运行，就表示编译成功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248" y="3266582"/>
            <a:ext cx="5486400" cy="366712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177159" y="3993931"/>
            <a:ext cx="2459420" cy="14294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011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进行第一次提交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zh-CN" altLang="en-US" dirty="0" smtClean="0"/>
              <a:t>出现                  ，表示这个地方是检查点，做到这里需要进行提交，当最后完成实验将代码上交之后，助教会根据这些检查点进行打分，所以如果没有提交检查点，就没有相应分数。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当遇到</a:t>
            </a:r>
            <a:r>
              <a:rPr lang="en-US" altLang="zh-CN" dirty="0" smtClean="0"/>
              <a:t>		</a:t>
            </a:r>
            <a:r>
              <a:rPr lang="zh-CN" altLang="en-US" dirty="0" smtClean="0"/>
              <a:t>类似的标记，需要在项目根目录下，及</a:t>
            </a:r>
            <a:r>
              <a:rPr lang="en-US" altLang="zh-CN" dirty="0" smtClean="0"/>
              <a:t>linux3</a:t>
            </a:r>
            <a:r>
              <a:rPr lang="zh-CN" altLang="en-US" dirty="0" smtClean="0"/>
              <a:t>目录，执行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</a:t>
            </a:r>
            <a:r>
              <a:rPr lang="zh-CN" altLang="en-US" dirty="0" smtClean="0"/>
              <a:t>学号</a:t>
            </a:r>
            <a:r>
              <a:rPr lang="en-US" altLang="zh-CN" dirty="0" smtClean="0"/>
              <a:t>+Step1”</a:t>
            </a:r>
            <a:endParaRPr lang="en-US" altLang="zh-CN" dirty="0"/>
          </a:p>
          <a:p>
            <a:r>
              <a:rPr lang="zh-CN" altLang="en-US" dirty="0" smtClean="0"/>
              <a:t>比如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commit –m “11060000Step1”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2301766" y="1480481"/>
            <a:ext cx="1229710" cy="852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301766" y="3283006"/>
            <a:ext cx="1229710" cy="852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Step1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40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如果提示</a:t>
            </a:r>
            <a:r>
              <a:rPr lang="en-US" altLang="zh-CN" dirty="0"/>
              <a:t>unable to auto detect email</a:t>
            </a:r>
            <a:r>
              <a:rPr lang="zh-CN" altLang="en-US" dirty="0"/>
              <a:t>，则根据提示</a:t>
            </a:r>
            <a:endParaRPr lang="en-US" altLang="zh-CN" dirty="0"/>
          </a:p>
          <a:p>
            <a:r>
              <a:rPr lang="zh-CN" altLang="en-US" dirty="0" smtClean="0"/>
              <a:t>执行以下两个命令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									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之后提交，以后可以通过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命令查看提交历史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65" y="2966050"/>
            <a:ext cx="7673963" cy="7651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79363"/>
            <a:ext cx="10818150" cy="22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8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这样做的目的是方便进行检查，可以从提交的日期、姓名内容等，大概了解到完成的情况，然后助教再还原到相应检查点就可以检查每一步</a:t>
            </a:r>
            <a:endParaRPr lang="en-US" altLang="zh-CN" dirty="0" smtClean="0"/>
          </a:p>
          <a:p>
            <a:r>
              <a:rPr lang="zh-CN" altLang="en-US" dirty="0" smtClean="0"/>
              <a:t>之后</a:t>
            </a:r>
            <a:r>
              <a:rPr lang="en-US" altLang="zh-CN" dirty="0" err="1" smtClean="0"/>
              <a:t>ppt</a:t>
            </a:r>
            <a:r>
              <a:rPr lang="zh-CN" altLang="en-US" dirty="0" smtClean="0"/>
              <a:t>看到</a:t>
            </a:r>
            <a:r>
              <a:rPr lang="en-US" altLang="zh-CN" dirty="0" smtClean="0"/>
              <a:t>step</a:t>
            </a:r>
            <a:r>
              <a:rPr lang="zh-CN" altLang="en-US" dirty="0" smtClean="0"/>
              <a:t>的圆圈就不再进行说明，请参考前几页的说明</a:t>
            </a:r>
            <a:endParaRPr lang="en-US" altLang="zh-CN" dirty="0" smtClean="0"/>
          </a:p>
          <a:p>
            <a:r>
              <a:rPr lang="zh-CN" altLang="en-US" dirty="0" smtClean="0"/>
              <a:t>每次做完用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命令查看一下，自己是否已经完成相应检查点</a:t>
            </a:r>
            <a:endParaRPr lang="en-US" altLang="zh-CN" dirty="0" smtClean="0"/>
          </a:p>
          <a:p>
            <a:r>
              <a:rPr lang="zh-CN" altLang="en-US" dirty="0" smtClean="0"/>
              <a:t>之后相应实验的截止时间为那次实验最后一节课当天发助教邮箱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541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46" y="2202410"/>
            <a:ext cx="7620164" cy="44760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修改提示信息，将中文换成英文已减少乱码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vmm.c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函数，修改如下</a:t>
            </a:r>
            <a:endParaRPr lang="zh-CN" altLang="en-US" dirty="0"/>
          </a:p>
        </p:txBody>
      </p:sp>
      <p:sp>
        <p:nvSpPr>
          <p:cNvPr id="9" name="右箭头 8"/>
          <p:cNvSpPr/>
          <p:nvPr/>
        </p:nvSpPr>
        <p:spPr>
          <a:xfrm flipH="1">
            <a:off x="8544910" y="3300248"/>
            <a:ext cx="651641" cy="43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flipH="1">
            <a:off x="7219130" y="4440446"/>
            <a:ext cx="651641" cy="43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30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找到</a:t>
            </a:r>
            <a:r>
              <a:rPr lang="en-US" altLang="zh-CN" dirty="0" err="1" smtClean="0"/>
              <a:t>do_error</a:t>
            </a:r>
            <a:r>
              <a:rPr lang="en-US" altLang="zh-CN" dirty="0" smtClean="0"/>
              <a:t>(ERROR_CODE code)</a:t>
            </a:r>
            <a:r>
              <a:rPr lang="zh-CN" altLang="en-US" dirty="0" smtClean="0"/>
              <a:t>函数，修改里边的</a:t>
            </a:r>
            <a:r>
              <a:rPr lang="en-US" altLang="zh-CN" dirty="0" smtClean="0"/>
              <a:t>ERROR_FILE_OPEN_FAILED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40" y="2683258"/>
            <a:ext cx="4832954" cy="1930783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flipH="1">
            <a:off x="5507421" y="3478924"/>
            <a:ext cx="525517" cy="367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374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926</Words>
  <Application>Microsoft Office PowerPoint</Application>
  <PresentationFormat>宽屏</PresentationFormat>
  <Paragraphs>94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宋体</vt:lpstr>
      <vt:lpstr>Arial</vt:lpstr>
      <vt:lpstr>Calibri</vt:lpstr>
      <vt:lpstr>Calibri Light</vt:lpstr>
      <vt:lpstr>Office 主题</vt:lpstr>
      <vt:lpstr>第三次实验-1 第二次试验-3</vt:lpstr>
      <vt:lpstr>本节课内容</vt:lpstr>
      <vt:lpstr>下载ppt和今天上课所需源代码</vt:lpstr>
      <vt:lpstr>编译运行</vt:lpstr>
      <vt:lpstr>进行第一次提交</vt:lpstr>
      <vt:lpstr>PowerPoint 演示文稿</vt:lpstr>
      <vt:lpstr>PowerPoint 演示文稿</vt:lpstr>
      <vt:lpstr>1.修改提示信息，将中文换成英文已减少乱码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2.按执行顺序理解程序</vt:lpstr>
      <vt:lpstr>PowerPoint 演示文稿</vt:lpstr>
      <vt:lpstr>PowerPoint 演示文稿</vt:lpstr>
      <vt:lpstr>PowerPoint 演示文稿</vt:lpstr>
      <vt:lpstr>PowerPoint 演示文稿</vt:lpstr>
      <vt:lpstr>3.了解随机请求如何产生</vt:lpstr>
      <vt:lpstr>PowerPoint 演示文稿</vt:lpstr>
      <vt:lpstr>4.了解如何处理请求</vt:lpstr>
      <vt:lpstr>PowerPoint 演示文稿</vt:lpstr>
      <vt:lpstr>PowerPoint 演示文稿</vt:lpstr>
      <vt:lpstr>PowerPoint 演示文稿</vt:lpstr>
      <vt:lpstr>请求处理的内部逻辑</vt:lpstr>
      <vt:lpstr>PowerPoint 演示文稿</vt:lpstr>
      <vt:lpstr>PowerPoint 演示文稿</vt:lpstr>
      <vt:lpstr>5.缺页中断的处理</vt:lpstr>
      <vt:lpstr>PowerPoint 演示文稿</vt:lpstr>
      <vt:lpstr>PowerPoint 演示文稿</vt:lpstr>
      <vt:lpstr>PowerPoint 演示文稿</vt:lpstr>
      <vt:lpstr>PowerPoint 演示文稿</vt:lpstr>
      <vt:lpstr>至此实验基本要求完成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第二次实验-2</dc:title>
  <dc:creator>Ziran Ding</dc:creator>
  <cp:lastModifiedBy>Ziran Ding</cp:lastModifiedBy>
  <cp:revision>58</cp:revision>
  <dcterms:created xsi:type="dcterms:W3CDTF">2014-04-25T18:02:01Z</dcterms:created>
  <dcterms:modified xsi:type="dcterms:W3CDTF">2014-04-29T12:02:00Z</dcterms:modified>
</cp:coreProperties>
</file>