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Các page cần xây dựng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305800" cy="556260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smtClean="0"/>
              <a:t>Trang chủ</a:t>
            </a:r>
          </a:p>
          <a:p>
            <a:pPr marL="514350" indent="-514350" algn="l">
              <a:buAutoNum type="arabicPeriod"/>
            </a:pPr>
            <a:r>
              <a:rPr lang="en-US" smtClean="0"/>
              <a:t>Sản phẩm</a:t>
            </a:r>
          </a:p>
          <a:p>
            <a:pPr marL="514350" indent="-514350" algn="l">
              <a:buAutoNum type="arabicPeriod"/>
            </a:pPr>
            <a:r>
              <a:rPr lang="en-US" smtClean="0"/>
              <a:t>User</a:t>
            </a:r>
          </a:p>
          <a:p>
            <a:pPr marL="514350" indent="-514350" algn="l">
              <a:buAutoNum type="arabicPeriod"/>
            </a:pPr>
            <a:r>
              <a:rPr lang="en-US" smtClean="0"/>
              <a:t>Admin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1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mtClean="0"/>
              <a:t>Trang chủ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861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Login/Register , Social media</a:t>
            </a:r>
          </a:p>
          <a:p>
            <a:pPr marL="342900" indent="-342900">
              <a:buAutoNum type="arabicPeriod"/>
            </a:pPr>
            <a:r>
              <a:rPr lang="en-US" smtClean="0"/>
              <a:t>Banner</a:t>
            </a:r>
          </a:p>
          <a:p>
            <a:pPr marL="342900" indent="-342900">
              <a:buAutoNum type="arabicPeriod"/>
            </a:pPr>
            <a:r>
              <a:rPr lang="en-US" smtClean="0"/>
              <a:t>Navbar</a:t>
            </a:r>
          </a:p>
          <a:p>
            <a:pPr marL="342900" indent="-342900">
              <a:buAutoNum type="arabicPeriod"/>
            </a:pPr>
            <a:r>
              <a:rPr lang="en-US" smtClean="0"/>
              <a:t>hot car</a:t>
            </a:r>
          </a:p>
          <a:p>
            <a:pPr marL="342900" indent="-342900">
              <a:buAutoNum type="arabicPeriod"/>
            </a:pPr>
            <a:r>
              <a:rPr lang="en-US" smtClean="0"/>
              <a:t>car most popular  | qc </a:t>
            </a:r>
          </a:p>
          <a:p>
            <a:pPr marL="342900" indent="-342900">
              <a:buAutoNum type="arabicPeriod"/>
            </a:pPr>
            <a:r>
              <a:rPr lang="en-US" smtClean="0"/>
              <a:t> car video | play list</a:t>
            </a:r>
          </a:p>
          <a:p>
            <a:pPr marL="342900" indent="-342900">
              <a:buAutoNum type="arabicPeriod"/>
            </a:pPr>
            <a:r>
              <a:rPr lang="en-US" smtClean="0"/>
              <a:t>motor car | qc</a:t>
            </a:r>
          </a:p>
          <a:p>
            <a:pPr marL="342900" indent="-342900">
              <a:buAutoNum type="arabicPeriod"/>
            </a:pPr>
            <a:r>
              <a:rPr lang="en-US" smtClean="0"/>
              <a:t>trend car</a:t>
            </a:r>
          </a:p>
          <a:p>
            <a:pPr marL="342900" indent="-3429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2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Sản phẩm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2496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Image | specification</a:t>
            </a:r>
          </a:p>
          <a:p>
            <a:pPr marL="342900" indent="-342900">
              <a:buAutoNum type="arabicPeriod"/>
            </a:pPr>
            <a:r>
              <a:rPr lang="en-US" smtClean="0"/>
              <a:t>detail | comment</a:t>
            </a:r>
          </a:p>
          <a:p>
            <a:pPr marL="342900" indent="-342900">
              <a:buAutoNum type="arabicPeriod"/>
            </a:pPr>
            <a:r>
              <a:rPr lang="en-US" smtClean="0"/>
              <a:t>suggestion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0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380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Thêm sưa xóa sản phẩm của mình</a:t>
            </a:r>
          </a:p>
          <a:p>
            <a:pPr marL="342900" indent="-342900">
              <a:buAutoNum type="arabicPeriod"/>
            </a:pPr>
            <a:r>
              <a:rPr lang="en-US" smtClean="0"/>
              <a:t>Quản lý những sản phẩm của mình</a:t>
            </a:r>
          </a:p>
          <a:p>
            <a:pPr marL="342900" indent="-3429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Them sửa xóa mọi sản phẩm</a:t>
            </a:r>
          </a:p>
          <a:p>
            <a:r>
              <a:rPr lang="en-US" smtClean="0"/>
              <a:t>Quản lý bài đăng / comment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7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75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Các page cần xây dựng</vt:lpstr>
      <vt:lpstr>Trang chủ</vt:lpstr>
      <vt:lpstr>Sản phẩm</vt:lpstr>
      <vt:lpstr>User</vt:lpstr>
      <vt:lpstr>Admin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page cần xây dựng</dc:title>
  <dc:creator>Dinh Phu</dc:creator>
  <cp:lastModifiedBy>Dinh Phu</cp:lastModifiedBy>
  <cp:revision>4</cp:revision>
  <dcterms:created xsi:type="dcterms:W3CDTF">2006-08-16T00:00:00Z</dcterms:created>
  <dcterms:modified xsi:type="dcterms:W3CDTF">2020-06-19T10:36:27Z</dcterms:modified>
</cp:coreProperties>
</file>