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9" r:id="rId5"/>
    <p:sldId id="267" r:id="rId6"/>
    <p:sldId id="258" r:id="rId7"/>
    <p:sldId id="260" r:id="rId8"/>
    <p:sldId id="266" r:id="rId9"/>
    <p:sldId id="270" r:id="rId10"/>
    <p:sldId id="261" r:id="rId11"/>
    <p:sldId id="27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BA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6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E72B-5DF1-4BB8-93BA-11E68892D8B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775FC-2A25-4D32-A363-1C4B34F8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6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775FC-2A25-4D32-A363-1C4B34F825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101D-8ECC-4D0B-ADC9-0A12FE829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E24C8-4297-48BA-8747-90F31E52E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442A-DF3B-4813-834F-3C904CE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900D-6A11-4850-9DFA-B2EDDEF6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95F4-BFDC-4056-8AC1-F2D4DF9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20F-00C3-42A6-85DF-E02649D5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62228-9578-40F9-9196-3D3ADE5BC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C9272-68E4-4A28-A449-681121A8F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CEAEC-0F82-4B2C-89CF-FC926E7A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E5A9C-9BD3-43B9-8F46-9C1C0127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C98A3-4203-4EBD-A4CE-9BD27294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1B34-EECF-45D0-AA80-C0311368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81713-39AD-46D8-8F74-34E99830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7AAA-E6CE-40D9-8FC1-B692E501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4D8B-F9AA-4D59-9DBC-F131F926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097E-3E85-4F5E-881D-BFCC395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020B3-D09C-4CBF-A0FB-3E0C1483A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F7943-9ECF-4850-8C2D-CA399230A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A7AA-2777-4B82-A163-FCB03481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4A5F-6B58-420F-9116-B6B04D4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4B7F-0BC5-4F4D-B448-A974143E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1FFD-55F3-442F-985A-0619CA7C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F741-2C75-402F-8956-E4CC951A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F65D-7268-4EFB-AE30-05AC9743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2F84-75D8-4421-9536-F561F1A6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DDFA-85B5-4E25-B06B-DF7BE75E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3701-AF4E-44F1-8024-698F0E3B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E03EB-CA2C-4B6B-90AF-F8FD3113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7AE68-6FB7-4C24-9D4E-9A710861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D570-CB3F-4563-97AE-667CAF98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67CC-5DE9-4DAC-98D6-C19DFFCD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3377-0946-4D36-B4CE-D42D1E69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20B5-3FBF-4820-B510-16B29E27E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7500E-BC96-4AAA-86EC-06F474549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447F8-B21B-4152-AC0B-A870D67D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315B1-4564-46C4-A1E4-2DA80A04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A78F-E628-4A74-8A7C-1BF3EE6D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4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2959-7528-4BDE-972A-A8257F6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7186-5FED-446C-8048-E19BED68E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757ED-CE87-419B-9D70-44725FAF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73B2C-6FA7-4BD0-8634-6170B4DF0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A058D-29B4-4043-9EE4-5D270CBAA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D7C58-0736-4E34-8199-CCAB2BB2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D1A68-4544-4CBB-9443-1C5F9BE9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E0564-109E-4481-879E-CE584EF1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9F35-4EBA-4D50-9EEE-701AC1CA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2E7AE-0552-4E14-92AC-2B8B9FB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DB8F0-BF61-4240-BDD2-6323D4F3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1398-577C-4105-A153-249FCF06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9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FA62E-CD4E-4107-92D7-DF7A2253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B80BC-AFED-4492-93B2-0D9CFA36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716A-629B-4670-86DE-0E64B728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B7E71-2711-43DD-A0B8-85F547B3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9BC71-65A3-40F3-8D83-0A2B50B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76391-B4A8-41AD-A5BD-5D3695A6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F18-F637-4AD8-847B-16C783CE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BDCA-5CC8-4865-AB53-C2C4724D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FE939-678E-44D8-B110-5A3A60BDB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C6644-63FE-4BF2-9459-0193862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6802A-DB6C-44DA-A2BF-554C5240BA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34AA-B6CE-429D-AF74-F9436F1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94EC-D761-4EB2-BD17-CD42299B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5AFE5D-69E1-434C-BF5C-C2B371A5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9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1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85D5BD-8866-498A-8B4D-5B802699A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80910"/>
              </p:ext>
            </p:extLst>
          </p:nvPr>
        </p:nvGraphicFramePr>
        <p:xfrm>
          <a:off x="3875548" y="2961420"/>
          <a:ext cx="1615768" cy="8833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7884">
                  <a:extLst>
                    <a:ext uri="{9D8B030D-6E8A-4147-A177-3AD203B41FA5}">
                      <a16:colId xmlns:a16="http://schemas.microsoft.com/office/drawing/2014/main" val="3945463485"/>
                    </a:ext>
                  </a:extLst>
                </a:gridCol>
                <a:gridCol w="807884">
                  <a:extLst>
                    <a:ext uri="{9D8B030D-6E8A-4147-A177-3AD203B41FA5}">
                      <a16:colId xmlns:a16="http://schemas.microsoft.com/office/drawing/2014/main" val="1120243703"/>
                    </a:ext>
                  </a:extLst>
                </a:gridCol>
              </a:tblGrid>
              <a:tr h="2944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Muli" panose="00000500000000000000" pitchFamily="2" charset="0"/>
                        </a:rPr>
                        <a:t>Play Golf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97685"/>
                  </a:ext>
                </a:extLst>
              </a:tr>
              <a:tr h="29445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Muli" panose="00000500000000000000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Muli" panose="00000500000000000000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53801"/>
                  </a:ext>
                </a:extLst>
              </a:tr>
              <a:tr h="29445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Muli" panose="00000500000000000000" pitchFamily="2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Muli" panose="00000500000000000000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70686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DF35504-7E30-402B-9420-043B1EE916F2}"/>
              </a:ext>
            </a:extLst>
          </p:cNvPr>
          <p:cNvSpPr/>
          <p:nvPr/>
        </p:nvSpPr>
        <p:spPr>
          <a:xfrm>
            <a:off x="5617496" y="3220064"/>
            <a:ext cx="226142" cy="41787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Muli" panose="00000500000000000000" pitchFamily="2" charset="0"/>
            </a:endParaRP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AA55F124-2A56-4CDD-9A1E-297A7BBCA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65529"/>
              </p:ext>
            </p:extLst>
          </p:nvPr>
        </p:nvGraphicFramePr>
        <p:xfrm>
          <a:off x="5969818" y="2963330"/>
          <a:ext cx="1615768" cy="8833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7884">
                  <a:extLst>
                    <a:ext uri="{9D8B030D-6E8A-4147-A177-3AD203B41FA5}">
                      <a16:colId xmlns:a16="http://schemas.microsoft.com/office/drawing/2014/main" val="3945463485"/>
                    </a:ext>
                  </a:extLst>
                </a:gridCol>
                <a:gridCol w="807884">
                  <a:extLst>
                    <a:ext uri="{9D8B030D-6E8A-4147-A177-3AD203B41FA5}">
                      <a16:colId xmlns:a16="http://schemas.microsoft.com/office/drawing/2014/main" val="1120243703"/>
                    </a:ext>
                  </a:extLst>
                </a:gridCol>
              </a:tblGrid>
              <a:tr h="2944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Muli" panose="00000500000000000000" pitchFamily="2" charset="0"/>
                        </a:rPr>
                        <a:t>Play Golf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97685"/>
                  </a:ext>
                </a:extLst>
              </a:tr>
              <a:tr h="29445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Muli" panose="00000500000000000000" pitchFamily="2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Muli" panose="00000500000000000000" pitchFamily="2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53801"/>
                  </a:ext>
                </a:extLst>
              </a:tr>
              <a:tr h="29445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Muli" panose="00000500000000000000" pitchFamily="2" charset="0"/>
                        </a:rPr>
                        <a:t>9/14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Muli" panose="00000500000000000000" pitchFamily="2" charset="0"/>
                        </a:rPr>
                        <a:t>5/14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706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C77A895-D430-4F06-B34C-E42A320AB214}"/>
              </a:ext>
            </a:extLst>
          </p:cNvPr>
          <p:cNvSpPr txBox="1"/>
          <p:nvPr/>
        </p:nvSpPr>
        <p:spPr>
          <a:xfrm>
            <a:off x="5141303" y="1907457"/>
            <a:ext cx="11785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 = [9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5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</a:p>
          <a:p>
            <a:pPr algn="ctr"/>
            <a:r>
              <a:rPr lang="en-US" sz="1300" dirty="0">
                <a:latin typeface="Muli" panose="00000500000000000000" pitchFamily="2" charset="0"/>
              </a:rPr>
              <a:t>H(S) =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21CC54-203B-405F-A8CA-098E89A38F35}"/>
              </a:ext>
            </a:extLst>
          </p:cNvPr>
          <p:cNvSpPr/>
          <p:nvPr/>
        </p:nvSpPr>
        <p:spPr>
          <a:xfrm>
            <a:off x="5179960" y="2446188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8790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493B34-1998-492A-980F-DF4C2C63C355}"/>
              </a:ext>
            </a:extLst>
          </p:cNvPr>
          <p:cNvSpPr/>
          <p:nvPr/>
        </p:nvSpPr>
        <p:spPr>
          <a:xfrm>
            <a:off x="4024460" y="1490672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EA0067-B87E-4210-9E39-FE94B23CE8B5}"/>
              </a:ext>
            </a:extLst>
          </p:cNvPr>
          <p:cNvSpPr/>
          <p:nvPr/>
        </p:nvSpPr>
        <p:spPr>
          <a:xfrm>
            <a:off x="3997268" y="1997032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654A80-BE51-45EB-91F4-769DB73F8C9B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574914" y="1854465"/>
            <a:ext cx="153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E4F78F-868C-4288-A005-CFC29C359D0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574914" y="2398631"/>
            <a:ext cx="1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E193673-1D59-465C-A1FF-CCAC8D3582A2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6200000" flipH="1">
            <a:off x="5110401" y="1863143"/>
            <a:ext cx="293251" cy="136422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2DCA5CA-7549-4A2D-8F35-01E8E49CE822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5400000">
            <a:off x="3751039" y="1868006"/>
            <a:ext cx="293251" cy="13545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3F7E70-A978-4E50-985F-A6BF2810C96A}"/>
              </a:ext>
            </a:extLst>
          </p:cNvPr>
          <p:cNvSpPr/>
          <p:nvPr/>
        </p:nvSpPr>
        <p:spPr>
          <a:xfrm>
            <a:off x="2648252" y="3192874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Humidity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40A02B-D52A-4C8D-9CC7-F71FB2E191CA}"/>
              </a:ext>
            </a:extLst>
          </p:cNvPr>
          <p:cNvSpPr/>
          <p:nvPr/>
        </p:nvSpPr>
        <p:spPr>
          <a:xfrm>
            <a:off x="5303729" y="3192874"/>
            <a:ext cx="1270821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Windy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D96859-5534-48A0-A4B7-0B1640FE6F78}"/>
              </a:ext>
            </a:extLst>
          </p:cNvPr>
          <p:cNvSpPr/>
          <p:nvPr/>
        </p:nvSpPr>
        <p:spPr>
          <a:xfrm>
            <a:off x="4310595" y="3250798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9DD1E1-F23D-4E7C-9391-E0D401E9BE9E}"/>
              </a:ext>
            </a:extLst>
          </p:cNvPr>
          <p:cNvCxnSpPr>
            <a:cxnSpLocks/>
            <a:stCxn id="27" idx="2"/>
            <a:endCxn id="10" idx="0"/>
          </p:cNvCxnSpPr>
          <p:nvPr/>
        </p:nvCxnSpPr>
        <p:spPr>
          <a:xfrm flipH="1">
            <a:off x="4574914" y="3002949"/>
            <a:ext cx="1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987625-DD88-4855-A903-6947626BB3FF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3220414" y="2984270"/>
            <a:ext cx="5484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44ABC7-7C98-457B-B064-94524681E902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>
            <a:off x="5939139" y="2984270"/>
            <a:ext cx="1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E10497F-CD12-4CEE-9F76-26561A7AC68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rot="5400000">
            <a:off x="2634941" y="3442412"/>
            <a:ext cx="438896" cy="7430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447F29-F6F8-480A-89EF-DEE796B39C0E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rot="16200000" flipH="1">
            <a:off x="3382292" y="3438079"/>
            <a:ext cx="429609" cy="74239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95533C-81CA-4BBD-ACAC-744A1A55CBFA}"/>
              </a:ext>
            </a:extLst>
          </p:cNvPr>
          <p:cNvSpPr/>
          <p:nvPr/>
        </p:nvSpPr>
        <p:spPr>
          <a:xfrm>
            <a:off x="2222317" y="4487200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No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EBFE4-F12E-4806-AB87-F8550EE6407B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>
            <a:off x="2482879" y="4325757"/>
            <a:ext cx="3757" cy="16144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257F05-9DB4-495E-A5F2-15D87CD324C4}"/>
              </a:ext>
            </a:extLst>
          </p:cNvPr>
          <p:cNvSpPr/>
          <p:nvPr/>
        </p:nvSpPr>
        <p:spPr>
          <a:xfrm>
            <a:off x="3705155" y="4487200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07C094-3CAD-47C3-897B-069585299A35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3968294" y="4316470"/>
            <a:ext cx="1180" cy="1707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07950E4-37B4-4018-B3E4-0F56BB0A20DF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5400000">
            <a:off x="5335883" y="3429646"/>
            <a:ext cx="438431" cy="76808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3EC5BA1-BF09-482E-A8F0-AE48134FC818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rot="16200000" flipH="1">
            <a:off x="6077176" y="3456436"/>
            <a:ext cx="438431" cy="71450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152E363-90CE-4EFA-8DD9-2DBC59B7322D}"/>
              </a:ext>
            </a:extLst>
          </p:cNvPr>
          <p:cNvSpPr/>
          <p:nvPr/>
        </p:nvSpPr>
        <p:spPr>
          <a:xfrm>
            <a:off x="4906986" y="44720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+mj-lt"/>
              </a:rPr>
              <a:t>No</a:t>
            </a:r>
            <a:endParaRPr lang="en-US" sz="1300" dirty="0">
              <a:solidFill>
                <a:schemeClr val="lt1"/>
              </a:solidFill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754FBA-D2C4-4FB3-91F0-F06DCC367026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>
          <a:xfrm>
            <a:off x="5171055" y="4325292"/>
            <a:ext cx="250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B6B9A3-1B40-4B03-8E05-F2908654B7FD}"/>
              </a:ext>
            </a:extLst>
          </p:cNvPr>
          <p:cNvSpPr/>
          <p:nvPr/>
        </p:nvSpPr>
        <p:spPr>
          <a:xfrm>
            <a:off x="6389215" y="44720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>
                <a:latin typeface="+mj-lt"/>
              </a:rPr>
              <a:t>Yes</a:t>
            </a:r>
            <a:endParaRPr lang="en-US" sz="1300" dirty="0">
              <a:latin typeface="+mj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5A3AC9-E69D-4E87-8BE8-5481747ED063}"/>
              </a:ext>
            </a:extLst>
          </p:cNvPr>
          <p:cNvCxnSpPr>
            <a:cxnSpLocks/>
            <a:stCxn id="32" idx="2"/>
            <a:endCxn id="24" idx="0"/>
          </p:cNvCxnSpPr>
          <p:nvPr/>
        </p:nvCxnSpPr>
        <p:spPr>
          <a:xfrm flipH="1">
            <a:off x="6653534" y="4325292"/>
            <a:ext cx="109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C697B3-1504-4421-9F13-4461BA0FF412}"/>
              </a:ext>
            </a:extLst>
          </p:cNvPr>
          <p:cNvSpPr txBox="1"/>
          <p:nvPr/>
        </p:nvSpPr>
        <p:spPr>
          <a:xfrm>
            <a:off x="2886027" y="2691882"/>
            <a:ext cx="668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67591-1E0B-4B37-AB73-9A203214CAE5}"/>
              </a:ext>
            </a:extLst>
          </p:cNvPr>
          <p:cNvSpPr txBox="1"/>
          <p:nvPr/>
        </p:nvSpPr>
        <p:spPr>
          <a:xfrm>
            <a:off x="4137134" y="2710561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5BDDD4-5A3A-4191-A4B6-A783EE827258}"/>
              </a:ext>
            </a:extLst>
          </p:cNvPr>
          <p:cNvSpPr txBox="1"/>
          <p:nvPr/>
        </p:nvSpPr>
        <p:spPr>
          <a:xfrm>
            <a:off x="5626393" y="2691882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98AF24-376F-4CBA-A4D9-AF275F74DD3A}"/>
              </a:ext>
            </a:extLst>
          </p:cNvPr>
          <p:cNvSpPr txBox="1"/>
          <p:nvPr/>
        </p:nvSpPr>
        <p:spPr>
          <a:xfrm>
            <a:off x="2207002" y="4033369"/>
            <a:ext cx="551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25A344-86C2-43EC-A791-D283E334A104}"/>
              </a:ext>
            </a:extLst>
          </p:cNvPr>
          <p:cNvSpPr txBox="1"/>
          <p:nvPr/>
        </p:nvSpPr>
        <p:spPr>
          <a:xfrm>
            <a:off x="3593031" y="4024082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1D2123-5450-49DE-8B81-A1D867CD233B}"/>
              </a:ext>
            </a:extLst>
          </p:cNvPr>
          <p:cNvSpPr txBox="1"/>
          <p:nvPr/>
        </p:nvSpPr>
        <p:spPr>
          <a:xfrm>
            <a:off x="4903994" y="4032904"/>
            <a:ext cx="5341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CEABC6-E203-4578-8439-9FC0F3A01351}"/>
              </a:ext>
            </a:extLst>
          </p:cNvPr>
          <p:cNvSpPr txBox="1"/>
          <p:nvPr/>
        </p:nvSpPr>
        <p:spPr>
          <a:xfrm>
            <a:off x="6356927" y="4032904"/>
            <a:ext cx="593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EB3CD3-D0AB-46E6-82A3-6B1989F4DB10}"/>
              </a:ext>
            </a:extLst>
          </p:cNvPr>
          <p:cNvSpPr txBox="1"/>
          <p:nvPr/>
        </p:nvSpPr>
        <p:spPr>
          <a:xfrm>
            <a:off x="7931381" y="151867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1DDA542-4E0D-47FC-8181-03470B382A1B}"/>
              </a:ext>
            </a:extLst>
          </p:cNvPr>
          <p:cNvCxnSpPr>
            <a:endCxn id="33" idx="1"/>
          </p:cNvCxnSpPr>
          <p:nvPr/>
        </p:nvCxnSpPr>
        <p:spPr>
          <a:xfrm flipV="1">
            <a:off x="5125673" y="1672568"/>
            <a:ext cx="2805708" cy="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CA8D008-68ED-4E96-94F0-C4EBE672C420}"/>
              </a:ext>
            </a:extLst>
          </p:cNvPr>
          <p:cNvSpPr txBox="1"/>
          <p:nvPr/>
        </p:nvSpPr>
        <p:spPr>
          <a:xfrm>
            <a:off x="7861650" y="2041911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root node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3A519A7-F4C6-499C-8137-83142821CC87}"/>
              </a:ext>
            </a:extLst>
          </p:cNvPr>
          <p:cNvCxnSpPr>
            <a:cxnSpLocks/>
            <a:stCxn id="3" idx="3"/>
            <a:endCxn id="43" idx="1"/>
          </p:cNvCxnSpPr>
          <p:nvPr/>
        </p:nvCxnSpPr>
        <p:spPr>
          <a:xfrm flipV="1">
            <a:off x="5152560" y="2195800"/>
            <a:ext cx="2709090" cy="2032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399894C-9C5D-48D7-9AED-45D883E95261}"/>
              </a:ext>
            </a:extLst>
          </p:cNvPr>
          <p:cNvSpPr txBox="1"/>
          <p:nvPr/>
        </p:nvSpPr>
        <p:spPr>
          <a:xfrm>
            <a:off x="7216441" y="3235741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child node / internal node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4661F8C-759D-4D75-84AD-1FAB403404C3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6574550" y="3389630"/>
            <a:ext cx="641891" cy="4044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D86617-6FE7-4421-B2A1-F1A93EB69E03}"/>
              </a:ext>
            </a:extLst>
          </p:cNvPr>
          <p:cNvSpPr txBox="1"/>
          <p:nvPr/>
        </p:nvSpPr>
        <p:spPr>
          <a:xfrm>
            <a:off x="7230067" y="4465173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leaf node / terminal node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FEBA8E-5193-47A5-88D7-96A2D6B89B7C}"/>
              </a:ext>
            </a:extLst>
          </p:cNvPr>
          <p:cNvCxnSpPr>
            <a:cxnSpLocks/>
            <a:stCxn id="24" idx="3"/>
            <a:endCxn id="54" idx="1"/>
          </p:cNvCxnSpPr>
          <p:nvPr/>
        </p:nvCxnSpPr>
        <p:spPr>
          <a:xfrm>
            <a:off x="6917853" y="4614902"/>
            <a:ext cx="312214" cy="4160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431947A-E5DA-4A26-9C8A-67013D4CAF86}"/>
              </a:ext>
            </a:extLst>
          </p:cNvPr>
          <p:cNvSpPr txBox="1"/>
          <p:nvPr/>
        </p:nvSpPr>
        <p:spPr>
          <a:xfrm>
            <a:off x="7968250" y="253706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branch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C2F2AF-6F21-4714-AA15-90FB4C39235D}"/>
              </a:ext>
            </a:extLst>
          </p:cNvPr>
          <p:cNvCxnSpPr>
            <a:stCxn id="59" idx="1"/>
            <a:endCxn id="28" idx="0"/>
          </p:cNvCxnSpPr>
          <p:nvPr/>
        </p:nvCxnSpPr>
        <p:spPr>
          <a:xfrm flipH="1">
            <a:off x="5939139" y="2690957"/>
            <a:ext cx="2029111" cy="9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7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EB3CD3-D0AB-46E6-82A3-6B1989F4DB10}"/>
              </a:ext>
            </a:extLst>
          </p:cNvPr>
          <p:cNvSpPr txBox="1"/>
          <p:nvPr/>
        </p:nvSpPr>
        <p:spPr>
          <a:xfrm>
            <a:off x="7931381" y="151867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1DDA542-4E0D-47FC-8181-03470B382A1B}"/>
              </a:ext>
            </a:extLst>
          </p:cNvPr>
          <p:cNvCxnSpPr>
            <a:endCxn id="33" idx="1"/>
          </p:cNvCxnSpPr>
          <p:nvPr/>
        </p:nvCxnSpPr>
        <p:spPr>
          <a:xfrm flipV="1">
            <a:off x="5125673" y="1672568"/>
            <a:ext cx="2805708" cy="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CA8D008-68ED-4E96-94F0-C4EBE672C420}"/>
              </a:ext>
            </a:extLst>
          </p:cNvPr>
          <p:cNvSpPr txBox="1"/>
          <p:nvPr/>
        </p:nvSpPr>
        <p:spPr>
          <a:xfrm>
            <a:off x="7861650" y="2041911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root node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3A519A7-F4C6-499C-8137-83142821CC87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152560" y="2195800"/>
            <a:ext cx="2709090" cy="2032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399894C-9C5D-48D7-9AED-45D883E95261}"/>
              </a:ext>
            </a:extLst>
          </p:cNvPr>
          <p:cNvSpPr txBox="1"/>
          <p:nvPr/>
        </p:nvSpPr>
        <p:spPr>
          <a:xfrm>
            <a:off x="7216441" y="3235741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child node / internal node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4661F8C-759D-4D75-84AD-1FAB403404C3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574549" y="3389630"/>
            <a:ext cx="641892" cy="5314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D86617-6FE7-4421-B2A1-F1A93EB69E03}"/>
              </a:ext>
            </a:extLst>
          </p:cNvPr>
          <p:cNvSpPr txBox="1"/>
          <p:nvPr/>
        </p:nvSpPr>
        <p:spPr>
          <a:xfrm>
            <a:off x="7230067" y="4465173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leaf node / terminal node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FEBA8E-5193-47A5-88D7-96A2D6B89B7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917853" y="4614902"/>
            <a:ext cx="312214" cy="4160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431947A-E5DA-4A26-9C8A-67013D4CAF86}"/>
              </a:ext>
            </a:extLst>
          </p:cNvPr>
          <p:cNvSpPr txBox="1"/>
          <p:nvPr/>
        </p:nvSpPr>
        <p:spPr>
          <a:xfrm>
            <a:off x="7968250" y="2537068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branch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5C2F2AF-6F21-4714-AA15-90FB4C39235D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5939139" y="2690957"/>
            <a:ext cx="2029111" cy="9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C009F0-0606-4FB4-9BDF-6D2C2F483EFA}"/>
              </a:ext>
            </a:extLst>
          </p:cNvPr>
          <p:cNvSpPr/>
          <p:nvPr/>
        </p:nvSpPr>
        <p:spPr>
          <a:xfrm>
            <a:off x="4024460" y="1500504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DD8A400-73EA-4CC5-9E60-461F58F9C7F9}"/>
              </a:ext>
            </a:extLst>
          </p:cNvPr>
          <p:cNvSpPr/>
          <p:nvPr/>
        </p:nvSpPr>
        <p:spPr>
          <a:xfrm>
            <a:off x="3992505" y="2006864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DEB8A6-9812-4CE3-BAB0-59CC88C42448}"/>
              </a:ext>
            </a:extLst>
          </p:cNvPr>
          <p:cNvCxnSpPr>
            <a:cxnSpLocks/>
          </p:cNvCxnSpPr>
          <p:nvPr/>
        </p:nvCxnSpPr>
        <p:spPr>
          <a:xfrm flipH="1">
            <a:off x="4570151" y="1864297"/>
            <a:ext cx="4916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F73AC0-DC3C-40B4-AC93-0350D07C5A62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570151" y="2408463"/>
            <a:ext cx="1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B8E5292-0399-4397-BB48-7C2BD31A0FF5}"/>
              </a:ext>
            </a:extLst>
          </p:cNvPr>
          <p:cNvCxnSpPr>
            <a:cxnSpLocks/>
            <a:stCxn id="46" idx="2"/>
            <a:endCxn id="77" idx="0"/>
          </p:cNvCxnSpPr>
          <p:nvPr/>
        </p:nvCxnSpPr>
        <p:spPr>
          <a:xfrm rot="16200000" flipH="1">
            <a:off x="5105638" y="1872975"/>
            <a:ext cx="293251" cy="136422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6C9BCCC-A40B-42FB-98DB-1B9B8136B541}"/>
              </a:ext>
            </a:extLst>
          </p:cNvPr>
          <p:cNvCxnSpPr>
            <a:cxnSpLocks/>
            <a:stCxn id="46" idx="2"/>
            <a:endCxn id="75" idx="0"/>
          </p:cNvCxnSpPr>
          <p:nvPr/>
        </p:nvCxnSpPr>
        <p:spPr>
          <a:xfrm rot="5400000">
            <a:off x="3746276" y="1877838"/>
            <a:ext cx="293251" cy="13545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D248672-1D81-467B-B1CE-D2811FFCB991}"/>
              </a:ext>
            </a:extLst>
          </p:cNvPr>
          <p:cNvSpPr/>
          <p:nvPr/>
        </p:nvSpPr>
        <p:spPr>
          <a:xfrm>
            <a:off x="2643489" y="3202706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Windy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6A623C9-5606-49B2-9EC6-9CB08180239B}"/>
              </a:ext>
            </a:extLst>
          </p:cNvPr>
          <p:cNvSpPr/>
          <p:nvPr/>
        </p:nvSpPr>
        <p:spPr>
          <a:xfrm>
            <a:off x="5235425" y="3202706"/>
            <a:ext cx="1397903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Temperature</a:t>
            </a:r>
            <a:endParaRPr lang="en-US" sz="1300" dirty="0">
              <a:latin typeface="Muli" panose="00000500000000000000" pitchFamily="2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91B3DC9-FC47-4833-972E-22CFAA9EB408}"/>
              </a:ext>
            </a:extLst>
          </p:cNvPr>
          <p:cNvSpPr/>
          <p:nvPr/>
        </p:nvSpPr>
        <p:spPr>
          <a:xfrm>
            <a:off x="4279400" y="3260630"/>
            <a:ext cx="581502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46.3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559E64-7C08-49A1-840D-B743BDD15239}"/>
              </a:ext>
            </a:extLst>
          </p:cNvPr>
          <p:cNvCxnSpPr>
            <a:cxnSpLocks/>
            <a:stCxn id="76" idx="2"/>
            <a:endCxn id="57" idx="0"/>
          </p:cNvCxnSpPr>
          <p:nvPr/>
        </p:nvCxnSpPr>
        <p:spPr>
          <a:xfrm flipH="1">
            <a:off x="4570151" y="3012781"/>
            <a:ext cx="1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7C7FC7-4402-4442-AD26-86D0759EA407}"/>
              </a:ext>
            </a:extLst>
          </p:cNvPr>
          <p:cNvCxnSpPr>
            <a:cxnSpLocks/>
            <a:stCxn id="75" idx="2"/>
            <a:endCxn id="53" idx="0"/>
          </p:cNvCxnSpPr>
          <p:nvPr/>
        </p:nvCxnSpPr>
        <p:spPr>
          <a:xfrm>
            <a:off x="3215651" y="2994102"/>
            <a:ext cx="5484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945775-CEF1-4DAA-AEEB-B42DDD78AD36}"/>
              </a:ext>
            </a:extLst>
          </p:cNvPr>
          <p:cNvCxnSpPr>
            <a:cxnSpLocks/>
            <a:stCxn id="77" idx="2"/>
            <a:endCxn id="56" idx="0"/>
          </p:cNvCxnSpPr>
          <p:nvPr/>
        </p:nvCxnSpPr>
        <p:spPr>
          <a:xfrm>
            <a:off x="5934376" y="2994102"/>
            <a:ext cx="1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16DEC5D-DE76-40F3-BFD0-B356FD7E47F8}"/>
              </a:ext>
            </a:extLst>
          </p:cNvPr>
          <p:cNvCxnSpPr>
            <a:cxnSpLocks/>
            <a:stCxn id="53" idx="2"/>
            <a:endCxn id="78" idx="0"/>
          </p:cNvCxnSpPr>
          <p:nvPr/>
        </p:nvCxnSpPr>
        <p:spPr>
          <a:xfrm rot="5400000">
            <a:off x="2640597" y="3462663"/>
            <a:ext cx="438896" cy="72218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C7E0E1B-AED6-4814-8904-829229ED24E2}"/>
              </a:ext>
            </a:extLst>
          </p:cNvPr>
          <p:cNvCxnSpPr>
            <a:cxnSpLocks/>
            <a:stCxn id="53" idx="2"/>
            <a:endCxn id="79" idx="0"/>
          </p:cNvCxnSpPr>
          <p:nvPr/>
        </p:nvCxnSpPr>
        <p:spPr>
          <a:xfrm rot="16200000" flipH="1">
            <a:off x="3323428" y="3502012"/>
            <a:ext cx="429609" cy="63419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AD694AB-3C5E-4389-9855-4A68C679E926}"/>
              </a:ext>
            </a:extLst>
          </p:cNvPr>
          <p:cNvSpPr/>
          <p:nvPr/>
        </p:nvSpPr>
        <p:spPr>
          <a:xfrm>
            <a:off x="2206526" y="4480823"/>
            <a:ext cx="581502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47.7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81B81E-540B-48DE-866A-2E9B67768F71}"/>
              </a:ext>
            </a:extLst>
          </p:cNvPr>
          <p:cNvCxnSpPr>
            <a:cxnSpLocks/>
            <a:stCxn id="78" idx="2"/>
            <a:endCxn id="64" idx="0"/>
          </p:cNvCxnSpPr>
          <p:nvPr/>
        </p:nvCxnSpPr>
        <p:spPr>
          <a:xfrm flipH="1">
            <a:off x="2497277" y="4335589"/>
            <a:ext cx="1678" cy="14523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BA9A03A-8007-45DD-AA8F-3E253A641E76}"/>
              </a:ext>
            </a:extLst>
          </p:cNvPr>
          <p:cNvSpPr/>
          <p:nvPr/>
        </p:nvSpPr>
        <p:spPr>
          <a:xfrm>
            <a:off x="3567280" y="4487200"/>
            <a:ext cx="581502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26.5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BFBE69-4D3D-4D52-B97E-C103E38540B9}"/>
              </a:ext>
            </a:extLst>
          </p:cNvPr>
          <p:cNvCxnSpPr>
            <a:cxnSpLocks/>
            <a:stCxn id="79" idx="2"/>
            <a:endCxn id="67" idx="0"/>
          </p:cNvCxnSpPr>
          <p:nvPr/>
        </p:nvCxnSpPr>
        <p:spPr>
          <a:xfrm>
            <a:off x="3855329" y="4326302"/>
            <a:ext cx="2702" cy="16089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6EBD203-ECF7-4750-BAAF-B0FF88FE95B9}"/>
              </a:ext>
            </a:extLst>
          </p:cNvPr>
          <p:cNvCxnSpPr>
            <a:cxnSpLocks/>
            <a:stCxn id="56" idx="2"/>
            <a:endCxn id="80" idx="0"/>
          </p:cNvCxnSpPr>
          <p:nvPr/>
        </p:nvCxnSpPr>
        <p:spPr>
          <a:xfrm rot="5400000">
            <a:off x="5329517" y="3437875"/>
            <a:ext cx="438431" cy="77129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1CC0CC6-1E4D-4F02-A779-84AA4B9BCD45}"/>
              </a:ext>
            </a:extLst>
          </p:cNvPr>
          <p:cNvCxnSpPr>
            <a:cxnSpLocks/>
            <a:stCxn id="56" idx="2"/>
            <a:endCxn id="81" idx="0"/>
          </p:cNvCxnSpPr>
          <p:nvPr/>
        </p:nvCxnSpPr>
        <p:spPr>
          <a:xfrm rot="16200000" flipH="1">
            <a:off x="6083392" y="3455289"/>
            <a:ext cx="438431" cy="73646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222F6BC-B70F-4290-B3AB-6DDA2FE85653}"/>
              </a:ext>
            </a:extLst>
          </p:cNvPr>
          <p:cNvSpPr/>
          <p:nvPr/>
        </p:nvSpPr>
        <p:spPr>
          <a:xfrm>
            <a:off x="4902223" y="4481859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38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7B5AFE-FC75-4EBF-BBE2-E8E1C96999F6}"/>
              </a:ext>
            </a:extLst>
          </p:cNvPr>
          <p:cNvCxnSpPr>
            <a:cxnSpLocks/>
            <a:stCxn id="80" idx="2"/>
            <a:endCxn id="71" idx="0"/>
          </p:cNvCxnSpPr>
          <p:nvPr/>
        </p:nvCxnSpPr>
        <p:spPr>
          <a:xfrm>
            <a:off x="5163086" y="4335124"/>
            <a:ext cx="3456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098D575-E192-43AC-886C-90D4D6ABFA0F}"/>
              </a:ext>
            </a:extLst>
          </p:cNvPr>
          <p:cNvSpPr/>
          <p:nvPr/>
        </p:nvSpPr>
        <p:spPr>
          <a:xfrm>
            <a:off x="6383420" y="4481859"/>
            <a:ext cx="581502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41.5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4FD2868-6283-4138-AA57-040969921C2A}"/>
              </a:ext>
            </a:extLst>
          </p:cNvPr>
          <p:cNvCxnSpPr>
            <a:cxnSpLocks/>
            <a:stCxn id="81" idx="2"/>
            <a:endCxn id="73" idx="0"/>
          </p:cNvCxnSpPr>
          <p:nvPr/>
        </p:nvCxnSpPr>
        <p:spPr>
          <a:xfrm>
            <a:off x="6670838" y="4335124"/>
            <a:ext cx="3333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A5959B-2B9C-4BE8-81E5-F8E42C655BEC}"/>
              </a:ext>
            </a:extLst>
          </p:cNvPr>
          <p:cNvSpPr txBox="1"/>
          <p:nvPr/>
        </p:nvSpPr>
        <p:spPr>
          <a:xfrm>
            <a:off x="2881264" y="2701714"/>
            <a:ext cx="668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BF8ED2-A634-4626-A519-55A96A7DDDFC}"/>
              </a:ext>
            </a:extLst>
          </p:cNvPr>
          <p:cNvSpPr txBox="1"/>
          <p:nvPr/>
        </p:nvSpPr>
        <p:spPr>
          <a:xfrm>
            <a:off x="4132371" y="2720393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59CA8D-5F19-4BA6-A9A8-C40BECE98EC1}"/>
              </a:ext>
            </a:extLst>
          </p:cNvPr>
          <p:cNvSpPr txBox="1"/>
          <p:nvPr/>
        </p:nvSpPr>
        <p:spPr>
          <a:xfrm>
            <a:off x="5621630" y="2701714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488436-F358-4476-890D-13124DE40DC7}"/>
              </a:ext>
            </a:extLst>
          </p:cNvPr>
          <p:cNvSpPr txBox="1"/>
          <p:nvPr/>
        </p:nvSpPr>
        <p:spPr>
          <a:xfrm>
            <a:off x="2202239" y="4043201"/>
            <a:ext cx="593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13C0D7-E314-458E-B2F0-6FD5C595580E}"/>
              </a:ext>
            </a:extLst>
          </p:cNvPr>
          <p:cNvSpPr txBox="1"/>
          <p:nvPr/>
        </p:nvSpPr>
        <p:spPr>
          <a:xfrm>
            <a:off x="3588268" y="4033914"/>
            <a:ext cx="5341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C4CD52-5614-4AD6-8E98-167C2350A3BF}"/>
              </a:ext>
            </a:extLst>
          </p:cNvPr>
          <p:cNvSpPr txBox="1"/>
          <p:nvPr/>
        </p:nvSpPr>
        <p:spPr>
          <a:xfrm>
            <a:off x="4899231" y="4042736"/>
            <a:ext cx="5277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AC14B6-B035-4F3D-8F74-9B056636A449}"/>
              </a:ext>
            </a:extLst>
          </p:cNvPr>
          <p:cNvSpPr txBox="1"/>
          <p:nvPr/>
        </p:nvSpPr>
        <p:spPr>
          <a:xfrm>
            <a:off x="6418204" y="4042736"/>
            <a:ext cx="5052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390804-DEDD-4212-A1DE-2C2782A78D88}"/>
              </a:ext>
            </a:extLst>
          </p:cNvPr>
          <p:cNvCxnSpPr>
            <a:cxnSpLocks/>
            <a:stCxn id="56" idx="2"/>
            <a:endCxn id="83" idx="0"/>
          </p:cNvCxnSpPr>
          <p:nvPr/>
        </p:nvCxnSpPr>
        <p:spPr>
          <a:xfrm flipH="1">
            <a:off x="5929580" y="3604305"/>
            <a:ext cx="4797" cy="43843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F3847F5-783A-45E0-AD10-D5D54761BBB6}"/>
              </a:ext>
            </a:extLst>
          </p:cNvPr>
          <p:cNvSpPr txBox="1"/>
          <p:nvPr/>
        </p:nvSpPr>
        <p:spPr>
          <a:xfrm>
            <a:off x="5696984" y="4042736"/>
            <a:ext cx="4651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ADF5FED-F62D-419A-94F8-0E9E8CAB2802}"/>
              </a:ext>
            </a:extLst>
          </p:cNvPr>
          <p:cNvSpPr/>
          <p:nvPr/>
        </p:nvSpPr>
        <p:spPr>
          <a:xfrm>
            <a:off x="5642365" y="4480823"/>
            <a:ext cx="581502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27.5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CB64D89-4863-4889-ABC5-5A22480A31E6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5929580" y="4335124"/>
            <a:ext cx="3536" cy="14569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F51C4-5A68-4ED6-A8E8-C8D552F65DC0}"/>
              </a:ext>
            </a:extLst>
          </p:cNvPr>
          <p:cNvGrpSpPr/>
          <p:nvPr/>
        </p:nvGrpSpPr>
        <p:grpSpPr>
          <a:xfrm>
            <a:off x="1824110" y="2209810"/>
            <a:ext cx="1343028" cy="1070898"/>
            <a:chOff x="3552898" y="1828810"/>
            <a:chExt cx="1343028" cy="1070898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7E3AEF6B-7105-49A1-AD0E-90F7F995B7E4}"/>
                </a:ext>
              </a:extLst>
            </p:cNvPr>
            <p:cNvSpPr/>
            <p:nvPr/>
          </p:nvSpPr>
          <p:spPr>
            <a:xfrm rot="5400000">
              <a:off x="4286330" y="1766892"/>
              <a:ext cx="547678" cy="671514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5E6922-7075-4B5C-9699-8CA48AC91ADD}"/>
                </a:ext>
              </a:extLst>
            </p:cNvPr>
            <p:cNvSpPr txBox="1"/>
            <p:nvPr/>
          </p:nvSpPr>
          <p:spPr>
            <a:xfrm>
              <a:off x="4309139" y="1941067"/>
              <a:ext cx="5020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1A520577-5FCA-4220-ACF6-3A527E5F984E}"/>
                </a:ext>
              </a:extLst>
            </p:cNvPr>
            <p:cNvSpPr/>
            <p:nvPr/>
          </p:nvSpPr>
          <p:spPr>
            <a:xfrm rot="16200000" flipH="1">
              <a:off x="3614816" y="1766892"/>
              <a:ext cx="547678" cy="671514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E8E737-6FF5-4D10-B0B9-DC9425A50BE7}"/>
                </a:ext>
              </a:extLst>
            </p:cNvPr>
            <p:cNvSpPr txBox="1"/>
            <p:nvPr/>
          </p:nvSpPr>
          <p:spPr>
            <a:xfrm>
              <a:off x="3668883" y="1941066"/>
              <a:ext cx="4395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6C5515-CD58-445D-AF1C-103DA29B5876}"/>
                </a:ext>
              </a:extLst>
            </p:cNvPr>
            <p:cNvSpPr txBox="1"/>
            <p:nvPr/>
          </p:nvSpPr>
          <p:spPr>
            <a:xfrm>
              <a:off x="3657052" y="2376488"/>
              <a:ext cx="1128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entropy = 1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(highest)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A27F64-FE5D-405A-8B8F-DD83CE24A0DB}"/>
              </a:ext>
            </a:extLst>
          </p:cNvPr>
          <p:cNvGrpSpPr/>
          <p:nvPr/>
        </p:nvGrpSpPr>
        <p:grpSpPr>
          <a:xfrm>
            <a:off x="6120439" y="2212194"/>
            <a:ext cx="1492716" cy="855455"/>
            <a:chOff x="3475112" y="1828810"/>
            <a:chExt cx="1492716" cy="855455"/>
          </a:xfrm>
        </p:grpSpPr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6F852084-C648-4F4A-BC5F-D9300CEA99D3}"/>
                </a:ext>
              </a:extLst>
            </p:cNvPr>
            <p:cNvSpPr/>
            <p:nvPr/>
          </p:nvSpPr>
          <p:spPr>
            <a:xfrm rot="5400000">
              <a:off x="4286330" y="1766892"/>
              <a:ext cx="547678" cy="671514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DCF2AE-6D3C-4720-877D-57DCA18F9E83}"/>
                </a:ext>
              </a:extLst>
            </p:cNvPr>
            <p:cNvSpPr txBox="1"/>
            <p:nvPr/>
          </p:nvSpPr>
          <p:spPr>
            <a:xfrm>
              <a:off x="4445596" y="1956454"/>
              <a:ext cx="5020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F73D98EA-1A80-4B8C-8CF8-A00F384BEB6A}"/>
                </a:ext>
              </a:extLst>
            </p:cNvPr>
            <p:cNvSpPr/>
            <p:nvPr/>
          </p:nvSpPr>
          <p:spPr>
            <a:xfrm rot="16200000" flipH="1">
              <a:off x="3745747" y="1635960"/>
              <a:ext cx="547678" cy="933377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EF4A77-70AB-4071-AC35-5F98FE488D2D}"/>
                </a:ext>
              </a:extLst>
            </p:cNvPr>
            <p:cNvSpPr txBox="1"/>
            <p:nvPr/>
          </p:nvSpPr>
          <p:spPr>
            <a:xfrm>
              <a:off x="3853385" y="1956454"/>
              <a:ext cx="4395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08DE6F-EF9F-4259-987F-33156ED0FEFB}"/>
                </a:ext>
              </a:extLst>
            </p:cNvPr>
            <p:cNvSpPr txBox="1"/>
            <p:nvPr/>
          </p:nvSpPr>
          <p:spPr>
            <a:xfrm>
              <a:off x="3475112" y="2376488"/>
              <a:ext cx="1492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entropy = 0.811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1EC52B-A7F6-4195-A2EE-FCA52488EF0B}"/>
              </a:ext>
            </a:extLst>
          </p:cNvPr>
          <p:cNvGrpSpPr/>
          <p:nvPr/>
        </p:nvGrpSpPr>
        <p:grpSpPr>
          <a:xfrm>
            <a:off x="3297832" y="2214893"/>
            <a:ext cx="1342880" cy="1075662"/>
            <a:chOff x="3552972" y="2209809"/>
            <a:chExt cx="1342880" cy="1075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494781-3B07-4190-9541-D06ED50A601D}"/>
                </a:ext>
              </a:extLst>
            </p:cNvPr>
            <p:cNvSpPr txBox="1"/>
            <p:nvPr/>
          </p:nvSpPr>
          <p:spPr>
            <a:xfrm>
              <a:off x="3659995" y="2762251"/>
              <a:ext cx="1128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entropy = 0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(lowest)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6C4660F-5ECF-498E-ADD4-9922A6458A37}"/>
                </a:ext>
              </a:extLst>
            </p:cNvPr>
            <p:cNvSpPr/>
            <p:nvPr/>
          </p:nvSpPr>
          <p:spPr>
            <a:xfrm>
              <a:off x="3552972" y="2209809"/>
              <a:ext cx="1342880" cy="54767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Muli" panose="00000500000000000000" pitchFamily="2" charset="0"/>
                </a:rPr>
                <a:t>Yes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195506-D5BC-456E-B99D-0B4E5EC03C3E}"/>
              </a:ext>
            </a:extLst>
          </p:cNvPr>
          <p:cNvGrpSpPr/>
          <p:nvPr/>
        </p:nvGrpSpPr>
        <p:grpSpPr>
          <a:xfrm>
            <a:off x="4747735" y="2214893"/>
            <a:ext cx="1342880" cy="1075662"/>
            <a:chOff x="3552972" y="2209809"/>
            <a:chExt cx="1342880" cy="10756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009196-6FC4-48FC-9A55-9DED2DF0EC08}"/>
                </a:ext>
              </a:extLst>
            </p:cNvPr>
            <p:cNvSpPr txBox="1"/>
            <p:nvPr/>
          </p:nvSpPr>
          <p:spPr>
            <a:xfrm>
              <a:off x="3659995" y="2762251"/>
              <a:ext cx="11288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entropy = 0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(lowest)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0EEEFC3-4588-41A0-84F5-616BAFCA6F7A}"/>
                </a:ext>
              </a:extLst>
            </p:cNvPr>
            <p:cNvSpPr/>
            <p:nvPr/>
          </p:nvSpPr>
          <p:spPr>
            <a:xfrm>
              <a:off x="3552972" y="2209809"/>
              <a:ext cx="1342880" cy="54767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Muli" panose="00000500000000000000" pitchFamily="2" charset="0"/>
                </a:rPr>
                <a:t>No</a:t>
              </a:r>
            </a:p>
          </p:txBody>
        </p: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F11ABFA-3DB3-4BA1-85A8-F76CBE3896D6}"/>
              </a:ext>
            </a:extLst>
          </p:cNvPr>
          <p:cNvCxnSpPr>
            <a:cxnSpLocks/>
            <a:stCxn id="14" idx="2"/>
            <a:endCxn id="19" idx="2"/>
          </p:cNvCxnSpPr>
          <p:nvPr/>
        </p:nvCxnSpPr>
        <p:spPr>
          <a:xfrm rot="5400000">
            <a:off x="3518367" y="303613"/>
            <a:ext cx="547697" cy="3264696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7C3C77-CEDA-4E74-9FC8-F01B64C7E707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 rot="5400000">
            <a:off x="4420528" y="1210858"/>
            <a:ext cx="552780" cy="145529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CC9D167-B8F4-4E51-8019-F54C080201A4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5400000">
            <a:off x="5145479" y="1935809"/>
            <a:ext cx="552780" cy="538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6604EAC-6D4B-41F2-B6D4-42E8BDD3EF07}"/>
              </a:ext>
            </a:extLst>
          </p:cNvPr>
          <p:cNvCxnSpPr>
            <a:cxnSpLocks/>
            <a:stCxn id="14" idx="2"/>
            <a:endCxn id="36" idx="2"/>
          </p:cNvCxnSpPr>
          <p:nvPr/>
        </p:nvCxnSpPr>
        <p:spPr>
          <a:xfrm rot="16200000" flipH="1">
            <a:off x="6039989" y="1046686"/>
            <a:ext cx="550081" cy="178093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01DE66-8726-4CF8-A8A9-1A39E6452B12}"/>
              </a:ext>
            </a:extLst>
          </p:cNvPr>
          <p:cNvGrpSpPr/>
          <p:nvPr/>
        </p:nvGrpSpPr>
        <p:grpSpPr>
          <a:xfrm>
            <a:off x="4753123" y="1114435"/>
            <a:ext cx="2159477" cy="547678"/>
            <a:chOff x="4038747" y="1114435"/>
            <a:chExt cx="2159477" cy="54767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CE0790-7A0D-46F2-AC06-7FF2D3995FF8}"/>
                </a:ext>
              </a:extLst>
            </p:cNvPr>
            <p:cNvSpPr/>
            <p:nvPr/>
          </p:nvSpPr>
          <p:spPr>
            <a:xfrm>
              <a:off x="4038747" y="1114435"/>
              <a:ext cx="1342880" cy="54767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Muli" panose="00000500000000000000" pitchFamily="2" charset="0"/>
                </a:rPr>
                <a:t>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8DE2AE-770F-4214-BB81-E248A00B97BF}"/>
                </a:ext>
              </a:extLst>
            </p:cNvPr>
            <p:cNvSpPr txBox="1"/>
            <p:nvPr/>
          </p:nvSpPr>
          <p:spPr>
            <a:xfrm>
              <a:off x="5359533" y="1234385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dataset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9B459D-1BA5-4A32-AEBA-FA3F96CB7102}"/>
              </a:ext>
            </a:extLst>
          </p:cNvPr>
          <p:cNvGrpSpPr/>
          <p:nvPr/>
        </p:nvGrpSpPr>
        <p:grpSpPr>
          <a:xfrm>
            <a:off x="7582999" y="2209809"/>
            <a:ext cx="1492716" cy="855455"/>
            <a:chOff x="3475112" y="1828810"/>
            <a:chExt cx="1492716" cy="855455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DFA25465-8CA1-4E6C-AB7D-53A69C1063D5}"/>
                </a:ext>
              </a:extLst>
            </p:cNvPr>
            <p:cNvSpPr/>
            <p:nvPr/>
          </p:nvSpPr>
          <p:spPr>
            <a:xfrm rot="5400000">
              <a:off x="4286330" y="1766892"/>
              <a:ext cx="547678" cy="671514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D9FE2F-E771-47DD-85D6-029453FEDE3E}"/>
                </a:ext>
              </a:extLst>
            </p:cNvPr>
            <p:cNvSpPr txBox="1"/>
            <p:nvPr/>
          </p:nvSpPr>
          <p:spPr>
            <a:xfrm>
              <a:off x="4464648" y="1956454"/>
              <a:ext cx="4395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62" name="Rectangle: Top Corners Rounded 61">
              <a:extLst>
                <a:ext uri="{FF2B5EF4-FFF2-40B4-BE49-F238E27FC236}">
                  <a16:creationId xmlns:a16="http://schemas.microsoft.com/office/drawing/2014/main" id="{FE777D68-79E5-4005-9975-65E8118642DD}"/>
                </a:ext>
              </a:extLst>
            </p:cNvPr>
            <p:cNvSpPr/>
            <p:nvPr/>
          </p:nvSpPr>
          <p:spPr>
            <a:xfrm rot="16200000" flipH="1">
              <a:off x="3745747" y="1635960"/>
              <a:ext cx="547678" cy="933377"/>
            </a:xfrm>
            <a:prstGeom prst="round2Same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A3DF53-A4FD-40BD-944D-4DE85769DA18}"/>
                </a:ext>
              </a:extLst>
            </p:cNvPr>
            <p:cNvSpPr txBox="1"/>
            <p:nvPr/>
          </p:nvSpPr>
          <p:spPr>
            <a:xfrm>
              <a:off x="3834333" y="1956454"/>
              <a:ext cx="5020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65A2C0C-0AFB-40B5-AC82-27BEDDFF30C7}"/>
                </a:ext>
              </a:extLst>
            </p:cNvPr>
            <p:cNvSpPr txBox="1"/>
            <p:nvPr/>
          </p:nvSpPr>
          <p:spPr>
            <a:xfrm>
              <a:off x="3475112" y="2376488"/>
              <a:ext cx="1492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entropy = 0.811</a:t>
              </a:r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EDD6C87-1CD1-4F37-B9FC-0DB848D60C99}"/>
              </a:ext>
            </a:extLst>
          </p:cNvPr>
          <p:cNvCxnSpPr>
            <a:cxnSpLocks/>
            <a:stCxn id="14" idx="2"/>
            <a:endCxn id="60" idx="2"/>
          </p:cNvCxnSpPr>
          <p:nvPr/>
        </p:nvCxnSpPr>
        <p:spPr>
          <a:xfrm rot="16200000" flipH="1">
            <a:off x="6772461" y="314214"/>
            <a:ext cx="547696" cy="324349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26DB818-96A4-4CAA-A13A-E62787F19D49}"/>
              </a:ext>
            </a:extLst>
          </p:cNvPr>
          <p:cNvSpPr/>
          <p:nvPr/>
        </p:nvSpPr>
        <p:spPr>
          <a:xfrm>
            <a:off x="4779690" y="3589070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00D37CC-01C8-4C2F-AA2A-F8B063886CE2}"/>
              </a:ext>
            </a:extLst>
          </p:cNvPr>
          <p:cNvSpPr/>
          <p:nvPr/>
        </p:nvSpPr>
        <p:spPr>
          <a:xfrm>
            <a:off x="4747735" y="4095430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 (O)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A19456-1FF5-4DC4-B744-7D2443FCCF54}"/>
              </a:ext>
            </a:extLst>
          </p:cNvPr>
          <p:cNvCxnSpPr>
            <a:cxnSpLocks/>
          </p:cNvCxnSpPr>
          <p:nvPr/>
        </p:nvCxnSpPr>
        <p:spPr>
          <a:xfrm flipH="1">
            <a:off x="5325381" y="3952863"/>
            <a:ext cx="4916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991F71D-F07F-4ADD-96C2-937A88A85598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 flipH="1">
            <a:off x="5322444" y="4497029"/>
            <a:ext cx="2937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2C84178-74FF-4C98-B7B8-52B97D2BD308}"/>
              </a:ext>
            </a:extLst>
          </p:cNvPr>
          <p:cNvCxnSpPr>
            <a:cxnSpLocks/>
            <a:stCxn id="70" idx="2"/>
            <a:endCxn id="83" idx="0"/>
          </p:cNvCxnSpPr>
          <p:nvPr/>
        </p:nvCxnSpPr>
        <p:spPr>
          <a:xfrm rot="16200000" flipH="1">
            <a:off x="5859400" y="3963010"/>
            <a:ext cx="293251" cy="136128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6B9F001-4C35-419F-8D97-D36F6FF50842}"/>
              </a:ext>
            </a:extLst>
          </p:cNvPr>
          <p:cNvCxnSpPr>
            <a:cxnSpLocks/>
            <a:stCxn id="70" idx="2"/>
            <a:endCxn id="81" idx="0"/>
          </p:cNvCxnSpPr>
          <p:nvPr/>
        </p:nvCxnSpPr>
        <p:spPr>
          <a:xfrm rot="5400000">
            <a:off x="4503848" y="3968746"/>
            <a:ext cx="293251" cy="134981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CAF6283-1466-4758-B08C-2FAA25EDA98D}"/>
              </a:ext>
            </a:extLst>
          </p:cNvPr>
          <p:cNvSpPr/>
          <p:nvPr/>
        </p:nvSpPr>
        <p:spPr>
          <a:xfrm>
            <a:off x="3398719" y="5291272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?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512A33F-2AAF-4972-8752-CED8074B785A}"/>
              </a:ext>
            </a:extLst>
          </p:cNvPr>
          <p:cNvSpPr/>
          <p:nvPr/>
        </p:nvSpPr>
        <p:spPr>
          <a:xfrm>
            <a:off x="6054196" y="5291272"/>
            <a:ext cx="1270821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?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01FAA8-3647-4938-B0CA-F2E35C496D17}"/>
              </a:ext>
            </a:extLst>
          </p:cNvPr>
          <p:cNvSpPr/>
          <p:nvPr/>
        </p:nvSpPr>
        <p:spPr>
          <a:xfrm>
            <a:off x="5061062" y="5349196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337B73-8D20-4879-86CE-405B75922364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>
            <a:off x="5322444" y="5101347"/>
            <a:ext cx="2937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7C5F6C-10E7-4A66-9A4A-F9B888837FE7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>
            <a:off x="3975564" y="5082668"/>
            <a:ext cx="801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F86838-9EC5-4739-833E-D2F370CF7599}"/>
              </a:ext>
            </a:extLst>
          </p:cNvPr>
          <p:cNvCxnSpPr>
            <a:cxnSpLocks/>
            <a:stCxn id="83" idx="2"/>
            <a:endCxn id="76" idx="0"/>
          </p:cNvCxnSpPr>
          <p:nvPr/>
        </p:nvCxnSpPr>
        <p:spPr>
          <a:xfrm>
            <a:off x="6686669" y="5082668"/>
            <a:ext cx="2938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3300DE1-75AC-4E7D-89F8-6772BD43EAA6}"/>
              </a:ext>
            </a:extLst>
          </p:cNvPr>
          <p:cNvSpPr txBox="1"/>
          <p:nvPr/>
        </p:nvSpPr>
        <p:spPr>
          <a:xfrm>
            <a:off x="3468854" y="4790280"/>
            <a:ext cx="10134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A258AE-CA0B-42E5-9096-075CDB72C3F3}"/>
              </a:ext>
            </a:extLst>
          </p:cNvPr>
          <p:cNvSpPr txBox="1"/>
          <p:nvPr/>
        </p:nvSpPr>
        <p:spPr>
          <a:xfrm>
            <a:off x="4712341" y="4808959"/>
            <a:ext cx="12202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2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7C9F0E-3B74-47AB-9CAC-E46F1CAEE066}"/>
              </a:ext>
            </a:extLst>
          </p:cNvPr>
          <p:cNvSpPr txBox="1"/>
          <p:nvPr/>
        </p:nvSpPr>
        <p:spPr>
          <a:xfrm>
            <a:off x="6201600" y="4790280"/>
            <a:ext cx="970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3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437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32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70FC59E7-4211-4C95-8984-713F04646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18374"/>
              </p:ext>
            </p:extLst>
          </p:nvPr>
        </p:nvGraphicFramePr>
        <p:xfrm>
          <a:off x="1496962" y="4741059"/>
          <a:ext cx="20524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738">
                  <a:extLst>
                    <a:ext uri="{9D8B030D-6E8A-4147-A177-3AD203B41FA5}">
                      <a16:colId xmlns:a16="http://schemas.microsoft.com/office/drawing/2014/main" val="3277107990"/>
                    </a:ext>
                  </a:extLst>
                </a:gridCol>
                <a:gridCol w="518997">
                  <a:extLst>
                    <a:ext uri="{9D8B030D-6E8A-4147-A177-3AD203B41FA5}">
                      <a16:colId xmlns:a16="http://schemas.microsoft.com/office/drawing/2014/main" val="3571020681"/>
                    </a:ext>
                  </a:extLst>
                </a:gridCol>
                <a:gridCol w="477748">
                  <a:extLst>
                    <a:ext uri="{9D8B030D-6E8A-4147-A177-3AD203B41FA5}">
                      <a16:colId xmlns:a16="http://schemas.microsoft.com/office/drawing/2014/main" val="423035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32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7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Sunny (O</a:t>
                      </a:r>
                      <a:r>
                        <a:rPr lang="en-US" sz="1300" baseline="-25000" dirty="0">
                          <a:latin typeface="+mj-lt"/>
                        </a:rPr>
                        <a:t>1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03975"/>
                  </a:ext>
                </a:extLst>
              </a:tr>
            </a:tbl>
          </a:graphicData>
        </a:graphic>
      </p:graphicFrame>
      <p:sp>
        <p:nvSpPr>
          <p:cNvPr id="61" name="Arrow: Right 60">
            <a:extLst>
              <a:ext uri="{FF2B5EF4-FFF2-40B4-BE49-F238E27FC236}">
                <a16:creationId xmlns:a16="http://schemas.microsoft.com/office/drawing/2014/main" id="{152C43C9-BE39-4A75-A8A8-4B752480CA48}"/>
              </a:ext>
            </a:extLst>
          </p:cNvPr>
          <p:cNvSpPr/>
          <p:nvPr/>
        </p:nvSpPr>
        <p:spPr>
          <a:xfrm>
            <a:off x="3694470" y="5085377"/>
            <a:ext cx="226142" cy="41787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Muli" panose="00000500000000000000" pitchFamily="2" charset="0"/>
            </a:endParaRPr>
          </a:p>
        </p:txBody>
      </p:sp>
      <p:graphicFrame>
        <p:nvGraphicFramePr>
          <p:cNvPr id="62" name="Table 57">
            <a:extLst>
              <a:ext uri="{FF2B5EF4-FFF2-40B4-BE49-F238E27FC236}">
                <a16:creationId xmlns:a16="http://schemas.microsoft.com/office/drawing/2014/main" id="{7DC1B230-5234-48D4-8E13-290FE233B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13273"/>
              </p:ext>
            </p:extLst>
          </p:nvPr>
        </p:nvGraphicFramePr>
        <p:xfrm>
          <a:off x="4065637" y="4738052"/>
          <a:ext cx="20524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26">
                  <a:extLst>
                    <a:ext uri="{9D8B030D-6E8A-4147-A177-3AD203B41FA5}">
                      <a16:colId xmlns:a16="http://schemas.microsoft.com/office/drawing/2014/main" val="3277107990"/>
                    </a:ext>
                  </a:extLst>
                </a:gridCol>
                <a:gridCol w="568309">
                  <a:extLst>
                    <a:ext uri="{9D8B030D-6E8A-4147-A177-3AD203B41FA5}">
                      <a16:colId xmlns:a16="http://schemas.microsoft.com/office/drawing/2014/main" val="3571020681"/>
                    </a:ext>
                  </a:extLst>
                </a:gridCol>
                <a:gridCol w="477748">
                  <a:extLst>
                    <a:ext uri="{9D8B030D-6E8A-4147-A177-3AD203B41FA5}">
                      <a16:colId xmlns:a16="http://schemas.microsoft.com/office/drawing/2014/main" val="423035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32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7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Sunny (O</a:t>
                      </a:r>
                      <a:r>
                        <a:rPr lang="en-US" sz="1300" baseline="-25000" dirty="0">
                          <a:latin typeface="+mj-lt"/>
                        </a:rPr>
                        <a:t>1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2/5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3/5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10397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446FDC-5BCA-434B-A5AE-307A40321261}"/>
              </a:ext>
            </a:extLst>
          </p:cNvPr>
          <p:cNvSpPr/>
          <p:nvPr/>
        </p:nvSpPr>
        <p:spPr>
          <a:xfrm>
            <a:off x="6916994" y="599768"/>
            <a:ext cx="3244645" cy="32446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9B8E86-2EC4-4801-96BB-D2579A5BE4FF}"/>
              </a:ext>
            </a:extLst>
          </p:cNvPr>
          <p:cNvSpPr/>
          <p:nvPr/>
        </p:nvSpPr>
        <p:spPr>
          <a:xfrm>
            <a:off x="6916993" y="599768"/>
            <a:ext cx="3244645" cy="71726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F565BA-3846-4BB8-A045-EDF6DF0B9FB0}"/>
              </a:ext>
            </a:extLst>
          </p:cNvPr>
          <p:cNvSpPr/>
          <p:nvPr/>
        </p:nvSpPr>
        <p:spPr>
          <a:xfrm>
            <a:off x="1962297" y="928697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BA2FBB-355F-45D2-8F7E-427276C01714}"/>
              </a:ext>
            </a:extLst>
          </p:cNvPr>
          <p:cNvSpPr/>
          <p:nvPr/>
        </p:nvSpPr>
        <p:spPr>
          <a:xfrm>
            <a:off x="1935105" y="1435057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 (O)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253EBB-D40A-477E-937D-20E098883E4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512751" y="1292490"/>
            <a:ext cx="153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0B7F-3207-4F92-AC1A-1B2FB9653B1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2512751" y="1836656"/>
            <a:ext cx="867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B17B16-FDAB-48BF-9ADA-AA293498E423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16200000" flipH="1">
            <a:off x="3134400" y="1215007"/>
            <a:ext cx="293251" cy="15365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448E4DA-F26C-428E-8ACC-B3BBD223F3A2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1775038" y="1392193"/>
            <a:ext cx="293251" cy="118217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111CAD-77FB-4ECB-AE74-EC05980EE2CC}"/>
              </a:ext>
            </a:extLst>
          </p:cNvPr>
          <p:cNvSpPr txBox="1"/>
          <p:nvPr/>
        </p:nvSpPr>
        <p:spPr>
          <a:xfrm>
            <a:off x="823864" y="2129907"/>
            <a:ext cx="10134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D80CE9-1138-447D-BCE3-043049B9E0CB}"/>
              </a:ext>
            </a:extLst>
          </p:cNvPr>
          <p:cNvSpPr txBox="1"/>
          <p:nvPr/>
        </p:nvSpPr>
        <p:spPr>
          <a:xfrm>
            <a:off x="1903515" y="2148586"/>
            <a:ext cx="12202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2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59347E-8486-49B9-8E84-61C37305C87E}"/>
              </a:ext>
            </a:extLst>
          </p:cNvPr>
          <p:cNvSpPr txBox="1"/>
          <p:nvPr/>
        </p:nvSpPr>
        <p:spPr>
          <a:xfrm>
            <a:off x="3564230" y="2129907"/>
            <a:ext cx="970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3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17CDC-1D88-4149-AED4-AB64485D8194}"/>
              </a:ext>
            </a:extLst>
          </p:cNvPr>
          <p:cNvCxnSpPr>
            <a:cxnSpLocks/>
          </p:cNvCxnSpPr>
          <p:nvPr/>
        </p:nvCxnSpPr>
        <p:spPr>
          <a:xfrm flipH="1">
            <a:off x="2512750" y="2407578"/>
            <a:ext cx="1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009586-5343-4106-8B94-7A5F042AAC83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 flipH="1">
            <a:off x="1328822" y="2422295"/>
            <a:ext cx="1752" cy="24826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9D9CE1-E73A-4634-9F5F-C447156AB69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4049143" y="2422295"/>
            <a:ext cx="156" cy="21608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BB1E57-95A2-4DD5-8066-95E6AF652B87}"/>
              </a:ext>
            </a:extLst>
          </p:cNvPr>
          <p:cNvSpPr txBox="1"/>
          <p:nvPr/>
        </p:nvSpPr>
        <p:spPr>
          <a:xfrm>
            <a:off x="3243183" y="1079638"/>
            <a:ext cx="1947969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entropy before split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AA416BA-8C71-49C6-8331-FF6EF8CDF27E}"/>
              </a:ext>
            </a:extLst>
          </p:cNvPr>
          <p:cNvSpPr/>
          <p:nvPr/>
        </p:nvSpPr>
        <p:spPr>
          <a:xfrm>
            <a:off x="3195369" y="910292"/>
            <a:ext cx="95629" cy="906962"/>
          </a:xfrm>
          <a:prstGeom prst="rightBrace">
            <a:avLst>
              <a:gd name="adj1" fmla="val 45310"/>
              <a:gd name="adj2" fmla="val 51010"/>
            </a:avLst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600888-CF52-46C0-8583-92818646A623}"/>
              </a:ext>
            </a:extLst>
          </p:cNvPr>
          <p:cNvSpPr/>
          <p:nvPr/>
        </p:nvSpPr>
        <p:spPr>
          <a:xfrm>
            <a:off x="820509" y="2670558"/>
            <a:ext cx="10166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[2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3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  <a:endParaRPr lang="en-US" sz="13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H(S,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) = </a:t>
            </a:r>
            <a:r>
              <a:rPr lang="en-US" sz="1300" b="1" dirty="0">
                <a:solidFill>
                  <a:prstClr val="black"/>
                </a:solidFill>
                <a:latin typeface="Muli" panose="00000500000000000000" pitchFamily="2" charset="0"/>
              </a:rPr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167BDF-192B-46A2-A488-F8647B78B289}"/>
              </a:ext>
            </a:extLst>
          </p:cNvPr>
          <p:cNvSpPr/>
          <p:nvPr/>
        </p:nvSpPr>
        <p:spPr>
          <a:xfrm>
            <a:off x="2006214" y="2660723"/>
            <a:ext cx="10166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[4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0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  <a:endParaRPr lang="en-US" sz="13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H(S,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2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) = 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0B64ED-D3E3-4F88-AC47-72DD5DC822D0}"/>
              </a:ext>
            </a:extLst>
          </p:cNvPr>
          <p:cNvSpPr/>
          <p:nvPr/>
        </p:nvSpPr>
        <p:spPr>
          <a:xfrm>
            <a:off x="3540830" y="2638381"/>
            <a:ext cx="10166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[3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2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  <a:endParaRPr lang="en-US" sz="13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H(S,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3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) = 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A5165F-EE68-4287-A8D2-73ED3558A6FB}"/>
              </a:ext>
            </a:extLst>
          </p:cNvPr>
          <p:cNvSpPr txBox="1"/>
          <p:nvPr/>
        </p:nvSpPr>
        <p:spPr>
          <a:xfrm>
            <a:off x="1328821" y="3369741"/>
            <a:ext cx="2653290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weighted entropy after split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44961DB-1F87-4201-B805-64D63F475703}"/>
              </a:ext>
            </a:extLst>
          </p:cNvPr>
          <p:cNvSpPr/>
          <p:nvPr/>
        </p:nvSpPr>
        <p:spPr>
          <a:xfrm rot="5400000">
            <a:off x="2611002" y="1392278"/>
            <a:ext cx="175018" cy="3716009"/>
          </a:xfrm>
          <a:prstGeom prst="rightBrace">
            <a:avLst>
              <a:gd name="adj1" fmla="val 45310"/>
              <a:gd name="adj2" fmla="val 51010"/>
            </a:avLst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E34E2-A2FE-45E5-9635-B9BF5F9D52B7}"/>
              </a:ext>
            </a:extLst>
          </p:cNvPr>
          <p:cNvSpPr txBox="1"/>
          <p:nvPr/>
        </p:nvSpPr>
        <p:spPr>
          <a:xfrm>
            <a:off x="3346856" y="1298045"/>
            <a:ext cx="1593706" cy="492443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[9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5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</a:p>
          <a:p>
            <a:pPr algn="ctr"/>
            <a:r>
              <a:rPr lang="en-US" sz="1300" dirty="0">
                <a:latin typeface="Muli" panose="00000500000000000000" pitchFamily="2" charset="0"/>
              </a:rPr>
              <a:t>H(O) = H(S) = 0.28</a:t>
            </a:r>
          </a:p>
        </p:txBody>
      </p:sp>
      <p:graphicFrame>
        <p:nvGraphicFramePr>
          <p:cNvPr id="47" name="Table 53">
            <a:extLst>
              <a:ext uri="{FF2B5EF4-FFF2-40B4-BE49-F238E27FC236}">
                <a16:creationId xmlns:a16="http://schemas.microsoft.com/office/drawing/2014/main" id="{AC97760E-8BCC-47C2-B4AA-9E6A9ADD3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93636"/>
              </p:ext>
            </p:extLst>
          </p:nvPr>
        </p:nvGraphicFramePr>
        <p:xfrm>
          <a:off x="5191152" y="1211484"/>
          <a:ext cx="3460433" cy="192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4149731085"/>
                    </a:ext>
                  </a:extLst>
                </a:gridCol>
                <a:gridCol w="1251267">
                  <a:extLst>
                    <a:ext uri="{9D8B030D-6E8A-4147-A177-3AD203B41FA5}">
                      <a16:colId xmlns:a16="http://schemas.microsoft.com/office/drawing/2014/main" val="336565547"/>
                    </a:ext>
                  </a:extLst>
                </a:gridCol>
                <a:gridCol w="504240">
                  <a:extLst>
                    <a:ext uri="{9D8B030D-6E8A-4147-A177-3AD203B41FA5}">
                      <a16:colId xmlns:a16="http://schemas.microsoft.com/office/drawing/2014/main" val="1647453932"/>
                    </a:ext>
                  </a:extLst>
                </a:gridCol>
                <a:gridCol w="434290">
                  <a:extLst>
                    <a:ext uri="{9D8B030D-6E8A-4147-A177-3AD203B41FA5}">
                      <a16:colId xmlns:a16="http://schemas.microsoft.com/office/drawing/2014/main" val="19490065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645099947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06992"/>
                  </a:ext>
                </a:extLst>
              </a:tr>
              <a:tr h="276597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718796"/>
                  </a:ext>
                </a:extLst>
              </a:tr>
              <a:tr h="2765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+mj-lt"/>
                        </a:rPr>
                        <a:t>Outlook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Sunny (O</a:t>
                      </a:r>
                      <a:r>
                        <a:rPr lang="en-US" sz="1300" baseline="-25000" dirty="0">
                          <a:latin typeface="+mj-lt"/>
                        </a:rPr>
                        <a:t>1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18149"/>
                  </a:ext>
                </a:extLst>
              </a:tr>
              <a:tr h="47416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Overcast (O</a:t>
                      </a:r>
                      <a:r>
                        <a:rPr lang="en-US" sz="1300" baseline="-25000" dirty="0">
                          <a:latin typeface="+mj-lt"/>
                        </a:rPr>
                        <a:t>2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3774"/>
                  </a:ext>
                </a:extLst>
              </a:tr>
              <a:tr h="27659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Rainy (O</a:t>
                      </a:r>
                      <a:r>
                        <a:rPr lang="en-US" sz="1300" baseline="-25000" dirty="0">
                          <a:latin typeface="+mj-lt"/>
                        </a:rPr>
                        <a:t>3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027398"/>
                  </a:ext>
                </a:extLst>
              </a:tr>
              <a:tr h="276597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93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76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53">
            <a:extLst>
              <a:ext uri="{FF2B5EF4-FFF2-40B4-BE49-F238E27FC236}">
                <a16:creationId xmlns:a16="http://schemas.microsoft.com/office/drawing/2014/main" id="{AC97760E-8BCC-47C2-B4AA-9E6A9ADD3535}"/>
              </a:ext>
            </a:extLst>
          </p:cNvPr>
          <p:cNvGraphicFramePr>
            <a:graphicFrameLocks noGrp="1"/>
          </p:cNvGraphicFramePr>
          <p:nvPr/>
        </p:nvGraphicFramePr>
        <p:xfrm>
          <a:off x="5191152" y="1211484"/>
          <a:ext cx="3460433" cy="192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4149731085"/>
                    </a:ext>
                  </a:extLst>
                </a:gridCol>
                <a:gridCol w="1251267">
                  <a:extLst>
                    <a:ext uri="{9D8B030D-6E8A-4147-A177-3AD203B41FA5}">
                      <a16:colId xmlns:a16="http://schemas.microsoft.com/office/drawing/2014/main" val="336565547"/>
                    </a:ext>
                  </a:extLst>
                </a:gridCol>
                <a:gridCol w="504240">
                  <a:extLst>
                    <a:ext uri="{9D8B030D-6E8A-4147-A177-3AD203B41FA5}">
                      <a16:colId xmlns:a16="http://schemas.microsoft.com/office/drawing/2014/main" val="1647453932"/>
                    </a:ext>
                  </a:extLst>
                </a:gridCol>
                <a:gridCol w="434290">
                  <a:extLst>
                    <a:ext uri="{9D8B030D-6E8A-4147-A177-3AD203B41FA5}">
                      <a16:colId xmlns:a16="http://schemas.microsoft.com/office/drawing/2014/main" val="19490065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645099947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06992"/>
                  </a:ext>
                </a:extLst>
              </a:tr>
              <a:tr h="276597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718796"/>
                  </a:ext>
                </a:extLst>
              </a:tr>
              <a:tr h="2765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+mj-lt"/>
                        </a:rPr>
                        <a:t>Outlook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Sunny (O</a:t>
                      </a:r>
                      <a:r>
                        <a:rPr lang="en-US" sz="1300" baseline="-25000" dirty="0">
                          <a:latin typeface="+mj-lt"/>
                        </a:rPr>
                        <a:t>1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18149"/>
                  </a:ext>
                </a:extLst>
              </a:tr>
              <a:tr h="47416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Overcast (O</a:t>
                      </a:r>
                      <a:r>
                        <a:rPr lang="en-US" sz="1300" baseline="-25000" dirty="0">
                          <a:latin typeface="+mj-lt"/>
                        </a:rPr>
                        <a:t>2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13774"/>
                  </a:ext>
                </a:extLst>
              </a:tr>
              <a:tr h="27659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Rainy (O</a:t>
                      </a:r>
                      <a:r>
                        <a:rPr lang="en-US" sz="1300" baseline="-25000" dirty="0">
                          <a:latin typeface="+mj-lt"/>
                        </a:rPr>
                        <a:t>3</a:t>
                      </a:r>
                      <a:r>
                        <a:rPr lang="en-US" sz="13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027398"/>
                  </a:ext>
                </a:extLst>
              </a:tr>
              <a:tr h="276597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j-lt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93393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F565BA-3846-4BB8-A045-EDF6DF0B9FB0}"/>
              </a:ext>
            </a:extLst>
          </p:cNvPr>
          <p:cNvSpPr/>
          <p:nvPr/>
        </p:nvSpPr>
        <p:spPr>
          <a:xfrm>
            <a:off x="1962297" y="928697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BA2FBB-355F-45D2-8F7E-427276C01714}"/>
              </a:ext>
            </a:extLst>
          </p:cNvPr>
          <p:cNvSpPr/>
          <p:nvPr/>
        </p:nvSpPr>
        <p:spPr>
          <a:xfrm>
            <a:off x="1935105" y="1435057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 (O)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253EBB-D40A-477E-937D-20E098883E4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2512751" y="1292490"/>
            <a:ext cx="153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0B7F-3207-4F92-AC1A-1B2FB9653B1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2512751" y="1836656"/>
            <a:ext cx="867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B17B16-FDAB-48BF-9ADA-AA293498E423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16200000" flipH="1">
            <a:off x="3134400" y="1215007"/>
            <a:ext cx="293251" cy="15365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448E4DA-F26C-428E-8ACC-B3BBD223F3A2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1775038" y="1392193"/>
            <a:ext cx="293251" cy="118217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111CAD-77FB-4ECB-AE74-EC05980EE2CC}"/>
              </a:ext>
            </a:extLst>
          </p:cNvPr>
          <p:cNvSpPr txBox="1"/>
          <p:nvPr/>
        </p:nvSpPr>
        <p:spPr>
          <a:xfrm>
            <a:off x="823864" y="2129907"/>
            <a:ext cx="10134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D80CE9-1138-447D-BCE3-043049B9E0CB}"/>
              </a:ext>
            </a:extLst>
          </p:cNvPr>
          <p:cNvSpPr txBox="1"/>
          <p:nvPr/>
        </p:nvSpPr>
        <p:spPr>
          <a:xfrm>
            <a:off x="1903515" y="2148586"/>
            <a:ext cx="12202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2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59347E-8486-49B9-8E84-61C37305C87E}"/>
              </a:ext>
            </a:extLst>
          </p:cNvPr>
          <p:cNvSpPr txBox="1"/>
          <p:nvPr/>
        </p:nvSpPr>
        <p:spPr>
          <a:xfrm>
            <a:off x="3564230" y="2129907"/>
            <a:ext cx="970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 (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3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17CDC-1D88-4149-AED4-AB64485D8194}"/>
              </a:ext>
            </a:extLst>
          </p:cNvPr>
          <p:cNvCxnSpPr>
            <a:cxnSpLocks/>
          </p:cNvCxnSpPr>
          <p:nvPr/>
        </p:nvCxnSpPr>
        <p:spPr>
          <a:xfrm flipH="1">
            <a:off x="2512750" y="2407578"/>
            <a:ext cx="1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009586-5343-4106-8B94-7A5F042AAC83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 flipH="1">
            <a:off x="1328822" y="2422295"/>
            <a:ext cx="1752" cy="24826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9D9CE1-E73A-4634-9F5F-C447156AB69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4049143" y="2422295"/>
            <a:ext cx="156" cy="216086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BB1E57-95A2-4DD5-8066-95E6AF652B87}"/>
              </a:ext>
            </a:extLst>
          </p:cNvPr>
          <p:cNvSpPr txBox="1"/>
          <p:nvPr/>
        </p:nvSpPr>
        <p:spPr>
          <a:xfrm>
            <a:off x="3243183" y="1079638"/>
            <a:ext cx="2476960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Gini impurity before split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AA416BA-8C71-49C6-8331-FF6EF8CDF27E}"/>
              </a:ext>
            </a:extLst>
          </p:cNvPr>
          <p:cNvSpPr/>
          <p:nvPr/>
        </p:nvSpPr>
        <p:spPr>
          <a:xfrm>
            <a:off x="3195369" y="910292"/>
            <a:ext cx="95629" cy="906962"/>
          </a:xfrm>
          <a:prstGeom prst="rightBrace">
            <a:avLst>
              <a:gd name="adj1" fmla="val 45310"/>
              <a:gd name="adj2" fmla="val 51010"/>
            </a:avLst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600888-CF52-46C0-8583-92818646A623}"/>
              </a:ext>
            </a:extLst>
          </p:cNvPr>
          <p:cNvSpPr/>
          <p:nvPr/>
        </p:nvSpPr>
        <p:spPr>
          <a:xfrm>
            <a:off x="820509" y="2670558"/>
            <a:ext cx="10166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[2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3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  <a:endParaRPr lang="en-US" sz="13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300" dirty="0">
                <a:latin typeface="Muli" panose="00000500000000000000" pitchFamily="2" charset="0"/>
              </a:rPr>
              <a:t>I</a:t>
            </a:r>
            <a:r>
              <a:rPr lang="en-US" sz="1300" baseline="-25000" dirty="0">
                <a:latin typeface="Muli" panose="00000500000000000000" pitchFamily="2" charset="0"/>
              </a:rPr>
              <a:t>G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(S,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) = </a:t>
            </a:r>
            <a:r>
              <a:rPr lang="en-US" sz="1300" b="1" dirty="0">
                <a:solidFill>
                  <a:prstClr val="black"/>
                </a:solidFill>
                <a:latin typeface="Muli" panose="00000500000000000000" pitchFamily="2" charset="0"/>
              </a:rPr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167BDF-192B-46A2-A488-F8647B78B289}"/>
              </a:ext>
            </a:extLst>
          </p:cNvPr>
          <p:cNvSpPr/>
          <p:nvPr/>
        </p:nvSpPr>
        <p:spPr>
          <a:xfrm>
            <a:off x="2007817" y="2660723"/>
            <a:ext cx="10134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[4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0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  <a:endParaRPr lang="en-US" sz="13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300" dirty="0">
                <a:latin typeface="Muli" panose="00000500000000000000" pitchFamily="2" charset="0"/>
              </a:rPr>
              <a:t>I</a:t>
            </a:r>
            <a:r>
              <a:rPr lang="en-US" sz="1300" baseline="-25000" dirty="0">
                <a:latin typeface="Muli" panose="00000500000000000000" pitchFamily="2" charset="0"/>
              </a:rPr>
              <a:t>G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(S,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2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) = 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0B64ED-D3E3-4F88-AC47-72DD5DC822D0}"/>
              </a:ext>
            </a:extLst>
          </p:cNvPr>
          <p:cNvSpPr/>
          <p:nvPr/>
        </p:nvSpPr>
        <p:spPr>
          <a:xfrm>
            <a:off x="3542433" y="2638381"/>
            <a:ext cx="10134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[3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2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  <a:endParaRPr lang="en-US" sz="13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300" dirty="0">
                <a:latin typeface="Muli" panose="00000500000000000000" pitchFamily="2" charset="0"/>
              </a:rPr>
              <a:t>I</a:t>
            </a:r>
            <a:r>
              <a:rPr lang="en-US" sz="1300" baseline="-25000" dirty="0">
                <a:latin typeface="Muli" panose="00000500000000000000" pitchFamily="2" charset="0"/>
              </a:rPr>
              <a:t>G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(S,</a:t>
            </a:r>
            <a:r>
              <a:rPr lang="en-US" sz="1300" dirty="0">
                <a:latin typeface="Muli" panose="00000500000000000000" pitchFamily="2" charset="0"/>
              </a:rPr>
              <a:t>O</a:t>
            </a:r>
            <a:r>
              <a:rPr lang="en-US" sz="1300" baseline="-25000" dirty="0">
                <a:latin typeface="Muli" panose="00000500000000000000" pitchFamily="2" charset="0"/>
              </a:rPr>
              <a:t>3</a:t>
            </a:r>
            <a:r>
              <a:rPr lang="en-US" sz="1300" dirty="0">
                <a:solidFill>
                  <a:prstClr val="black"/>
                </a:solidFill>
                <a:latin typeface="Muli" panose="00000500000000000000" pitchFamily="2" charset="0"/>
              </a:rPr>
              <a:t>) = 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A5165F-EE68-4287-A8D2-73ED3558A6FB}"/>
              </a:ext>
            </a:extLst>
          </p:cNvPr>
          <p:cNvSpPr txBox="1"/>
          <p:nvPr/>
        </p:nvSpPr>
        <p:spPr>
          <a:xfrm>
            <a:off x="1107370" y="3360180"/>
            <a:ext cx="318228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weighted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gini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impurity after split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44961DB-1F87-4201-B805-64D63F475703}"/>
              </a:ext>
            </a:extLst>
          </p:cNvPr>
          <p:cNvSpPr/>
          <p:nvPr/>
        </p:nvSpPr>
        <p:spPr>
          <a:xfrm rot="5400000">
            <a:off x="2611002" y="1392278"/>
            <a:ext cx="175018" cy="3716009"/>
          </a:xfrm>
          <a:prstGeom prst="rightBrace">
            <a:avLst>
              <a:gd name="adj1" fmla="val 45310"/>
              <a:gd name="adj2" fmla="val 51010"/>
            </a:avLst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E34E2-A2FE-45E5-9635-B9BF5F9D52B7}"/>
              </a:ext>
            </a:extLst>
          </p:cNvPr>
          <p:cNvSpPr txBox="1"/>
          <p:nvPr/>
        </p:nvSpPr>
        <p:spPr>
          <a:xfrm>
            <a:off x="3231441" y="1298045"/>
            <a:ext cx="1824538" cy="492443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[9 </a:t>
            </a:r>
            <a:r>
              <a:rPr lang="en-US" sz="13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300" dirty="0">
                <a:latin typeface="Muli" panose="00000500000000000000" pitchFamily="2" charset="0"/>
              </a:rPr>
              <a:t>, 5 </a:t>
            </a:r>
            <a:r>
              <a:rPr lang="en-US" sz="13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300" dirty="0">
                <a:latin typeface="Muli" panose="00000500000000000000" pitchFamily="2" charset="0"/>
              </a:rPr>
              <a:t>]</a:t>
            </a:r>
          </a:p>
          <a:p>
            <a:pPr algn="ctr"/>
            <a:r>
              <a:rPr lang="en-US" sz="1300" dirty="0">
                <a:latin typeface="Muli" panose="00000500000000000000" pitchFamily="2" charset="0"/>
              </a:rPr>
              <a:t>I</a:t>
            </a:r>
            <a:r>
              <a:rPr lang="en-US" sz="1300" baseline="-25000" dirty="0">
                <a:latin typeface="Muli" panose="00000500000000000000" pitchFamily="2" charset="0"/>
              </a:rPr>
              <a:t>G</a:t>
            </a:r>
            <a:r>
              <a:rPr lang="en-US" sz="1300" dirty="0">
                <a:latin typeface="Muli" panose="00000500000000000000" pitchFamily="2" charset="0"/>
              </a:rPr>
              <a:t>(O) = I</a:t>
            </a:r>
            <a:r>
              <a:rPr lang="en-US" sz="1300" baseline="-25000" dirty="0">
                <a:latin typeface="Muli" panose="00000500000000000000" pitchFamily="2" charset="0"/>
              </a:rPr>
              <a:t>G</a:t>
            </a:r>
            <a:r>
              <a:rPr lang="en-US" sz="1300" dirty="0">
                <a:latin typeface="Muli" panose="00000500000000000000" pitchFamily="2" charset="0"/>
              </a:rPr>
              <a:t>(S) = 0.0.459</a:t>
            </a:r>
          </a:p>
        </p:txBody>
      </p:sp>
    </p:spTree>
    <p:extLst>
      <p:ext uri="{BB962C8B-B14F-4D97-AF65-F5344CB8AC3E}">
        <p14:creationId xmlns:p14="http://schemas.microsoft.com/office/powerpoint/2010/main" val="84265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3">
            <a:extLst>
              <a:ext uri="{FF2B5EF4-FFF2-40B4-BE49-F238E27FC236}">
                <a16:creationId xmlns:a16="http://schemas.microsoft.com/office/drawing/2014/main" id="{4575B74D-EC97-42D6-84DA-5828F3671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68523"/>
              </p:ext>
            </p:extLst>
          </p:nvPr>
        </p:nvGraphicFramePr>
        <p:xfrm>
          <a:off x="4819308" y="823294"/>
          <a:ext cx="5376910" cy="14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2">
                  <a:extLst>
                    <a:ext uri="{9D8B030D-6E8A-4147-A177-3AD203B41FA5}">
                      <a16:colId xmlns:a16="http://schemas.microsoft.com/office/drawing/2014/main" val="3827628290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930087717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07445955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416495780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1172347926"/>
                    </a:ext>
                  </a:extLst>
                </a:gridCol>
              </a:tblGrid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Outlook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Play Golf</a:t>
                      </a:r>
                    </a:p>
                  </a:txBody>
                  <a:tcPr marL="60489" marR="60489" marT="30245" marB="302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241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476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0928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883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76158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84012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19886"/>
                  </a:ext>
                </a:extLst>
              </a:tr>
            </a:tbl>
          </a:graphicData>
        </a:graphic>
      </p:graphicFrame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2B4AEAD0-5DD9-4FB0-B722-D97B9C332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20647"/>
              </p:ext>
            </p:extLst>
          </p:nvPr>
        </p:nvGraphicFramePr>
        <p:xfrm>
          <a:off x="4819308" y="2452064"/>
          <a:ext cx="5376910" cy="123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2">
                  <a:extLst>
                    <a:ext uri="{9D8B030D-6E8A-4147-A177-3AD203B41FA5}">
                      <a16:colId xmlns:a16="http://schemas.microsoft.com/office/drawing/2014/main" val="3827628290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930087717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07445955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416495780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1172347926"/>
                    </a:ext>
                  </a:extLst>
                </a:gridCol>
              </a:tblGrid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Outlook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Temp.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Play Golf</a:t>
                      </a:r>
                    </a:p>
                  </a:txBody>
                  <a:tcPr marL="60489" marR="60489" marT="30245" marB="302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241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22925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6990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High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46434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72524"/>
                  </a:ext>
                </a:extLst>
              </a:tr>
            </a:tbl>
          </a:graphicData>
        </a:graphic>
      </p:graphicFrame>
      <p:graphicFrame>
        <p:nvGraphicFramePr>
          <p:cNvPr id="4" name="Table 33">
            <a:extLst>
              <a:ext uri="{FF2B5EF4-FFF2-40B4-BE49-F238E27FC236}">
                <a16:creationId xmlns:a16="http://schemas.microsoft.com/office/drawing/2014/main" id="{DC7773A6-FE2A-42F4-AA0C-3DE948AB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77179"/>
              </p:ext>
            </p:extLst>
          </p:nvPr>
        </p:nvGraphicFramePr>
        <p:xfrm>
          <a:off x="4819308" y="3847470"/>
          <a:ext cx="5376910" cy="1487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2">
                  <a:extLst>
                    <a:ext uri="{9D8B030D-6E8A-4147-A177-3AD203B41FA5}">
                      <a16:colId xmlns:a16="http://schemas.microsoft.com/office/drawing/2014/main" val="3827628290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930087717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07445955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416495780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1172347926"/>
                    </a:ext>
                  </a:extLst>
                </a:gridCol>
              </a:tblGrid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Outlook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Temp.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Play Golf</a:t>
                      </a:r>
                    </a:p>
                  </a:txBody>
                  <a:tcPr marL="60489" marR="60489" marT="30245" marB="302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241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41138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Normal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47809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3515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0929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6292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19FF32-5BEE-41EF-9060-C10658B1350E}"/>
              </a:ext>
            </a:extLst>
          </p:cNvPr>
          <p:cNvSpPr/>
          <p:nvPr/>
        </p:nvSpPr>
        <p:spPr>
          <a:xfrm rot="16200000">
            <a:off x="2573280" y="2871069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7095F-BED7-43C9-8C2A-9A6AFC8B852B}"/>
              </a:ext>
            </a:extLst>
          </p:cNvPr>
          <p:cNvSpPr txBox="1"/>
          <p:nvPr/>
        </p:nvSpPr>
        <p:spPr>
          <a:xfrm rot="16200000">
            <a:off x="3862533" y="1420871"/>
            <a:ext cx="668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1F9BA-1CD3-4543-9763-BAD1F807C321}"/>
              </a:ext>
            </a:extLst>
          </p:cNvPr>
          <p:cNvSpPr txBox="1"/>
          <p:nvPr/>
        </p:nvSpPr>
        <p:spPr>
          <a:xfrm rot="16200000">
            <a:off x="3759139" y="2925685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ABCA9-54B3-4C61-88B8-12E04D231DA7}"/>
              </a:ext>
            </a:extLst>
          </p:cNvPr>
          <p:cNvSpPr txBox="1"/>
          <p:nvPr/>
        </p:nvSpPr>
        <p:spPr>
          <a:xfrm rot="16200000">
            <a:off x="3884173" y="4445048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E4CF257-A4B8-449C-9E2F-7A6181E1430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0800000" flipV="1">
            <a:off x="3351726" y="1567065"/>
            <a:ext cx="699000" cy="15048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8712D48-E540-4DF7-A474-C784BBB9389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0800000">
            <a:off x="3351726" y="3071869"/>
            <a:ext cx="699000" cy="1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418DD4-26B2-4CF1-A5B8-B4E074E0F1D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0800000">
            <a:off x="3351727" y="3071870"/>
            <a:ext cx="698999" cy="151937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1F2A8B-4EE6-4D77-B479-285F732DB2ED}"/>
              </a:ext>
            </a:extLst>
          </p:cNvPr>
          <p:cNvCxnSpPr>
            <a:cxnSpLocks/>
            <a:stCxn id="6" idx="2"/>
            <a:endCxn id="2" idx="1"/>
          </p:cNvCxnSpPr>
          <p:nvPr/>
        </p:nvCxnSpPr>
        <p:spPr>
          <a:xfrm>
            <a:off x="4343114" y="1567065"/>
            <a:ext cx="476194" cy="557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E9A993-1DCD-4411-AEC6-8A01B5FC8C01}"/>
              </a:ext>
            </a:extLst>
          </p:cNvPr>
          <p:cNvCxnSpPr>
            <a:cxnSpLocks/>
            <a:stCxn id="7" idx="2"/>
            <a:endCxn id="3" idx="1"/>
          </p:cNvCxnSpPr>
          <p:nvPr/>
        </p:nvCxnSpPr>
        <p:spPr>
          <a:xfrm flipV="1">
            <a:off x="4343114" y="3071874"/>
            <a:ext cx="476194" cy="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BD8BFB-D57C-4651-A76F-EE07DBCC53D4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>
            <a:off x="4343113" y="4591242"/>
            <a:ext cx="476195" cy="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8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3A2413-1D07-4579-B56B-D30AA929D552}"/>
              </a:ext>
            </a:extLst>
          </p:cNvPr>
          <p:cNvSpPr/>
          <p:nvPr/>
        </p:nvSpPr>
        <p:spPr>
          <a:xfrm>
            <a:off x="1043426" y="883824"/>
            <a:ext cx="1290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Muli" panose="00000500000000000000" pitchFamily="2" charset="0"/>
              </a:rPr>
              <a:t>[2 </a:t>
            </a:r>
            <a:r>
              <a:rPr lang="en-US" sz="12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200" dirty="0">
                <a:latin typeface="Muli" panose="00000500000000000000" pitchFamily="2" charset="0"/>
              </a:rPr>
              <a:t>, 3 </a:t>
            </a:r>
            <a:r>
              <a:rPr lang="en-US" sz="12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200" dirty="0">
                <a:latin typeface="Muli" panose="00000500000000000000" pitchFamily="2" charset="0"/>
              </a:rPr>
              <a:t>]</a:t>
            </a:r>
            <a:endParaRPr lang="en-US" sz="12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H(S,</a:t>
            </a:r>
            <a:r>
              <a:rPr lang="en-US" sz="1200" dirty="0">
                <a:latin typeface="Muli" panose="00000500000000000000" pitchFamily="2" charset="0"/>
              </a:rPr>
              <a:t>O</a:t>
            </a:r>
            <a:r>
              <a:rPr lang="en-US" sz="1200" baseline="-25000" dirty="0">
                <a:latin typeface="Muli" panose="00000500000000000000" pitchFamily="2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) = 0.971</a:t>
            </a: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D24E9E74-F53E-4241-A89B-61A14877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07876"/>
              </p:ext>
            </p:extLst>
          </p:nvPr>
        </p:nvGraphicFramePr>
        <p:xfrm>
          <a:off x="4195764" y="908577"/>
          <a:ext cx="32384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2">
                  <a:extLst>
                    <a:ext uri="{9D8B030D-6E8A-4147-A177-3AD203B41FA5}">
                      <a16:colId xmlns:a16="http://schemas.microsoft.com/office/drawing/2014/main" val="3654750717"/>
                    </a:ext>
                  </a:extLst>
                </a:gridCol>
                <a:gridCol w="1221795">
                  <a:extLst>
                    <a:ext uri="{9D8B030D-6E8A-4147-A177-3AD203B41FA5}">
                      <a16:colId xmlns:a16="http://schemas.microsoft.com/office/drawing/2014/main" val="859194259"/>
                    </a:ext>
                  </a:extLst>
                </a:gridCol>
                <a:gridCol w="642790">
                  <a:extLst>
                    <a:ext uri="{9D8B030D-6E8A-4147-A177-3AD203B41FA5}">
                      <a16:colId xmlns:a16="http://schemas.microsoft.com/office/drawing/2014/main" val="3415556477"/>
                    </a:ext>
                  </a:extLst>
                </a:gridCol>
                <a:gridCol w="564281">
                  <a:extLst>
                    <a:ext uri="{9D8B030D-6E8A-4147-A177-3AD203B41FA5}">
                      <a16:colId xmlns:a16="http://schemas.microsoft.com/office/drawing/2014/main" val="1032161370"/>
                    </a:ext>
                  </a:extLst>
                </a:gridCol>
              </a:tblGrid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1055"/>
                  </a:ext>
                </a:extLst>
              </a:tr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665"/>
                  </a:ext>
                </a:extLst>
              </a:tr>
              <a:tr h="274814">
                <a:tc rowSpan="3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Outlook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Sunny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143159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Overcast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23427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766945"/>
                  </a:ext>
                </a:extLst>
              </a:tr>
              <a:tr h="2748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Gain</a:t>
                      </a:r>
                      <a:r>
                        <a:rPr lang="en-US" sz="1300" dirty="0"/>
                        <a:t> = </a:t>
                      </a:r>
                      <a:r>
                        <a:rPr lang="en-US" sz="13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0.247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62537"/>
                  </a:ext>
                </a:extLst>
              </a:tr>
            </a:tbl>
          </a:graphicData>
        </a:graphic>
      </p:graphicFrame>
      <p:graphicFrame>
        <p:nvGraphicFramePr>
          <p:cNvPr id="72" name="Table 70">
            <a:extLst>
              <a:ext uri="{FF2B5EF4-FFF2-40B4-BE49-F238E27FC236}">
                <a16:creationId xmlns:a16="http://schemas.microsoft.com/office/drawing/2014/main" id="{48A0AF93-A497-4421-8AE4-59488CB21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51173"/>
              </p:ext>
            </p:extLst>
          </p:nvPr>
        </p:nvGraphicFramePr>
        <p:xfrm>
          <a:off x="8001002" y="908577"/>
          <a:ext cx="323848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2">
                  <a:extLst>
                    <a:ext uri="{9D8B030D-6E8A-4147-A177-3AD203B41FA5}">
                      <a16:colId xmlns:a16="http://schemas.microsoft.com/office/drawing/2014/main" val="3654750717"/>
                    </a:ext>
                  </a:extLst>
                </a:gridCol>
                <a:gridCol w="1221795">
                  <a:extLst>
                    <a:ext uri="{9D8B030D-6E8A-4147-A177-3AD203B41FA5}">
                      <a16:colId xmlns:a16="http://schemas.microsoft.com/office/drawing/2014/main" val="859194259"/>
                    </a:ext>
                  </a:extLst>
                </a:gridCol>
                <a:gridCol w="642790">
                  <a:extLst>
                    <a:ext uri="{9D8B030D-6E8A-4147-A177-3AD203B41FA5}">
                      <a16:colId xmlns:a16="http://schemas.microsoft.com/office/drawing/2014/main" val="3415556477"/>
                    </a:ext>
                  </a:extLst>
                </a:gridCol>
                <a:gridCol w="564281">
                  <a:extLst>
                    <a:ext uri="{9D8B030D-6E8A-4147-A177-3AD203B41FA5}">
                      <a16:colId xmlns:a16="http://schemas.microsoft.com/office/drawing/2014/main" val="1032161370"/>
                    </a:ext>
                  </a:extLst>
                </a:gridCol>
              </a:tblGrid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1055"/>
                  </a:ext>
                </a:extLst>
              </a:tr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665"/>
                  </a:ext>
                </a:extLst>
              </a:tr>
              <a:tr h="274814">
                <a:tc rowSpan="3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Temp.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143159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23427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766945"/>
                  </a:ext>
                </a:extLst>
              </a:tr>
              <a:tr h="2748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Gain</a:t>
                      </a:r>
                      <a:r>
                        <a:rPr lang="en-US" sz="1300" dirty="0"/>
                        <a:t> = 0.029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62537"/>
                  </a:ext>
                </a:extLst>
              </a:tr>
            </a:tbl>
          </a:graphicData>
        </a:graphic>
      </p:graphicFrame>
      <p:graphicFrame>
        <p:nvGraphicFramePr>
          <p:cNvPr id="73" name="Table 70">
            <a:extLst>
              <a:ext uri="{FF2B5EF4-FFF2-40B4-BE49-F238E27FC236}">
                <a16:creationId xmlns:a16="http://schemas.microsoft.com/office/drawing/2014/main" id="{3CBBAE36-4C92-439A-89C8-1B5374CBD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76314"/>
              </p:ext>
            </p:extLst>
          </p:nvPr>
        </p:nvGraphicFramePr>
        <p:xfrm>
          <a:off x="4195764" y="2901422"/>
          <a:ext cx="3238488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61">
                  <a:extLst>
                    <a:ext uri="{9D8B030D-6E8A-4147-A177-3AD203B41FA5}">
                      <a16:colId xmlns:a16="http://schemas.microsoft.com/office/drawing/2014/main" val="3654750717"/>
                    </a:ext>
                  </a:extLst>
                </a:gridCol>
                <a:gridCol w="921756">
                  <a:extLst>
                    <a:ext uri="{9D8B030D-6E8A-4147-A177-3AD203B41FA5}">
                      <a16:colId xmlns:a16="http://schemas.microsoft.com/office/drawing/2014/main" val="859194259"/>
                    </a:ext>
                  </a:extLst>
                </a:gridCol>
                <a:gridCol w="642790">
                  <a:extLst>
                    <a:ext uri="{9D8B030D-6E8A-4147-A177-3AD203B41FA5}">
                      <a16:colId xmlns:a16="http://schemas.microsoft.com/office/drawing/2014/main" val="3415556477"/>
                    </a:ext>
                  </a:extLst>
                </a:gridCol>
                <a:gridCol w="564281">
                  <a:extLst>
                    <a:ext uri="{9D8B030D-6E8A-4147-A177-3AD203B41FA5}">
                      <a16:colId xmlns:a16="http://schemas.microsoft.com/office/drawing/2014/main" val="1032161370"/>
                    </a:ext>
                  </a:extLst>
                </a:gridCol>
              </a:tblGrid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1055"/>
                  </a:ext>
                </a:extLst>
              </a:tr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665"/>
                  </a:ext>
                </a:extLst>
              </a:tr>
              <a:tr h="2748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Humidity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143159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23427"/>
                  </a:ext>
                </a:extLst>
              </a:tr>
              <a:tr h="2748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Gain</a:t>
                      </a:r>
                      <a:r>
                        <a:rPr lang="en-US" sz="1300" dirty="0"/>
                        <a:t> = 0.152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62537"/>
                  </a:ext>
                </a:extLst>
              </a:tr>
            </a:tbl>
          </a:graphicData>
        </a:graphic>
      </p:graphicFrame>
      <p:graphicFrame>
        <p:nvGraphicFramePr>
          <p:cNvPr id="74" name="Table 70">
            <a:extLst>
              <a:ext uri="{FF2B5EF4-FFF2-40B4-BE49-F238E27FC236}">
                <a16:creationId xmlns:a16="http://schemas.microsoft.com/office/drawing/2014/main" id="{8C972651-9824-4E4E-9DAE-F3BF0CE42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5031"/>
              </p:ext>
            </p:extLst>
          </p:nvPr>
        </p:nvGraphicFramePr>
        <p:xfrm>
          <a:off x="8001002" y="2901422"/>
          <a:ext cx="3238488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2">
                  <a:extLst>
                    <a:ext uri="{9D8B030D-6E8A-4147-A177-3AD203B41FA5}">
                      <a16:colId xmlns:a16="http://schemas.microsoft.com/office/drawing/2014/main" val="3654750717"/>
                    </a:ext>
                  </a:extLst>
                </a:gridCol>
                <a:gridCol w="1221795">
                  <a:extLst>
                    <a:ext uri="{9D8B030D-6E8A-4147-A177-3AD203B41FA5}">
                      <a16:colId xmlns:a16="http://schemas.microsoft.com/office/drawing/2014/main" val="859194259"/>
                    </a:ext>
                  </a:extLst>
                </a:gridCol>
                <a:gridCol w="642790">
                  <a:extLst>
                    <a:ext uri="{9D8B030D-6E8A-4147-A177-3AD203B41FA5}">
                      <a16:colId xmlns:a16="http://schemas.microsoft.com/office/drawing/2014/main" val="3415556477"/>
                    </a:ext>
                  </a:extLst>
                </a:gridCol>
                <a:gridCol w="564281">
                  <a:extLst>
                    <a:ext uri="{9D8B030D-6E8A-4147-A177-3AD203B41FA5}">
                      <a16:colId xmlns:a16="http://schemas.microsoft.com/office/drawing/2014/main" val="1032161370"/>
                    </a:ext>
                  </a:extLst>
                </a:gridCol>
              </a:tblGrid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Play Golf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1055"/>
                  </a:ext>
                </a:extLst>
              </a:tr>
              <a:tr h="274814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3665"/>
                  </a:ext>
                </a:extLst>
              </a:tr>
              <a:tr h="2748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Windy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143159"/>
                  </a:ext>
                </a:extLst>
              </a:tr>
              <a:tr h="274814">
                <a:tc v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23427"/>
                  </a:ext>
                </a:extLst>
              </a:tr>
              <a:tr h="27481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Gain</a:t>
                      </a:r>
                      <a:r>
                        <a:rPr lang="en-US" sz="1300" dirty="0"/>
                        <a:t> = 0.048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62537"/>
                  </a:ext>
                </a:extLst>
              </a:tr>
            </a:tbl>
          </a:graphicData>
        </a:graphic>
      </p:graphicFrame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559AF7CA-6112-4E27-B102-0F62D1D9911E}"/>
              </a:ext>
            </a:extLst>
          </p:cNvPr>
          <p:cNvSpPr/>
          <p:nvPr/>
        </p:nvSpPr>
        <p:spPr>
          <a:xfrm>
            <a:off x="4981575" y="1025341"/>
            <a:ext cx="357188" cy="331972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7148082-DB4E-487D-B3B2-6C384EFA4284}"/>
              </a:ext>
            </a:extLst>
          </p:cNvPr>
          <p:cNvSpPr/>
          <p:nvPr/>
        </p:nvSpPr>
        <p:spPr>
          <a:xfrm>
            <a:off x="1053385" y="1874583"/>
            <a:ext cx="1270821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Humidity (W)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12E284-597C-41C2-BCA9-9E50E73BE065}"/>
              </a:ext>
            </a:extLst>
          </p:cNvPr>
          <p:cNvCxnSpPr>
            <a:cxnSpLocks/>
            <a:stCxn id="78" idx="2"/>
            <a:endCxn id="76" idx="0"/>
          </p:cNvCxnSpPr>
          <p:nvPr/>
        </p:nvCxnSpPr>
        <p:spPr>
          <a:xfrm flipH="1">
            <a:off x="1688796" y="1692173"/>
            <a:ext cx="1191" cy="1824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9A1698E-A94A-4EB6-9495-64925C944ED7}"/>
              </a:ext>
            </a:extLst>
          </p:cNvPr>
          <p:cNvSpPr txBox="1"/>
          <p:nvPr/>
        </p:nvSpPr>
        <p:spPr>
          <a:xfrm>
            <a:off x="1112745" y="1353619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 (</a:t>
            </a:r>
            <a:r>
              <a:rPr lang="en-US" sz="1600" dirty="0">
                <a:latin typeface="Muli" panose="00000500000000000000" pitchFamily="2" charset="0"/>
              </a:rPr>
              <a:t>O</a:t>
            </a:r>
            <a:r>
              <a:rPr lang="en-US" sz="1600" baseline="-25000" dirty="0">
                <a:latin typeface="Muli" panose="00000500000000000000" pitchFamily="2" charset="0"/>
              </a:rPr>
              <a:t>1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A89B3A-01C0-41C9-AEA0-B14D23D9583B}"/>
              </a:ext>
            </a:extLst>
          </p:cNvPr>
          <p:cNvSpPr txBox="1"/>
          <p:nvPr/>
        </p:nvSpPr>
        <p:spPr>
          <a:xfrm>
            <a:off x="440179" y="2713281"/>
            <a:ext cx="8963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(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H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70BDD6-3E5D-4C16-9F13-766513132F71}"/>
              </a:ext>
            </a:extLst>
          </p:cNvPr>
          <p:cNvSpPr txBox="1"/>
          <p:nvPr/>
        </p:nvSpPr>
        <p:spPr>
          <a:xfrm>
            <a:off x="2000371" y="2713278"/>
            <a:ext cx="10951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(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H</a:t>
            </a:r>
            <a:r>
              <a:rPr lang="en-US" sz="13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Muli" panose="00000500000000000000" pitchFamily="2" charset="0"/>
              </a:rPr>
              <a:t>2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2D3EBB-BFD9-4B0A-BF39-EDE2BBD49637}"/>
              </a:ext>
            </a:extLst>
          </p:cNvPr>
          <p:cNvSpPr txBox="1"/>
          <p:nvPr/>
        </p:nvSpPr>
        <p:spPr>
          <a:xfrm>
            <a:off x="2339991" y="1047797"/>
            <a:ext cx="889987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entropy 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before 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split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E11474F-BA0F-4FEB-8EA4-5A51B7CB86F5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 rot="5400000">
            <a:off x="1070039" y="2094523"/>
            <a:ext cx="437099" cy="80041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C15DA5A-3D33-41A0-9A2E-A172959AF319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>
          <a:xfrm rot="16200000" flipH="1">
            <a:off x="1899828" y="2065149"/>
            <a:ext cx="437096" cy="85916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Right Brace 88">
            <a:extLst>
              <a:ext uri="{FF2B5EF4-FFF2-40B4-BE49-F238E27FC236}">
                <a16:creationId xmlns:a16="http://schemas.microsoft.com/office/drawing/2014/main" id="{58AC2374-588D-4B6B-95B3-0F7B861B803F}"/>
              </a:ext>
            </a:extLst>
          </p:cNvPr>
          <p:cNvSpPr/>
          <p:nvPr/>
        </p:nvSpPr>
        <p:spPr>
          <a:xfrm>
            <a:off x="2230368" y="854472"/>
            <a:ext cx="95629" cy="906962"/>
          </a:xfrm>
          <a:prstGeom prst="rightBrace">
            <a:avLst>
              <a:gd name="adj1" fmla="val 45310"/>
              <a:gd name="adj2" fmla="val 51010"/>
            </a:avLst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5AFC62-89DA-4CD7-804F-420F516363CA}"/>
              </a:ext>
            </a:extLst>
          </p:cNvPr>
          <p:cNvSpPr/>
          <p:nvPr/>
        </p:nvSpPr>
        <p:spPr>
          <a:xfrm>
            <a:off x="319982" y="3005666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Muli" panose="00000500000000000000" pitchFamily="2" charset="0"/>
              </a:rPr>
              <a:t>[0 </a:t>
            </a:r>
            <a:r>
              <a:rPr lang="en-US" sz="12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200" dirty="0">
                <a:latin typeface="Muli" panose="00000500000000000000" pitchFamily="2" charset="0"/>
              </a:rPr>
              <a:t>, 3 </a:t>
            </a:r>
            <a:r>
              <a:rPr lang="en-US" sz="12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200" dirty="0">
                <a:latin typeface="Muli" panose="00000500000000000000" pitchFamily="2" charset="0"/>
              </a:rPr>
              <a:t>]</a:t>
            </a:r>
            <a:endParaRPr lang="en-US" sz="12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H(</a:t>
            </a:r>
            <a:r>
              <a:rPr lang="en-US" sz="1200" dirty="0">
                <a:latin typeface="Muli" panose="00000500000000000000" pitchFamily="2" charset="0"/>
              </a:rPr>
              <a:t>O</a:t>
            </a:r>
            <a:r>
              <a:rPr lang="en-US" sz="1200" baseline="-25000" dirty="0">
                <a:latin typeface="Muli" panose="00000500000000000000" pitchFamily="2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,H</a:t>
            </a:r>
            <a:r>
              <a:rPr lang="en-US" sz="1200" baseline="-25000" dirty="0">
                <a:latin typeface="Muli" panose="00000500000000000000" pitchFamily="2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) = 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D0C6019-B765-463A-9066-1E55078C2F33}"/>
              </a:ext>
            </a:extLst>
          </p:cNvPr>
          <p:cNvSpPr/>
          <p:nvPr/>
        </p:nvSpPr>
        <p:spPr>
          <a:xfrm>
            <a:off x="1948536" y="3007239"/>
            <a:ext cx="103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Muli" panose="00000500000000000000" pitchFamily="2" charset="0"/>
              </a:rPr>
              <a:t>[2 </a:t>
            </a:r>
            <a:r>
              <a:rPr lang="en-US" sz="1200" b="1" dirty="0">
                <a:solidFill>
                  <a:srgbClr val="00B050"/>
                </a:solidFill>
                <a:latin typeface="Muli" panose="00000500000000000000" pitchFamily="2" charset="0"/>
              </a:rPr>
              <a:t>Y</a:t>
            </a:r>
            <a:r>
              <a:rPr lang="en-US" sz="1200" dirty="0">
                <a:latin typeface="Muli" panose="00000500000000000000" pitchFamily="2" charset="0"/>
              </a:rPr>
              <a:t>, 0 </a:t>
            </a:r>
            <a:r>
              <a:rPr lang="en-US" sz="1200" b="1" dirty="0">
                <a:solidFill>
                  <a:schemeClr val="accent2"/>
                </a:solidFill>
                <a:latin typeface="Muli" panose="00000500000000000000" pitchFamily="2" charset="0"/>
              </a:rPr>
              <a:t>N</a:t>
            </a:r>
            <a:r>
              <a:rPr lang="en-US" sz="1200" dirty="0">
                <a:latin typeface="Muli" panose="00000500000000000000" pitchFamily="2" charset="0"/>
              </a:rPr>
              <a:t>]</a:t>
            </a:r>
            <a:endParaRPr lang="en-US" sz="1200" dirty="0">
              <a:solidFill>
                <a:prstClr val="black"/>
              </a:solidFill>
              <a:latin typeface="Muli" panose="00000500000000000000" pitchFamily="2" charset="0"/>
            </a:endParaRP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H(</a:t>
            </a:r>
            <a:r>
              <a:rPr lang="en-US" sz="1200" dirty="0">
                <a:latin typeface="Muli" panose="00000500000000000000" pitchFamily="2" charset="0"/>
              </a:rPr>
              <a:t>O</a:t>
            </a:r>
            <a:r>
              <a:rPr lang="en-US" sz="1200" baseline="-25000" dirty="0">
                <a:latin typeface="Muli" panose="00000500000000000000" pitchFamily="2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,H</a:t>
            </a:r>
            <a:r>
              <a:rPr lang="en-US" sz="1200" baseline="-25000" dirty="0">
                <a:solidFill>
                  <a:prstClr val="black"/>
                </a:solidFill>
                <a:latin typeface="Muli" panose="00000500000000000000" pitchFamily="2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latin typeface="Muli" panose="00000500000000000000" pitchFamily="2" charset="0"/>
              </a:rPr>
              <a:t>) = 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4F9FDE-5958-4056-9B03-472381400D68}"/>
              </a:ext>
            </a:extLst>
          </p:cNvPr>
          <p:cNvSpPr txBox="1"/>
          <p:nvPr/>
        </p:nvSpPr>
        <p:spPr>
          <a:xfrm>
            <a:off x="369281" y="3643970"/>
            <a:ext cx="2747178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weighted entropy after split</a:t>
            </a:r>
          </a:p>
        </p:txBody>
      </p:sp>
      <p:sp>
        <p:nvSpPr>
          <p:cNvPr id="93" name="Right Brace 92">
            <a:extLst>
              <a:ext uri="{FF2B5EF4-FFF2-40B4-BE49-F238E27FC236}">
                <a16:creationId xmlns:a16="http://schemas.microsoft.com/office/drawing/2014/main" id="{D91429ED-3B17-495E-9547-D1AE81F1291C}"/>
              </a:ext>
            </a:extLst>
          </p:cNvPr>
          <p:cNvSpPr/>
          <p:nvPr/>
        </p:nvSpPr>
        <p:spPr>
          <a:xfrm rot="5400000">
            <a:off x="1527299" y="2208996"/>
            <a:ext cx="201209" cy="2668742"/>
          </a:xfrm>
          <a:prstGeom prst="rightBrace">
            <a:avLst>
              <a:gd name="adj1" fmla="val 45310"/>
              <a:gd name="adj2" fmla="val 51010"/>
            </a:avLst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514CF7-7414-42D4-A3F6-6F81E207F9B2}"/>
              </a:ext>
            </a:extLst>
          </p:cNvPr>
          <p:cNvSpPr/>
          <p:nvPr/>
        </p:nvSpPr>
        <p:spPr>
          <a:xfrm>
            <a:off x="8105923" y="1185872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4A9551-1C55-47D1-A2B3-66D65C0AEE29}"/>
              </a:ext>
            </a:extLst>
          </p:cNvPr>
          <p:cNvSpPr/>
          <p:nvPr/>
        </p:nvSpPr>
        <p:spPr>
          <a:xfrm>
            <a:off x="8073968" y="1692232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9841D9-AC52-4381-9C51-C4EB088C8B3A}"/>
              </a:ext>
            </a:extLst>
          </p:cNvPr>
          <p:cNvCxnSpPr>
            <a:cxnSpLocks/>
          </p:cNvCxnSpPr>
          <p:nvPr/>
        </p:nvCxnSpPr>
        <p:spPr>
          <a:xfrm flipH="1">
            <a:off x="8651614" y="1549665"/>
            <a:ext cx="4916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BCC377-CDA6-416B-9851-BEFD5A1544E1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51614" y="2093831"/>
            <a:ext cx="1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436D5AC-CC7A-4221-B042-F82A8771A26A}"/>
              </a:ext>
            </a:extLst>
          </p:cNvPr>
          <p:cNvCxnSpPr>
            <a:cxnSpLocks/>
            <a:stCxn id="3" idx="2"/>
            <a:endCxn id="46" idx="0"/>
          </p:cNvCxnSpPr>
          <p:nvPr/>
        </p:nvCxnSpPr>
        <p:spPr>
          <a:xfrm rot="16200000" flipH="1">
            <a:off x="9187101" y="1558343"/>
            <a:ext cx="293251" cy="136422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98D8267-23DC-495F-B727-F82380CBDD56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7827739" y="1563206"/>
            <a:ext cx="293251" cy="13545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9C010-967C-4800-AF73-664632203DCC}"/>
              </a:ext>
            </a:extLst>
          </p:cNvPr>
          <p:cNvSpPr/>
          <p:nvPr/>
        </p:nvSpPr>
        <p:spPr>
          <a:xfrm>
            <a:off x="6724952" y="2888074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Humidity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739671-EB68-43A7-B88C-B9CD10E07931}"/>
              </a:ext>
            </a:extLst>
          </p:cNvPr>
          <p:cNvSpPr/>
          <p:nvPr/>
        </p:nvSpPr>
        <p:spPr>
          <a:xfrm>
            <a:off x="9380429" y="2888074"/>
            <a:ext cx="1270821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Windy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22D7A1-1690-4F3F-862B-25CB5E52A9A1}"/>
              </a:ext>
            </a:extLst>
          </p:cNvPr>
          <p:cNvSpPr/>
          <p:nvPr/>
        </p:nvSpPr>
        <p:spPr>
          <a:xfrm>
            <a:off x="8387295" y="2945998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62440E-F02B-4134-861D-8C8F571287BD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 flipH="1">
            <a:off x="8651614" y="2698149"/>
            <a:ext cx="1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4B0AEE-269D-4BD9-B4E4-A7D267123AA7}"/>
              </a:ext>
            </a:extLst>
          </p:cNvPr>
          <p:cNvCxnSpPr>
            <a:cxnSpLocks/>
            <a:stCxn id="34" idx="2"/>
            <a:endCxn id="11" idx="0"/>
          </p:cNvCxnSpPr>
          <p:nvPr/>
        </p:nvCxnSpPr>
        <p:spPr>
          <a:xfrm>
            <a:off x="7297114" y="2679470"/>
            <a:ext cx="5484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2B0B9B-DCA6-4ABA-A295-47EF22ECFFF4}"/>
              </a:ext>
            </a:extLst>
          </p:cNvPr>
          <p:cNvCxnSpPr>
            <a:cxnSpLocks/>
            <a:stCxn id="46" idx="2"/>
            <a:endCxn id="12" idx="0"/>
          </p:cNvCxnSpPr>
          <p:nvPr/>
        </p:nvCxnSpPr>
        <p:spPr>
          <a:xfrm>
            <a:off x="10015839" y="2679470"/>
            <a:ext cx="1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541346-9B87-416F-9119-B7CAAC042DAF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 rot="5400000">
            <a:off x="6711641" y="3137612"/>
            <a:ext cx="438896" cy="74301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F4D34D-6604-4FE7-ABA7-C1036F34FFE0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 rot="16200000" flipH="1">
            <a:off x="7458992" y="3133279"/>
            <a:ext cx="429609" cy="74239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DFDE1D-B1F3-4BBD-ABFC-43FD635B2E90}"/>
              </a:ext>
            </a:extLst>
          </p:cNvPr>
          <p:cNvSpPr/>
          <p:nvPr/>
        </p:nvSpPr>
        <p:spPr>
          <a:xfrm>
            <a:off x="6294101" y="4166191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519EB2-7FE5-40F0-BDC1-4CE7885B05EA}"/>
              </a:ext>
            </a:extLst>
          </p:cNvPr>
          <p:cNvCxnSpPr>
            <a:cxnSpLocks/>
            <a:stCxn id="54" idx="2"/>
            <a:endCxn id="21" idx="0"/>
          </p:cNvCxnSpPr>
          <p:nvPr/>
        </p:nvCxnSpPr>
        <p:spPr>
          <a:xfrm flipH="1">
            <a:off x="6558420" y="4020957"/>
            <a:ext cx="1159" cy="14523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376359-0268-4381-9605-74E12F2EC2F8}"/>
              </a:ext>
            </a:extLst>
          </p:cNvPr>
          <p:cNvSpPr/>
          <p:nvPr/>
        </p:nvSpPr>
        <p:spPr>
          <a:xfrm>
            <a:off x="7781855" y="4172568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78BC5D-8968-4DDF-B853-0642A5B498FF}"/>
              </a:ext>
            </a:extLst>
          </p:cNvPr>
          <p:cNvCxnSpPr>
            <a:cxnSpLocks/>
            <a:stCxn id="58" idx="2"/>
            <a:endCxn id="23" idx="0"/>
          </p:cNvCxnSpPr>
          <p:nvPr/>
        </p:nvCxnSpPr>
        <p:spPr>
          <a:xfrm>
            <a:off x="8044994" y="4011670"/>
            <a:ext cx="1180" cy="16089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F17D703-9A2D-4D25-8A64-DFB8DD2272C7}"/>
              </a:ext>
            </a:extLst>
          </p:cNvPr>
          <p:cNvCxnSpPr>
            <a:cxnSpLocks/>
            <a:stCxn id="12" idx="2"/>
            <a:endCxn id="64" idx="0"/>
          </p:cNvCxnSpPr>
          <p:nvPr/>
        </p:nvCxnSpPr>
        <p:spPr>
          <a:xfrm rot="5400000">
            <a:off x="9412583" y="3124846"/>
            <a:ext cx="438431" cy="76808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954278-7C07-4E3F-92D3-6705A1D815A6}"/>
              </a:ext>
            </a:extLst>
          </p:cNvPr>
          <p:cNvCxnSpPr>
            <a:cxnSpLocks/>
            <a:stCxn id="12" idx="2"/>
            <a:endCxn id="65" idx="0"/>
          </p:cNvCxnSpPr>
          <p:nvPr/>
        </p:nvCxnSpPr>
        <p:spPr>
          <a:xfrm rot="16200000" flipH="1">
            <a:off x="10153876" y="3151636"/>
            <a:ext cx="438431" cy="71450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8F12F51-FAC1-49FD-A28D-9058AE48F3F2}"/>
              </a:ext>
            </a:extLst>
          </p:cNvPr>
          <p:cNvSpPr/>
          <p:nvPr/>
        </p:nvSpPr>
        <p:spPr>
          <a:xfrm>
            <a:off x="8983686" y="41672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+mj-lt"/>
              </a:rPr>
              <a:t>No</a:t>
            </a:r>
            <a:endParaRPr lang="en-US" sz="1300" dirty="0">
              <a:solidFill>
                <a:schemeClr val="lt1"/>
              </a:solidFill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AFD8C4-F207-4488-8071-34E36E3087F9}"/>
              </a:ext>
            </a:extLst>
          </p:cNvPr>
          <p:cNvCxnSpPr>
            <a:cxnSpLocks/>
            <a:stCxn id="64" idx="2"/>
            <a:endCxn id="29" idx="0"/>
          </p:cNvCxnSpPr>
          <p:nvPr/>
        </p:nvCxnSpPr>
        <p:spPr>
          <a:xfrm>
            <a:off x="9247755" y="4020492"/>
            <a:ext cx="250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CA178E5-37F7-40A0-8A47-93863325C4E5}"/>
              </a:ext>
            </a:extLst>
          </p:cNvPr>
          <p:cNvSpPr/>
          <p:nvPr/>
        </p:nvSpPr>
        <p:spPr>
          <a:xfrm>
            <a:off x="10465915" y="41672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>
                <a:latin typeface="+mj-lt"/>
              </a:rPr>
              <a:t>Yes</a:t>
            </a:r>
            <a:endParaRPr lang="en-US" sz="1300" dirty="0">
              <a:latin typeface="+mj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92E095-AA14-46AF-8EFE-146848C7A55C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 flipH="1">
            <a:off x="10730234" y="4020492"/>
            <a:ext cx="109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85ED72B5-CAAD-41CA-9CE9-E007D6070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11138"/>
              </p:ext>
            </p:extLst>
          </p:nvPr>
        </p:nvGraphicFramePr>
        <p:xfrm>
          <a:off x="397327" y="985219"/>
          <a:ext cx="5376910" cy="373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2">
                  <a:extLst>
                    <a:ext uri="{9D8B030D-6E8A-4147-A177-3AD203B41FA5}">
                      <a16:colId xmlns:a16="http://schemas.microsoft.com/office/drawing/2014/main" val="3827628290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930087717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07445955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416495780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1172347926"/>
                    </a:ext>
                  </a:extLst>
                </a:gridCol>
              </a:tblGrid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Outlook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Play Golf</a:t>
                      </a:r>
                    </a:p>
                  </a:txBody>
                  <a:tcPr marL="60489" marR="60489" marT="30245" marB="302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241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476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41138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47809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22925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0928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Normal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883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76158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6990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3515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0929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84012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62924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High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46434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72524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1988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5100F22-F74B-489E-A4B9-E55EB7A8F039}"/>
              </a:ext>
            </a:extLst>
          </p:cNvPr>
          <p:cNvSpPr txBox="1"/>
          <p:nvPr/>
        </p:nvSpPr>
        <p:spPr>
          <a:xfrm>
            <a:off x="6962727" y="2387082"/>
            <a:ext cx="668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A390A9-6DFA-4DEF-AB50-14F01CBE8016}"/>
              </a:ext>
            </a:extLst>
          </p:cNvPr>
          <p:cNvSpPr txBox="1"/>
          <p:nvPr/>
        </p:nvSpPr>
        <p:spPr>
          <a:xfrm>
            <a:off x="8213834" y="2405761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AF2AAA-0EF4-44B1-A612-1D7CF4855CE8}"/>
              </a:ext>
            </a:extLst>
          </p:cNvPr>
          <p:cNvSpPr txBox="1"/>
          <p:nvPr/>
        </p:nvSpPr>
        <p:spPr>
          <a:xfrm>
            <a:off x="9703093" y="2387082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EC764D-B813-4683-ABB5-B11FCE6CA5AF}"/>
              </a:ext>
            </a:extLst>
          </p:cNvPr>
          <p:cNvSpPr txBox="1"/>
          <p:nvPr/>
        </p:nvSpPr>
        <p:spPr>
          <a:xfrm>
            <a:off x="6283702" y="3728569"/>
            <a:ext cx="551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C51231-5317-4204-B00E-53322CC027CB}"/>
              </a:ext>
            </a:extLst>
          </p:cNvPr>
          <p:cNvSpPr txBox="1"/>
          <p:nvPr/>
        </p:nvSpPr>
        <p:spPr>
          <a:xfrm>
            <a:off x="7669731" y="3719282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9593A-2151-401B-B44D-439185A2532D}"/>
              </a:ext>
            </a:extLst>
          </p:cNvPr>
          <p:cNvSpPr txBox="1"/>
          <p:nvPr/>
        </p:nvSpPr>
        <p:spPr>
          <a:xfrm>
            <a:off x="8980694" y="3728104"/>
            <a:ext cx="5341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1AB63E-58DC-4C3D-B5A4-7FF94AC964C0}"/>
              </a:ext>
            </a:extLst>
          </p:cNvPr>
          <p:cNvSpPr txBox="1"/>
          <p:nvPr/>
        </p:nvSpPr>
        <p:spPr>
          <a:xfrm>
            <a:off x="10433627" y="3728104"/>
            <a:ext cx="593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436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514CF7-7414-42D4-A3F6-6F81E207F9B2}"/>
              </a:ext>
            </a:extLst>
          </p:cNvPr>
          <p:cNvSpPr/>
          <p:nvPr/>
        </p:nvSpPr>
        <p:spPr>
          <a:xfrm>
            <a:off x="8105923" y="1185872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4A9551-1C55-47D1-A2B3-66D65C0AEE29}"/>
              </a:ext>
            </a:extLst>
          </p:cNvPr>
          <p:cNvSpPr/>
          <p:nvPr/>
        </p:nvSpPr>
        <p:spPr>
          <a:xfrm>
            <a:off x="8073968" y="1692232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 (O)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9841D9-AC52-4381-9C51-C4EB088C8B3A}"/>
              </a:ext>
            </a:extLst>
          </p:cNvPr>
          <p:cNvCxnSpPr>
            <a:cxnSpLocks/>
          </p:cNvCxnSpPr>
          <p:nvPr/>
        </p:nvCxnSpPr>
        <p:spPr>
          <a:xfrm flipH="1">
            <a:off x="8651614" y="1549665"/>
            <a:ext cx="4916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BCC377-CDA6-416B-9851-BEFD5A1544E1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8651614" y="2093831"/>
            <a:ext cx="879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436D5AC-CC7A-4221-B042-F82A8771A26A}"/>
              </a:ext>
            </a:extLst>
          </p:cNvPr>
          <p:cNvCxnSpPr>
            <a:cxnSpLocks/>
            <a:stCxn id="3" idx="2"/>
            <a:endCxn id="46" idx="0"/>
          </p:cNvCxnSpPr>
          <p:nvPr/>
        </p:nvCxnSpPr>
        <p:spPr>
          <a:xfrm rot="16200000" flipH="1">
            <a:off x="9187534" y="1557911"/>
            <a:ext cx="293251" cy="136509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98D8267-23DC-495F-B727-F82380CBDD56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7830557" y="1566024"/>
            <a:ext cx="293251" cy="134886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9C010-967C-4800-AF73-664632203DCC}"/>
              </a:ext>
            </a:extLst>
          </p:cNvPr>
          <p:cNvSpPr/>
          <p:nvPr/>
        </p:nvSpPr>
        <p:spPr>
          <a:xfrm>
            <a:off x="6667188" y="2888074"/>
            <a:ext cx="1270821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Humidity (H)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739671-EB68-43A7-B88C-B9CD10E07931}"/>
              </a:ext>
            </a:extLst>
          </p:cNvPr>
          <p:cNvSpPr/>
          <p:nvPr/>
        </p:nvSpPr>
        <p:spPr>
          <a:xfrm>
            <a:off x="9380429" y="2888074"/>
            <a:ext cx="1270821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Windy (W)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22D7A1-1690-4F3F-862B-25CB5E52A9A1}"/>
              </a:ext>
            </a:extLst>
          </p:cNvPr>
          <p:cNvSpPr/>
          <p:nvPr/>
        </p:nvSpPr>
        <p:spPr>
          <a:xfrm>
            <a:off x="8387295" y="2945998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62440E-F02B-4134-861D-8C8F571287BD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 flipH="1">
            <a:off x="8651614" y="2698149"/>
            <a:ext cx="879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4B0AEE-269D-4BD9-B4E4-A7D267123AA7}"/>
              </a:ext>
            </a:extLst>
          </p:cNvPr>
          <p:cNvCxnSpPr>
            <a:cxnSpLocks/>
            <a:stCxn id="34" idx="2"/>
            <a:endCxn id="11" idx="0"/>
          </p:cNvCxnSpPr>
          <p:nvPr/>
        </p:nvCxnSpPr>
        <p:spPr>
          <a:xfrm flipH="1">
            <a:off x="7302599" y="2679470"/>
            <a:ext cx="151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2B0B9B-DCA6-4ABA-A295-47EF22ECFFF4}"/>
              </a:ext>
            </a:extLst>
          </p:cNvPr>
          <p:cNvCxnSpPr>
            <a:cxnSpLocks/>
            <a:stCxn id="46" idx="2"/>
            <a:endCxn id="12" idx="0"/>
          </p:cNvCxnSpPr>
          <p:nvPr/>
        </p:nvCxnSpPr>
        <p:spPr>
          <a:xfrm flipH="1">
            <a:off x="10015840" y="2679470"/>
            <a:ext cx="864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541346-9B87-416F-9119-B7CAAC042DAF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 rot="5400000">
            <a:off x="6711641" y="3137611"/>
            <a:ext cx="438896" cy="74302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F4D34D-6604-4FE7-ABA7-C1036F34FFE0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 rot="16200000" flipH="1">
            <a:off x="7458992" y="3133279"/>
            <a:ext cx="429609" cy="74239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DFDE1D-B1F3-4BBD-ABFC-43FD635B2E90}"/>
              </a:ext>
            </a:extLst>
          </p:cNvPr>
          <p:cNvSpPr/>
          <p:nvPr/>
        </p:nvSpPr>
        <p:spPr>
          <a:xfrm>
            <a:off x="6294101" y="4182400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519EB2-7FE5-40F0-BDC1-4CE7885B05EA}"/>
              </a:ext>
            </a:extLst>
          </p:cNvPr>
          <p:cNvCxnSpPr>
            <a:cxnSpLocks/>
            <a:stCxn id="54" idx="2"/>
            <a:endCxn id="21" idx="0"/>
          </p:cNvCxnSpPr>
          <p:nvPr/>
        </p:nvCxnSpPr>
        <p:spPr>
          <a:xfrm flipH="1">
            <a:off x="6558420" y="4020957"/>
            <a:ext cx="1159" cy="16144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376359-0268-4381-9605-74E12F2EC2F8}"/>
              </a:ext>
            </a:extLst>
          </p:cNvPr>
          <p:cNvSpPr/>
          <p:nvPr/>
        </p:nvSpPr>
        <p:spPr>
          <a:xfrm>
            <a:off x="7781855" y="4182400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Yes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78BC5D-8968-4DDF-B853-0642A5B498FF}"/>
              </a:ext>
            </a:extLst>
          </p:cNvPr>
          <p:cNvCxnSpPr>
            <a:cxnSpLocks/>
            <a:stCxn id="58" idx="2"/>
            <a:endCxn id="23" idx="0"/>
          </p:cNvCxnSpPr>
          <p:nvPr/>
        </p:nvCxnSpPr>
        <p:spPr>
          <a:xfrm>
            <a:off x="8044994" y="4011670"/>
            <a:ext cx="1180" cy="1707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F17D703-9A2D-4D25-8A64-DFB8DD2272C7}"/>
              </a:ext>
            </a:extLst>
          </p:cNvPr>
          <p:cNvCxnSpPr>
            <a:cxnSpLocks/>
            <a:stCxn id="12" idx="2"/>
            <a:endCxn id="64" idx="0"/>
          </p:cNvCxnSpPr>
          <p:nvPr/>
        </p:nvCxnSpPr>
        <p:spPr>
          <a:xfrm rot="5400000">
            <a:off x="9412583" y="3124846"/>
            <a:ext cx="438431" cy="76808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954278-7C07-4E3F-92D3-6705A1D815A6}"/>
              </a:ext>
            </a:extLst>
          </p:cNvPr>
          <p:cNvCxnSpPr>
            <a:cxnSpLocks/>
            <a:stCxn id="12" idx="2"/>
            <a:endCxn id="65" idx="0"/>
          </p:cNvCxnSpPr>
          <p:nvPr/>
        </p:nvCxnSpPr>
        <p:spPr>
          <a:xfrm rot="16200000" flipH="1">
            <a:off x="10153876" y="3151636"/>
            <a:ext cx="438431" cy="71450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8F12F51-FAC1-49FD-A28D-9058AE48F3F2}"/>
              </a:ext>
            </a:extLst>
          </p:cNvPr>
          <p:cNvSpPr/>
          <p:nvPr/>
        </p:nvSpPr>
        <p:spPr>
          <a:xfrm>
            <a:off x="8983686" y="41672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+mj-lt"/>
              </a:rPr>
              <a:t>No</a:t>
            </a:r>
            <a:endParaRPr lang="en-US" sz="1300" dirty="0">
              <a:solidFill>
                <a:schemeClr val="lt1"/>
              </a:solidFill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AFD8C4-F207-4488-8071-34E36E3087F9}"/>
              </a:ext>
            </a:extLst>
          </p:cNvPr>
          <p:cNvCxnSpPr>
            <a:cxnSpLocks/>
            <a:stCxn id="64" idx="2"/>
            <a:endCxn id="29" idx="0"/>
          </p:cNvCxnSpPr>
          <p:nvPr/>
        </p:nvCxnSpPr>
        <p:spPr>
          <a:xfrm>
            <a:off x="9247755" y="4020492"/>
            <a:ext cx="250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CA178E5-37F7-40A0-8A47-93863325C4E5}"/>
              </a:ext>
            </a:extLst>
          </p:cNvPr>
          <p:cNvSpPr/>
          <p:nvPr/>
        </p:nvSpPr>
        <p:spPr>
          <a:xfrm>
            <a:off x="10465915" y="41672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>
                <a:latin typeface="+mj-lt"/>
              </a:rPr>
              <a:t>Yes</a:t>
            </a:r>
            <a:endParaRPr lang="en-US" sz="1300" dirty="0">
              <a:latin typeface="+mj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92E095-AA14-46AF-8EFE-146848C7A55C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 flipH="1">
            <a:off x="10730234" y="4020492"/>
            <a:ext cx="109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85ED72B5-CAAD-41CA-9CE9-E007D6070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64228"/>
              </p:ext>
            </p:extLst>
          </p:nvPr>
        </p:nvGraphicFramePr>
        <p:xfrm>
          <a:off x="397327" y="985219"/>
          <a:ext cx="5376910" cy="373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2">
                  <a:extLst>
                    <a:ext uri="{9D8B030D-6E8A-4147-A177-3AD203B41FA5}">
                      <a16:colId xmlns:a16="http://schemas.microsoft.com/office/drawing/2014/main" val="3827628290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930087717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07445955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4164957806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1172347926"/>
                    </a:ext>
                  </a:extLst>
                </a:gridCol>
              </a:tblGrid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Outlook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Play Golf</a:t>
                      </a:r>
                    </a:p>
                  </a:txBody>
                  <a:tcPr marL="60489" marR="60489" marT="30245" marB="302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241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476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41138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47809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22925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0928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Normal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Yes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883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76158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6990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</a:t>
                      </a:r>
                      <a:endParaRPr lang="en-US" sz="1100" dirty="0"/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3515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0929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84012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62924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High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46434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72524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19886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CE779ED1-3CB9-4770-8101-C006D3E250A0}"/>
              </a:ext>
            </a:extLst>
          </p:cNvPr>
          <p:cNvSpPr/>
          <p:nvPr/>
        </p:nvSpPr>
        <p:spPr>
          <a:xfrm>
            <a:off x="5998844" y="2568222"/>
            <a:ext cx="226142" cy="41787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latin typeface="Muli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100F22-F74B-489E-A4B9-E55EB7A8F039}"/>
              </a:ext>
            </a:extLst>
          </p:cNvPr>
          <p:cNvSpPr txBox="1"/>
          <p:nvPr/>
        </p:nvSpPr>
        <p:spPr>
          <a:xfrm>
            <a:off x="6796040" y="2387082"/>
            <a:ext cx="10134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 </a:t>
            </a:r>
            <a:r>
              <a:rPr lang="en-US" sz="1300" dirty="0">
                <a:latin typeface="Muli" panose="00000500000000000000" pitchFamily="2" charset="0"/>
              </a:rPr>
              <a:t>(O</a:t>
            </a:r>
            <a:r>
              <a:rPr lang="en-US" sz="1300" baseline="-25000" dirty="0">
                <a:latin typeface="Muli" panose="00000500000000000000" pitchFamily="2" charset="0"/>
              </a:rPr>
              <a:t>1</a:t>
            </a:r>
            <a:r>
              <a:rPr lang="en-US" sz="1300" dirty="0">
                <a:latin typeface="Muli" panose="00000500000000000000" pitchFamily="2" charset="0"/>
              </a:rPr>
              <a:t>)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A390A9-6DFA-4DEF-AB50-14F01CBE8016}"/>
              </a:ext>
            </a:extLst>
          </p:cNvPr>
          <p:cNvSpPr txBox="1"/>
          <p:nvPr/>
        </p:nvSpPr>
        <p:spPr>
          <a:xfrm>
            <a:off x="8042390" y="2405761"/>
            <a:ext cx="12202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 </a:t>
            </a:r>
            <a:r>
              <a:rPr lang="en-US" sz="1300" dirty="0">
                <a:latin typeface="Muli" panose="00000500000000000000" pitchFamily="2" charset="0"/>
              </a:rPr>
              <a:t>(O</a:t>
            </a:r>
            <a:r>
              <a:rPr lang="en-US" sz="1300" baseline="-25000" dirty="0">
                <a:latin typeface="Muli" panose="00000500000000000000" pitchFamily="2" charset="0"/>
              </a:rPr>
              <a:t>2</a:t>
            </a:r>
            <a:r>
              <a:rPr lang="en-US" sz="1300" dirty="0">
                <a:latin typeface="Muli" panose="00000500000000000000" pitchFamily="2" charset="0"/>
              </a:rPr>
              <a:t>)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AF2AAA-0EF4-44B1-A612-1D7CF4855CE8}"/>
              </a:ext>
            </a:extLst>
          </p:cNvPr>
          <p:cNvSpPr txBox="1"/>
          <p:nvPr/>
        </p:nvSpPr>
        <p:spPr>
          <a:xfrm>
            <a:off x="9531635" y="2387082"/>
            <a:ext cx="970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 </a:t>
            </a:r>
            <a:r>
              <a:rPr lang="en-US" sz="1300" dirty="0">
                <a:latin typeface="Muli" panose="00000500000000000000" pitchFamily="2" charset="0"/>
              </a:rPr>
              <a:t>(O</a:t>
            </a:r>
            <a:r>
              <a:rPr lang="en-US" sz="1300" baseline="-25000" dirty="0">
                <a:latin typeface="Muli" panose="00000500000000000000" pitchFamily="2" charset="0"/>
              </a:rPr>
              <a:t>3</a:t>
            </a:r>
            <a:r>
              <a:rPr lang="en-US" sz="1300" dirty="0">
                <a:latin typeface="Muli" panose="00000500000000000000" pitchFamily="2" charset="0"/>
              </a:rPr>
              <a:t>)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EC764D-B813-4683-ABB5-B11FCE6CA5AF}"/>
              </a:ext>
            </a:extLst>
          </p:cNvPr>
          <p:cNvSpPr txBox="1"/>
          <p:nvPr/>
        </p:nvSpPr>
        <p:spPr>
          <a:xfrm>
            <a:off x="6283702" y="3728569"/>
            <a:ext cx="5517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C51231-5317-4204-B00E-53322CC027CB}"/>
              </a:ext>
            </a:extLst>
          </p:cNvPr>
          <p:cNvSpPr txBox="1"/>
          <p:nvPr/>
        </p:nvSpPr>
        <p:spPr>
          <a:xfrm>
            <a:off x="7669731" y="3719282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9593A-2151-401B-B44D-439185A2532D}"/>
              </a:ext>
            </a:extLst>
          </p:cNvPr>
          <p:cNvSpPr txBox="1"/>
          <p:nvPr/>
        </p:nvSpPr>
        <p:spPr>
          <a:xfrm>
            <a:off x="8980694" y="3728104"/>
            <a:ext cx="5341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1AB63E-58DC-4C3D-B5A4-7FF94AC964C0}"/>
              </a:ext>
            </a:extLst>
          </p:cNvPr>
          <p:cNvSpPr txBox="1"/>
          <p:nvPr/>
        </p:nvSpPr>
        <p:spPr>
          <a:xfrm>
            <a:off x="10433627" y="3728104"/>
            <a:ext cx="593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2477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514CF7-7414-42D4-A3F6-6F81E207F9B2}"/>
              </a:ext>
            </a:extLst>
          </p:cNvPr>
          <p:cNvSpPr/>
          <p:nvPr/>
        </p:nvSpPr>
        <p:spPr>
          <a:xfrm>
            <a:off x="8105923" y="1185872"/>
            <a:ext cx="1101213" cy="36379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4A9551-1C55-47D1-A2B3-66D65C0AEE29}"/>
              </a:ext>
            </a:extLst>
          </p:cNvPr>
          <p:cNvSpPr/>
          <p:nvPr/>
        </p:nvSpPr>
        <p:spPr>
          <a:xfrm>
            <a:off x="8073968" y="1692232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Outlook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9841D9-AC52-4381-9C51-C4EB088C8B3A}"/>
              </a:ext>
            </a:extLst>
          </p:cNvPr>
          <p:cNvCxnSpPr>
            <a:cxnSpLocks/>
          </p:cNvCxnSpPr>
          <p:nvPr/>
        </p:nvCxnSpPr>
        <p:spPr>
          <a:xfrm flipH="1">
            <a:off x="8651614" y="1549665"/>
            <a:ext cx="4916" cy="14256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BCC377-CDA6-416B-9851-BEFD5A1544E1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51614" y="2093831"/>
            <a:ext cx="1" cy="31193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436D5AC-CC7A-4221-B042-F82A8771A26A}"/>
              </a:ext>
            </a:extLst>
          </p:cNvPr>
          <p:cNvCxnSpPr>
            <a:cxnSpLocks/>
            <a:stCxn id="3" idx="2"/>
            <a:endCxn id="46" idx="0"/>
          </p:cNvCxnSpPr>
          <p:nvPr/>
        </p:nvCxnSpPr>
        <p:spPr>
          <a:xfrm rot="16200000" flipH="1">
            <a:off x="9187101" y="1558343"/>
            <a:ext cx="293251" cy="136422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98D8267-23DC-495F-B727-F82380CBDD56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7827739" y="1563206"/>
            <a:ext cx="293251" cy="13545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A9C010-967C-4800-AF73-664632203DCC}"/>
              </a:ext>
            </a:extLst>
          </p:cNvPr>
          <p:cNvSpPr/>
          <p:nvPr/>
        </p:nvSpPr>
        <p:spPr>
          <a:xfrm>
            <a:off x="6724952" y="2888074"/>
            <a:ext cx="1155292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Muli" panose="00000500000000000000" pitchFamily="2" charset="0"/>
              </a:rPr>
              <a:t>Windy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739671-EB68-43A7-B88C-B9CD10E07931}"/>
              </a:ext>
            </a:extLst>
          </p:cNvPr>
          <p:cNvSpPr/>
          <p:nvPr/>
        </p:nvSpPr>
        <p:spPr>
          <a:xfrm>
            <a:off x="9316888" y="2888074"/>
            <a:ext cx="1397903" cy="401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Temperature</a:t>
            </a:r>
            <a:endParaRPr lang="en-US" sz="1300" dirty="0">
              <a:latin typeface="Muli" panose="000005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22D7A1-1690-4F3F-862B-25CB5E52A9A1}"/>
              </a:ext>
            </a:extLst>
          </p:cNvPr>
          <p:cNvSpPr/>
          <p:nvPr/>
        </p:nvSpPr>
        <p:spPr>
          <a:xfrm>
            <a:off x="8360863" y="2945998"/>
            <a:ext cx="581502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46.3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62440E-F02B-4134-861D-8C8F571287BD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 flipH="1">
            <a:off x="8651614" y="2698149"/>
            <a:ext cx="1" cy="24784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4B0AEE-269D-4BD9-B4E4-A7D267123AA7}"/>
              </a:ext>
            </a:extLst>
          </p:cNvPr>
          <p:cNvCxnSpPr>
            <a:cxnSpLocks/>
            <a:stCxn id="34" idx="2"/>
            <a:endCxn id="11" idx="0"/>
          </p:cNvCxnSpPr>
          <p:nvPr/>
        </p:nvCxnSpPr>
        <p:spPr>
          <a:xfrm>
            <a:off x="7297114" y="2679470"/>
            <a:ext cx="5484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2B0B9B-DCA6-4ABA-A295-47EF22ECFFF4}"/>
              </a:ext>
            </a:extLst>
          </p:cNvPr>
          <p:cNvCxnSpPr>
            <a:cxnSpLocks/>
            <a:stCxn id="46" idx="2"/>
            <a:endCxn id="12" idx="0"/>
          </p:cNvCxnSpPr>
          <p:nvPr/>
        </p:nvCxnSpPr>
        <p:spPr>
          <a:xfrm>
            <a:off x="10015839" y="2679470"/>
            <a:ext cx="1" cy="20860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541346-9B87-416F-9119-B7CAAC042DAF}"/>
              </a:ext>
            </a:extLst>
          </p:cNvPr>
          <p:cNvCxnSpPr>
            <a:cxnSpLocks/>
            <a:stCxn id="11" idx="2"/>
            <a:endCxn id="54" idx="0"/>
          </p:cNvCxnSpPr>
          <p:nvPr/>
        </p:nvCxnSpPr>
        <p:spPr>
          <a:xfrm rot="5400000">
            <a:off x="6722060" y="3148031"/>
            <a:ext cx="438896" cy="72218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F4D34D-6604-4FE7-ABA7-C1036F34FFE0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 rot="16200000" flipH="1">
            <a:off x="7404891" y="3187380"/>
            <a:ext cx="429609" cy="63419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DFDE1D-B1F3-4BBD-ABFC-43FD635B2E90}"/>
              </a:ext>
            </a:extLst>
          </p:cNvPr>
          <p:cNvSpPr/>
          <p:nvPr/>
        </p:nvSpPr>
        <p:spPr>
          <a:xfrm>
            <a:off x="6287989" y="4166191"/>
            <a:ext cx="581502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47.7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519EB2-7FE5-40F0-BDC1-4CE7885B05EA}"/>
              </a:ext>
            </a:extLst>
          </p:cNvPr>
          <p:cNvCxnSpPr>
            <a:cxnSpLocks/>
            <a:stCxn id="54" idx="2"/>
            <a:endCxn id="21" idx="0"/>
          </p:cNvCxnSpPr>
          <p:nvPr/>
        </p:nvCxnSpPr>
        <p:spPr>
          <a:xfrm flipH="1">
            <a:off x="6578740" y="4020957"/>
            <a:ext cx="1678" cy="14523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376359-0268-4381-9605-74E12F2EC2F8}"/>
              </a:ext>
            </a:extLst>
          </p:cNvPr>
          <p:cNvSpPr/>
          <p:nvPr/>
        </p:nvSpPr>
        <p:spPr>
          <a:xfrm>
            <a:off x="7648743" y="4172568"/>
            <a:ext cx="581502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26.5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78BC5D-8968-4DDF-B853-0642A5B498FF}"/>
              </a:ext>
            </a:extLst>
          </p:cNvPr>
          <p:cNvCxnSpPr>
            <a:cxnSpLocks/>
            <a:stCxn id="58" idx="2"/>
            <a:endCxn id="23" idx="0"/>
          </p:cNvCxnSpPr>
          <p:nvPr/>
        </p:nvCxnSpPr>
        <p:spPr>
          <a:xfrm>
            <a:off x="7936792" y="4011670"/>
            <a:ext cx="2702" cy="160898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F17D703-9A2D-4D25-8A64-DFB8DD2272C7}"/>
              </a:ext>
            </a:extLst>
          </p:cNvPr>
          <p:cNvCxnSpPr>
            <a:cxnSpLocks/>
            <a:stCxn id="12" idx="2"/>
            <a:endCxn id="64" idx="0"/>
          </p:cNvCxnSpPr>
          <p:nvPr/>
        </p:nvCxnSpPr>
        <p:spPr>
          <a:xfrm rot="5400000">
            <a:off x="9410980" y="3123243"/>
            <a:ext cx="438431" cy="77129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954278-7C07-4E3F-92D3-6705A1D815A6}"/>
              </a:ext>
            </a:extLst>
          </p:cNvPr>
          <p:cNvCxnSpPr>
            <a:cxnSpLocks/>
            <a:stCxn id="12" idx="2"/>
            <a:endCxn id="65" idx="0"/>
          </p:cNvCxnSpPr>
          <p:nvPr/>
        </p:nvCxnSpPr>
        <p:spPr>
          <a:xfrm rot="16200000" flipH="1">
            <a:off x="10164855" y="3140657"/>
            <a:ext cx="438431" cy="73646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8F12F51-FAC1-49FD-A28D-9058AE48F3F2}"/>
              </a:ext>
            </a:extLst>
          </p:cNvPr>
          <p:cNvSpPr/>
          <p:nvPr/>
        </p:nvSpPr>
        <p:spPr>
          <a:xfrm>
            <a:off x="8983686" y="4167227"/>
            <a:ext cx="528638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38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AFD8C4-F207-4488-8071-34E36E3087F9}"/>
              </a:ext>
            </a:extLst>
          </p:cNvPr>
          <p:cNvCxnSpPr>
            <a:cxnSpLocks/>
            <a:stCxn id="64" idx="2"/>
            <a:endCxn id="29" idx="0"/>
          </p:cNvCxnSpPr>
          <p:nvPr/>
        </p:nvCxnSpPr>
        <p:spPr>
          <a:xfrm>
            <a:off x="9244549" y="4020492"/>
            <a:ext cx="3456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CA178E5-37F7-40A0-8A47-93863325C4E5}"/>
              </a:ext>
            </a:extLst>
          </p:cNvPr>
          <p:cNvSpPr/>
          <p:nvPr/>
        </p:nvSpPr>
        <p:spPr>
          <a:xfrm>
            <a:off x="10464883" y="4167227"/>
            <a:ext cx="581502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+mj-lt"/>
              </a:rPr>
              <a:t>41.5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92E095-AA14-46AF-8EFE-146848C7A55C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>
            <a:off x="10752301" y="4020492"/>
            <a:ext cx="3333" cy="146735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85ED72B5-CAAD-41CA-9CE9-E007D6070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79162"/>
              </p:ext>
            </p:extLst>
          </p:nvPr>
        </p:nvGraphicFramePr>
        <p:xfrm>
          <a:off x="397327" y="985219"/>
          <a:ext cx="5376910" cy="373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82">
                  <a:extLst>
                    <a:ext uri="{9D8B030D-6E8A-4147-A177-3AD203B41FA5}">
                      <a16:colId xmlns:a16="http://schemas.microsoft.com/office/drawing/2014/main" val="3827628290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930087717"/>
                    </a:ext>
                  </a:extLst>
                </a:gridCol>
                <a:gridCol w="1075382">
                  <a:extLst>
                    <a:ext uri="{9D8B030D-6E8A-4147-A177-3AD203B41FA5}">
                      <a16:colId xmlns:a16="http://schemas.microsoft.com/office/drawing/2014/main" val="2074459556"/>
                    </a:ext>
                  </a:extLst>
                </a:gridCol>
                <a:gridCol w="887567">
                  <a:extLst>
                    <a:ext uri="{9D8B030D-6E8A-4147-A177-3AD203B41FA5}">
                      <a16:colId xmlns:a16="http://schemas.microsoft.com/office/drawing/2014/main" val="4164957806"/>
                    </a:ext>
                  </a:extLst>
                </a:gridCol>
                <a:gridCol w="1263197">
                  <a:extLst>
                    <a:ext uri="{9D8B030D-6E8A-4147-A177-3AD203B41FA5}">
                      <a16:colId xmlns:a16="http://schemas.microsoft.com/office/drawing/2014/main" val="1172347926"/>
                    </a:ext>
                  </a:extLst>
                </a:gridCol>
              </a:tblGrid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Outlook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Humidity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Windy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Hours Played</a:t>
                      </a:r>
                    </a:p>
                  </a:txBody>
                  <a:tcPr marL="60489" marR="60489" marT="30245" marB="3024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241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/>
                        <a:t>Rainy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4762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41138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47809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48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22925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46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0928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Normal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2883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76158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6990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35153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Cool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09291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48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84012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Rainy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48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62924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High</a:t>
                      </a:r>
                      <a:endParaRPr lang="en-US" sz="1100" dirty="0"/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464347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Overcast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Hot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Normal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False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72524"/>
                  </a:ext>
                </a:extLst>
              </a:tr>
              <a:tr h="2479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Sunny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Mild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True</a:t>
                      </a:r>
                    </a:p>
                  </a:txBody>
                  <a:tcPr marL="60489" marR="60489" marT="30245" marB="302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60489" marR="60489" marT="30245" marB="3024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1988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5100F22-F74B-489E-A4B9-E55EB7A8F039}"/>
              </a:ext>
            </a:extLst>
          </p:cNvPr>
          <p:cNvSpPr txBox="1"/>
          <p:nvPr/>
        </p:nvSpPr>
        <p:spPr>
          <a:xfrm>
            <a:off x="6962727" y="2387082"/>
            <a:ext cx="6687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Sunny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A390A9-6DFA-4DEF-AB50-14F01CBE8016}"/>
              </a:ext>
            </a:extLst>
          </p:cNvPr>
          <p:cNvSpPr txBox="1"/>
          <p:nvPr/>
        </p:nvSpPr>
        <p:spPr>
          <a:xfrm>
            <a:off x="8213834" y="2405761"/>
            <a:ext cx="8755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Overcast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AF2AAA-0EF4-44B1-A612-1D7CF4855CE8}"/>
              </a:ext>
            </a:extLst>
          </p:cNvPr>
          <p:cNvSpPr txBox="1"/>
          <p:nvPr/>
        </p:nvSpPr>
        <p:spPr>
          <a:xfrm>
            <a:off x="9703093" y="2387082"/>
            <a:ext cx="6254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EC764D-B813-4683-ABB5-B11FCE6CA5AF}"/>
              </a:ext>
            </a:extLst>
          </p:cNvPr>
          <p:cNvSpPr txBox="1"/>
          <p:nvPr/>
        </p:nvSpPr>
        <p:spPr>
          <a:xfrm>
            <a:off x="6283702" y="3728569"/>
            <a:ext cx="5934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C51231-5317-4204-B00E-53322CC027CB}"/>
              </a:ext>
            </a:extLst>
          </p:cNvPr>
          <p:cNvSpPr txBox="1"/>
          <p:nvPr/>
        </p:nvSpPr>
        <p:spPr>
          <a:xfrm>
            <a:off x="7669731" y="3719282"/>
            <a:ext cx="5341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9593A-2151-401B-B44D-439185A2532D}"/>
              </a:ext>
            </a:extLst>
          </p:cNvPr>
          <p:cNvSpPr txBox="1"/>
          <p:nvPr/>
        </p:nvSpPr>
        <p:spPr>
          <a:xfrm>
            <a:off x="8980694" y="3728104"/>
            <a:ext cx="5277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1AB63E-58DC-4C3D-B5A4-7FF94AC964C0}"/>
              </a:ext>
            </a:extLst>
          </p:cNvPr>
          <p:cNvSpPr txBox="1"/>
          <p:nvPr/>
        </p:nvSpPr>
        <p:spPr>
          <a:xfrm>
            <a:off x="10499667" y="3728104"/>
            <a:ext cx="5052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9F7BFE-E988-41E8-AA75-934159130926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10011043" y="3289673"/>
            <a:ext cx="4797" cy="43843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0D4A6D-5F56-4658-8D3B-405E028496AC}"/>
              </a:ext>
            </a:extLst>
          </p:cNvPr>
          <p:cNvSpPr txBox="1"/>
          <p:nvPr/>
        </p:nvSpPr>
        <p:spPr>
          <a:xfrm>
            <a:off x="9778447" y="3728104"/>
            <a:ext cx="4651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B3B73C-D656-4397-87C1-CDDDF56BD4AC}"/>
              </a:ext>
            </a:extLst>
          </p:cNvPr>
          <p:cNvSpPr/>
          <p:nvPr/>
        </p:nvSpPr>
        <p:spPr>
          <a:xfrm>
            <a:off x="9723828" y="4166191"/>
            <a:ext cx="581502" cy="285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+mj-lt"/>
              </a:rPr>
              <a:t>27.5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56BA29-F265-4C37-B2D2-BEE3B81E5A7D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0011043" y="4020492"/>
            <a:ext cx="3536" cy="14569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uli font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917</Words>
  <Application>Microsoft Office PowerPoint</Application>
  <PresentationFormat>Widescreen</PresentationFormat>
  <Paragraphs>589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Liberation Mono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Anh-Thi Dinh</dc:creator>
  <cp:lastModifiedBy>Anh-Thi Dinh</cp:lastModifiedBy>
  <cp:revision>227</cp:revision>
  <dcterms:created xsi:type="dcterms:W3CDTF">2019-09-06T15:29:08Z</dcterms:created>
  <dcterms:modified xsi:type="dcterms:W3CDTF">2019-09-17T21:50:00Z</dcterms:modified>
</cp:coreProperties>
</file>