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63" r:id="rId3"/>
    <p:sldId id="267" r:id="rId4"/>
    <p:sldId id="258" r:id="rId5"/>
    <p:sldId id="260" r:id="rId6"/>
    <p:sldId id="261" r:id="rId7"/>
    <p:sldId id="262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BA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EE72B-5DF1-4BB8-93BA-11E68892D8B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775FC-2A25-4D32-A363-1C4B34F8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6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101D-8ECC-4D0B-ADC9-0A12FE829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E24C8-4297-48BA-8747-90F31E52E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3442A-DF3B-4813-834F-3C904CE6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6802A-DB6C-44DA-A2BF-554C5240BA7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E900D-6A11-4850-9DFA-B2EDDEF6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595F4-BFDC-4056-8AC1-F2D4DF9A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AFE5D-69E1-434C-BF5C-C2B371A5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20F-00C3-42A6-85DF-E02649D5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62228-9578-40F9-9196-3D3ADE5BC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C9272-68E4-4A28-A449-681121A8F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CEAEC-0F82-4B2C-89CF-FC926E7A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6802A-DB6C-44DA-A2BF-554C5240BA7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E5A9C-9BD3-43B9-8F46-9C1C0127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C98A3-4203-4EBD-A4CE-9BD27294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AFE5D-69E1-434C-BF5C-C2B371A5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0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1B34-EECF-45D0-AA80-C0311368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81713-39AD-46D8-8F74-34E99830A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97AAA-E6CE-40D9-8FC1-B692E501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6802A-DB6C-44DA-A2BF-554C5240BA7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94D8B-F9AA-4D59-9DBC-F131F926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9097E-3E85-4F5E-881D-BFCC3956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AFE5D-69E1-434C-BF5C-C2B371A5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6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020B3-D09C-4CBF-A0FB-3E0C1483A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F7943-9ECF-4850-8C2D-CA399230A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3A7AA-2777-4B82-A163-FCB03481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6802A-DB6C-44DA-A2BF-554C5240BA7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74A5F-6B58-420F-9116-B6B04D47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F4B7F-0BC5-4F4D-B448-A974143E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AFE5D-69E1-434C-BF5C-C2B371A5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2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1FFD-55F3-442F-985A-0619CA7C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F741-2C75-402F-8956-E4CC951A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CF65D-7268-4EFB-AE30-05AC9743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6802A-DB6C-44DA-A2BF-554C5240BA7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2F84-75D8-4421-9536-F561F1A6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8DDFA-85B5-4E25-B06B-DF7BE75E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AFE5D-69E1-434C-BF5C-C2B371A5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2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3701-AF4E-44F1-8024-698F0E3B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E03EB-CA2C-4B6B-90AF-F8FD31131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7AE68-6FB7-4C24-9D4E-9A710861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6802A-DB6C-44DA-A2BF-554C5240BA7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0D570-CB3F-4563-97AE-667CAF98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067CC-5DE9-4DAC-98D6-C19DFFCD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AFE5D-69E1-434C-BF5C-C2B371A5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0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3377-0946-4D36-B4CE-D42D1E69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20B5-3FBF-4820-B510-16B29E27E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7500E-BC96-4AAA-86EC-06F474549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447F8-B21B-4152-AC0B-A870D67D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6802A-DB6C-44DA-A2BF-554C5240BA7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315B1-4564-46C4-A1E4-2DA80A04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0A78F-E628-4A74-8A7C-1BF3EE6D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AFE5D-69E1-434C-BF5C-C2B371A5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4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2959-7528-4BDE-972A-A8257F6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27186-5FED-446C-8048-E19BED68E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757ED-CE87-419B-9D70-44725FAF3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73B2C-6FA7-4BD0-8634-6170B4DF0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A058D-29B4-4043-9EE4-5D270CBAA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D7C58-0736-4E34-8199-CCAB2BB2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6802A-DB6C-44DA-A2BF-554C5240BA7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D1A68-4544-4CBB-9443-1C5F9BE9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E0564-109E-4481-879E-CE584EF1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AFE5D-69E1-434C-BF5C-C2B371A5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9F35-4EBA-4D50-9EEE-701AC1CA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2E7AE-0552-4E14-92AC-2B8B9FB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6802A-DB6C-44DA-A2BF-554C5240BA7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DB8F0-BF61-4240-BDD2-6323D4F3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61398-577C-4105-A153-249FCF06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AFE5D-69E1-434C-BF5C-C2B371A5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9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FA62E-CD4E-4107-92D7-DF7A2253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6802A-DB6C-44DA-A2BF-554C5240BA7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B80BC-AFED-4492-93B2-0D9CFA36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716A-629B-4670-86DE-0E64B728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AFE5D-69E1-434C-BF5C-C2B371A5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1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B7E71-2711-43DD-A0B8-85F547B3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6802A-DB6C-44DA-A2BF-554C5240BA7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9BC71-65A3-40F3-8D83-0A2B50B0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76391-B4A8-41AD-A5BD-5D3695A6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AFE5D-69E1-434C-BF5C-C2B371A5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9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4F18-F637-4AD8-847B-16C783CE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BDCA-5CC8-4865-AB53-C2C4724D2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FE939-678E-44D8-B110-5A3A60BDB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C6644-63FE-4BF2-9459-0193862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6802A-DB6C-44DA-A2BF-554C5240BA7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134AA-B6CE-429D-AF74-F9436F18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E94EC-D761-4EB2-BD17-CD42299B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AFE5D-69E1-434C-BF5C-C2B371A5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9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1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B1A8A6E7-A504-4375-BBB6-3E6CCD5C9F66}"/>
              </a:ext>
            </a:extLst>
          </p:cNvPr>
          <p:cNvSpPr/>
          <p:nvPr/>
        </p:nvSpPr>
        <p:spPr>
          <a:xfrm>
            <a:off x="2844800" y="2594482"/>
            <a:ext cx="132080" cy="132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B7BAC9-77A7-4F78-9A2C-1F60702600B1}"/>
              </a:ext>
            </a:extLst>
          </p:cNvPr>
          <p:cNvSpPr/>
          <p:nvPr/>
        </p:nvSpPr>
        <p:spPr>
          <a:xfrm>
            <a:off x="2473960" y="3486022"/>
            <a:ext cx="132080" cy="132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D82C9-11B3-4709-9717-5E60D673CBBA}"/>
              </a:ext>
            </a:extLst>
          </p:cNvPr>
          <p:cNvSpPr>
            <a:spLocks/>
          </p:cNvSpPr>
          <p:nvPr/>
        </p:nvSpPr>
        <p:spPr>
          <a:xfrm>
            <a:off x="2341880" y="3900042"/>
            <a:ext cx="132080" cy="132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6F50CA-DD3D-4D71-B140-4DC6B5FEE390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407920" y="3618102"/>
            <a:ext cx="132080" cy="2819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DFE05F6-3A80-48A6-8535-8465B02403C3}"/>
              </a:ext>
            </a:extLst>
          </p:cNvPr>
          <p:cNvSpPr/>
          <p:nvPr/>
        </p:nvSpPr>
        <p:spPr>
          <a:xfrm>
            <a:off x="2606040" y="3900042"/>
            <a:ext cx="132080" cy="132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46A06A-70FD-4E3B-A6D6-CF79363F2804}"/>
              </a:ext>
            </a:extLst>
          </p:cNvPr>
          <p:cNvCxnSpPr>
            <a:cxnSpLocks/>
            <a:stCxn id="24" idx="0"/>
            <a:endCxn id="21" idx="4"/>
          </p:cNvCxnSpPr>
          <p:nvPr/>
        </p:nvCxnSpPr>
        <p:spPr>
          <a:xfrm flipH="1" flipV="1">
            <a:off x="2540000" y="3618102"/>
            <a:ext cx="132080" cy="2819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12A039E-D650-4F89-BE6F-2B7EB7F67F93}"/>
              </a:ext>
            </a:extLst>
          </p:cNvPr>
          <p:cNvSpPr/>
          <p:nvPr/>
        </p:nvSpPr>
        <p:spPr>
          <a:xfrm>
            <a:off x="2169160" y="3143122"/>
            <a:ext cx="132080" cy="132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29268C-9FE6-4E47-B80B-C24C15093BA6}"/>
              </a:ext>
            </a:extLst>
          </p:cNvPr>
          <p:cNvCxnSpPr>
            <a:cxnSpLocks/>
            <a:stCxn id="80" idx="0"/>
            <a:endCxn id="31" idx="4"/>
          </p:cNvCxnSpPr>
          <p:nvPr/>
        </p:nvCxnSpPr>
        <p:spPr>
          <a:xfrm flipV="1">
            <a:off x="1905000" y="3275202"/>
            <a:ext cx="330200" cy="2108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415464-C3CF-4B69-A42C-EF80A1402F79}"/>
              </a:ext>
            </a:extLst>
          </p:cNvPr>
          <p:cNvCxnSpPr>
            <a:cxnSpLocks/>
            <a:stCxn id="21" idx="0"/>
            <a:endCxn id="31" idx="4"/>
          </p:cNvCxnSpPr>
          <p:nvPr/>
        </p:nvCxnSpPr>
        <p:spPr>
          <a:xfrm flipH="1" flipV="1">
            <a:off x="2235200" y="3275202"/>
            <a:ext cx="304800" cy="2108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2D697DB-4EAE-432E-A824-A44076861F17}"/>
              </a:ext>
            </a:extLst>
          </p:cNvPr>
          <p:cNvGrpSpPr/>
          <p:nvPr/>
        </p:nvGrpSpPr>
        <p:grpSpPr>
          <a:xfrm>
            <a:off x="1706880" y="3486022"/>
            <a:ext cx="396240" cy="546100"/>
            <a:chOff x="2341880" y="3446780"/>
            <a:chExt cx="396240" cy="5461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0E75FA2-98F2-4D20-8F94-E44D0E06440B}"/>
                </a:ext>
              </a:extLst>
            </p:cNvPr>
            <p:cNvSpPr/>
            <p:nvPr/>
          </p:nvSpPr>
          <p:spPr>
            <a:xfrm>
              <a:off x="2473960" y="3446780"/>
              <a:ext cx="132080" cy="13208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63EEE75-EBF7-48E7-9FB8-59CD4753DECE}"/>
                </a:ext>
              </a:extLst>
            </p:cNvPr>
            <p:cNvSpPr/>
            <p:nvPr/>
          </p:nvSpPr>
          <p:spPr>
            <a:xfrm>
              <a:off x="2341880" y="3860800"/>
              <a:ext cx="132080" cy="13208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F36580B-28AD-4B35-83C9-2B2FFBF2A602}"/>
                </a:ext>
              </a:extLst>
            </p:cNvPr>
            <p:cNvCxnSpPr>
              <a:cxnSpLocks/>
              <a:stCxn id="81" idx="0"/>
              <a:endCxn id="80" idx="4"/>
            </p:cNvCxnSpPr>
            <p:nvPr/>
          </p:nvCxnSpPr>
          <p:spPr>
            <a:xfrm flipV="1">
              <a:off x="2407920" y="3578860"/>
              <a:ext cx="132080" cy="28194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B38C65E-BF7E-4F85-BAF0-191322C5FF89}"/>
                </a:ext>
              </a:extLst>
            </p:cNvPr>
            <p:cNvSpPr/>
            <p:nvPr/>
          </p:nvSpPr>
          <p:spPr>
            <a:xfrm>
              <a:off x="2606040" y="3860800"/>
              <a:ext cx="132080" cy="13208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3DA0E05-2D97-4ADB-8431-74C76FCCAB1E}"/>
                </a:ext>
              </a:extLst>
            </p:cNvPr>
            <p:cNvCxnSpPr>
              <a:cxnSpLocks/>
              <a:stCxn id="83" idx="0"/>
              <a:endCxn id="80" idx="4"/>
            </p:cNvCxnSpPr>
            <p:nvPr/>
          </p:nvCxnSpPr>
          <p:spPr>
            <a:xfrm flipH="1" flipV="1">
              <a:off x="2540000" y="3578860"/>
              <a:ext cx="132080" cy="28194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0383D6B-F182-4E52-AB3B-A213B1B04630}"/>
              </a:ext>
            </a:extLst>
          </p:cNvPr>
          <p:cNvCxnSpPr>
            <a:cxnSpLocks/>
            <a:stCxn id="31" idx="0"/>
            <a:endCxn id="59" idx="4"/>
          </p:cNvCxnSpPr>
          <p:nvPr/>
        </p:nvCxnSpPr>
        <p:spPr>
          <a:xfrm flipV="1">
            <a:off x="2235200" y="2726562"/>
            <a:ext cx="675640" cy="4165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ADD3FABA-2409-436C-B93E-742EB3182ACE}"/>
              </a:ext>
            </a:extLst>
          </p:cNvPr>
          <p:cNvSpPr/>
          <p:nvPr/>
        </p:nvSpPr>
        <p:spPr>
          <a:xfrm>
            <a:off x="3743960" y="3486022"/>
            <a:ext cx="132080" cy="132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ACD6C9C-08E3-437D-BFDB-C4C47D963E9E}"/>
              </a:ext>
            </a:extLst>
          </p:cNvPr>
          <p:cNvSpPr/>
          <p:nvPr/>
        </p:nvSpPr>
        <p:spPr>
          <a:xfrm>
            <a:off x="3611880" y="3900042"/>
            <a:ext cx="132080" cy="132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C079C47-5CB0-4C76-8DA1-F51A14428DC3}"/>
              </a:ext>
            </a:extLst>
          </p:cNvPr>
          <p:cNvCxnSpPr>
            <a:cxnSpLocks/>
            <a:stCxn id="101" idx="0"/>
            <a:endCxn id="100" idx="4"/>
          </p:cNvCxnSpPr>
          <p:nvPr/>
        </p:nvCxnSpPr>
        <p:spPr>
          <a:xfrm flipV="1">
            <a:off x="3677920" y="3618102"/>
            <a:ext cx="132080" cy="2819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16ACDBEE-4F91-4955-8B33-13053401D1A7}"/>
              </a:ext>
            </a:extLst>
          </p:cNvPr>
          <p:cNvSpPr/>
          <p:nvPr/>
        </p:nvSpPr>
        <p:spPr>
          <a:xfrm>
            <a:off x="3876040" y="3900042"/>
            <a:ext cx="132080" cy="132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A4CA4CE-3862-45A0-8375-263A219BE57D}"/>
              </a:ext>
            </a:extLst>
          </p:cNvPr>
          <p:cNvCxnSpPr>
            <a:cxnSpLocks/>
            <a:stCxn id="103" idx="0"/>
            <a:endCxn id="100" idx="4"/>
          </p:cNvCxnSpPr>
          <p:nvPr/>
        </p:nvCxnSpPr>
        <p:spPr>
          <a:xfrm flipH="1" flipV="1">
            <a:off x="3810000" y="3618102"/>
            <a:ext cx="132080" cy="2819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03EE2CF0-5DC7-4D0B-B06A-BBE29570E5CF}"/>
              </a:ext>
            </a:extLst>
          </p:cNvPr>
          <p:cNvSpPr/>
          <p:nvPr/>
        </p:nvSpPr>
        <p:spPr>
          <a:xfrm>
            <a:off x="3439160" y="3143122"/>
            <a:ext cx="132080" cy="132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49888BA-2261-434E-8F6F-319963A88EB8}"/>
              </a:ext>
            </a:extLst>
          </p:cNvPr>
          <p:cNvCxnSpPr>
            <a:cxnSpLocks/>
            <a:stCxn id="95" idx="0"/>
            <a:endCxn id="91" idx="4"/>
          </p:cNvCxnSpPr>
          <p:nvPr/>
        </p:nvCxnSpPr>
        <p:spPr>
          <a:xfrm flipV="1">
            <a:off x="3175000" y="3275202"/>
            <a:ext cx="330200" cy="2108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2E14B15-E0C2-419D-B75A-5A6CC923F57B}"/>
              </a:ext>
            </a:extLst>
          </p:cNvPr>
          <p:cNvCxnSpPr>
            <a:cxnSpLocks/>
            <a:stCxn id="100" idx="0"/>
            <a:endCxn id="91" idx="4"/>
          </p:cNvCxnSpPr>
          <p:nvPr/>
        </p:nvCxnSpPr>
        <p:spPr>
          <a:xfrm flipH="1" flipV="1">
            <a:off x="3505200" y="3275202"/>
            <a:ext cx="304800" cy="2108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03145EC-6074-492F-9738-1E28D39DEDC0}"/>
              </a:ext>
            </a:extLst>
          </p:cNvPr>
          <p:cNvGrpSpPr/>
          <p:nvPr/>
        </p:nvGrpSpPr>
        <p:grpSpPr>
          <a:xfrm>
            <a:off x="2976880" y="3486022"/>
            <a:ext cx="396240" cy="546100"/>
            <a:chOff x="2341880" y="3446780"/>
            <a:chExt cx="396240" cy="5461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2078DCC-762B-4281-AFA2-A3D4580D1CCD}"/>
                </a:ext>
              </a:extLst>
            </p:cNvPr>
            <p:cNvSpPr/>
            <p:nvPr/>
          </p:nvSpPr>
          <p:spPr>
            <a:xfrm>
              <a:off x="2473960" y="3446780"/>
              <a:ext cx="132080" cy="13208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AFACF4C-F83E-4457-8786-1CECB390DA1F}"/>
                </a:ext>
              </a:extLst>
            </p:cNvPr>
            <p:cNvSpPr/>
            <p:nvPr/>
          </p:nvSpPr>
          <p:spPr>
            <a:xfrm>
              <a:off x="2341880" y="3860800"/>
              <a:ext cx="132080" cy="13208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7123BEA-630E-492D-85A9-9E3536D81BC0}"/>
                </a:ext>
              </a:extLst>
            </p:cNvPr>
            <p:cNvCxnSpPr>
              <a:cxnSpLocks/>
              <a:stCxn id="96" idx="0"/>
              <a:endCxn id="95" idx="4"/>
            </p:cNvCxnSpPr>
            <p:nvPr/>
          </p:nvCxnSpPr>
          <p:spPr>
            <a:xfrm flipV="1">
              <a:off x="2407920" y="3578860"/>
              <a:ext cx="132080" cy="28194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C7D1FA6-3630-46D6-A2B5-F160F5A5719C}"/>
                </a:ext>
              </a:extLst>
            </p:cNvPr>
            <p:cNvSpPr/>
            <p:nvPr/>
          </p:nvSpPr>
          <p:spPr>
            <a:xfrm>
              <a:off x="2606040" y="3860800"/>
              <a:ext cx="132080" cy="13208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6DBBEF4-9045-435B-96BF-B6C3CD5C7BD0}"/>
                </a:ext>
              </a:extLst>
            </p:cNvPr>
            <p:cNvCxnSpPr>
              <a:cxnSpLocks/>
              <a:stCxn id="98" idx="0"/>
              <a:endCxn id="95" idx="4"/>
            </p:cNvCxnSpPr>
            <p:nvPr/>
          </p:nvCxnSpPr>
          <p:spPr>
            <a:xfrm flipH="1" flipV="1">
              <a:off x="2540000" y="3578860"/>
              <a:ext cx="132080" cy="28194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733E42B-3B55-4AF1-AC16-F4ECBD2E6728}"/>
              </a:ext>
            </a:extLst>
          </p:cNvPr>
          <p:cNvCxnSpPr>
            <a:cxnSpLocks/>
            <a:stCxn id="91" idx="0"/>
            <a:endCxn id="59" idx="4"/>
          </p:cNvCxnSpPr>
          <p:nvPr/>
        </p:nvCxnSpPr>
        <p:spPr>
          <a:xfrm flipH="1" flipV="1">
            <a:off x="2910840" y="2726562"/>
            <a:ext cx="594360" cy="4165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2F1F357-CE9F-4E85-AD3E-562DA84D58D5}"/>
              </a:ext>
            </a:extLst>
          </p:cNvPr>
          <p:cNvGrpSpPr/>
          <p:nvPr/>
        </p:nvGrpSpPr>
        <p:grpSpPr>
          <a:xfrm>
            <a:off x="4643120" y="2594482"/>
            <a:ext cx="2301240" cy="1437640"/>
            <a:chOff x="4643120" y="2555240"/>
            <a:chExt cx="2301240" cy="1437640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656A2AA-41A5-4CE1-8B18-959A98B644F8}"/>
                </a:ext>
              </a:extLst>
            </p:cNvPr>
            <p:cNvSpPr/>
            <p:nvPr/>
          </p:nvSpPr>
          <p:spPr>
            <a:xfrm>
              <a:off x="5781040" y="2555240"/>
              <a:ext cx="132080" cy="13208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01E4B32A-553E-432D-A696-BF6DC8F0D86D}"/>
                </a:ext>
              </a:extLst>
            </p:cNvPr>
            <p:cNvGrpSpPr/>
            <p:nvPr/>
          </p:nvGrpSpPr>
          <p:grpSpPr>
            <a:xfrm>
              <a:off x="5278120" y="3446780"/>
              <a:ext cx="396240" cy="546100"/>
              <a:chOff x="2341880" y="3446780"/>
              <a:chExt cx="396240" cy="54610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10104787-8078-4985-8A62-890BC5C25274}"/>
                  </a:ext>
                </a:extLst>
              </p:cNvPr>
              <p:cNvSpPr/>
              <p:nvPr/>
            </p:nvSpPr>
            <p:spPr>
              <a:xfrm>
                <a:off x="2473960" y="3446780"/>
                <a:ext cx="132080" cy="13208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9700E3E1-2147-4742-ACA2-DE62C33537A2}"/>
                  </a:ext>
                </a:extLst>
              </p:cNvPr>
              <p:cNvSpPr/>
              <p:nvPr/>
            </p:nvSpPr>
            <p:spPr>
              <a:xfrm>
                <a:off x="2341880" y="3860800"/>
                <a:ext cx="132080" cy="13208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0BB78330-BF4C-405A-8F0C-2023C1D03730}"/>
                  </a:ext>
                </a:extLst>
              </p:cNvPr>
              <p:cNvCxnSpPr>
                <a:cxnSpLocks/>
                <a:stCxn id="148" idx="0"/>
                <a:endCxn id="147" idx="4"/>
              </p:cNvCxnSpPr>
              <p:nvPr/>
            </p:nvCxnSpPr>
            <p:spPr>
              <a:xfrm flipV="1">
                <a:off x="2407920" y="3578860"/>
                <a:ext cx="132080" cy="28194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81B6ECB-012D-48B9-8506-F78C914D5A9C}"/>
                  </a:ext>
                </a:extLst>
              </p:cNvPr>
              <p:cNvSpPr/>
              <p:nvPr/>
            </p:nvSpPr>
            <p:spPr>
              <a:xfrm>
                <a:off x="2606040" y="3860800"/>
                <a:ext cx="132080" cy="13208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35883F5C-3374-45C1-A83D-80EE741D6190}"/>
                  </a:ext>
                </a:extLst>
              </p:cNvPr>
              <p:cNvCxnSpPr>
                <a:cxnSpLocks/>
                <a:stCxn id="150" idx="0"/>
                <a:endCxn id="147" idx="4"/>
              </p:cNvCxnSpPr>
              <p:nvPr/>
            </p:nvCxnSpPr>
            <p:spPr>
              <a:xfrm flipH="1" flipV="1">
                <a:off x="2540000" y="3578860"/>
                <a:ext cx="132080" cy="28194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AD64223-7935-4551-9F0F-CCD319060348}"/>
                </a:ext>
              </a:extLst>
            </p:cNvPr>
            <p:cNvSpPr/>
            <p:nvPr/>
          </p:nvSpPr>
          <p:spPr>
            <a:xfrm>
              <a:off x="5105400" y="3103880"/>
              <a:ext cx="132080" cy="13208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317BDCC-977C-4F34-BA3A-CBFB5A924521}"/>
                </a:ext>
              </a:extLst>
            </p:cNvPr>
            <p:cNvCxnSpPr>
              <a:cxnSpLocks/>
              <a:stCxn id="142" idx="0"/>
              <a:endCxn id="120" idx="4"/>
            </p:cNvCxnSpPr>
            <p:nvPr/>
          </p:nvCxnSpPr>
          <p:spPr>
            <a:xfrm flipV="1">
              <a:off x="4841240" y="3235960"/>
              <a:ext cx="330200" cy="21082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84E773F-6D11-40AB-A418-75957BC8268A}"/>
                </a:ext>
              </a:extLst>
            </p:cNvPr>
            <p:cNvCxnSpPr>
              <a:cxnSpLocks/>
              <a:stCxn id="147" idx="0"/>
              <a:endCxn id="120" idx="4"/>
            </p:cNvCxnSpPr>
            <p:nvPr/>
          </p:nvCxnSpPr>
          <p:spPr>
            <a:xfrm flipH="1" flipV="1">
              <a:off x="5171440" y="3235960"/>
              <a:ext cx="304800" cy="21082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0AE965D-6200-40C7-8957-309C13188EFE}"/>
                </a:ext>
              </a:extLst>
            </p:cNvPr>
            <p:cNvGrpSpPr/>
            <p:nvPr/>
          </p:nvGrpSpPr>
          <p:grpSpPr>
            <a:xfrm>
              <a:off x="4643120" y="3446780"/>
              <a:ext cx="396240" cy="546100"/>
              <a:chOff x="2341880" y="3446780"/>
              <a:chExt cx="396240" cy="5461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AD945F2A-6D76-47E9-B302-5933B8E12DEB}"/>
                  </a:ext>
                </a:extLst>
              </p:cNvPr>
              <p:cNvSpPr/>
              <p:nvPr/>
            </p:nvSpPr>
            <p:spPr>
              <a:xfrm>
                <a:off x="2473960" y="3446780"/>
                <a:ext cx="132080" cy="13208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7C3003D-D9DA-45A1-B534-6C5B3412F4AB}"/>
                  </a:ext>
                </a:extLst>
              </p:cNvPr>
              <p:cNvSpPr/>
              <p:nvPr/>
            </p:nvSpPr>
            <p:spPr>
              <a:xfrm>
                <a:off x="2341880" y="3860800"/>
                <a:ext cx="132080" cy="13208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9F1569E5-4CD8-4467-8C53-52AFB27AB8D1}"/>
                  </a:ext>
                </a:extLst>
              </p:cNvPr>
              <p:cNvCxnSpPr>
                <a:cxnSpLocks/>
                <a:stCxn id="143" idx="0"/>
                <a:endCxn id="142" idx="4"/>
              </p:cNvCxnSpPr>
              <p:nvPr/>
            </p:nvCxnSpPr>
            <p:spPr>
              <a:xfrm flipV="1">
                <a:off x="2407920" y="3578860"/>
                <a:ext cx="132080" cy="28194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932BCCC2-FC4B-43F2-8092-F08771F0B5B8}"/>
                  </a:ext>
                </a:extLst>
              </p:cNvPr>
              <p:cNvSpPr/>
              <p:nvPr/>
            </p:nvSpPr>
            <p:spPr>
              <a:xfrm>
                <a:off x="2606040" y="3860800"/>
                <a:ext cx="132080" cy="13208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7ECA48F9-F014-4FF0-9E94-903E4755A5DA}"/>
                  </a:ext>
                </a:extLst>
              </p:cNvPr>
              <p:cNvCxnSpPr>
                <a:cxnSpLocks/>
                <a:stCxn id="145" idx="0"/>
                <a:endCxn id="142" idx="4"/>
              </p:cNvCxnSpPr>
              <p:nvPr/>
            </p:nvCxnSpPr>
            <p:spPr>
              <a:xfrm flipH="1" flipV="1">
                <a:off x="2540000" y="3578860"/>
                <a:ext cx="132080" cy="28194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53EE0FD-DA0D-4208-9BAB-CF9750DD5E9C}"/>
                </a:ext>
              </a:extLst>
            </p:cNvPr>
            <p:cNvCxnSpPr>
              <a:cxnSpLocks/>
              <a:stCxn id="120" idx="0"/>
              <a:endCxn id="118" idx="4"/>
            </p:cNvCxnSpPr>
            <p:nvPr/>
          </p:nvCxnSpPr>
          <p:spPr>
            <a:xfrm flipV="1">
              <a:off x="5171440" y="2687320"/>
              <a:ext cx="675640" cy="41656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7005E40-B701-49EC-90CB-428AE66F1CA9}"/>
                </a:ext>
              </a:extLst>
            </p:cNvPr>
            <p:cNvSpPr/>
            <p:nvPr/>
          </p:nvSpPr>
          <p:spPr>
            <a:xfrm>
              <a:off x="6680200" y="3446780"/>
              <a:ext cx="132080" cy="13208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D9DB70D-4B0F-42AC-89F5-A7DC165FF409}"/>
                </a:ext>
              </a:extLst>
            </p:cNvPr>
            <p:cNvSpPr/>
            <p:nvPr/>
          </p:nvSpPr>
          <p:spPr>
            <a:xfrm>
              <a:off x="6548120" y="3860800"/>
              <a:ext cx="132080" cy="13208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07D38FC-110F-4BEF-AB60-B0B974F2FDEE}"/>
                </a:ext>
              </a:extLst>
            </p:cNvPr>
            <p:cNvCxnSpPr>
              <a:cxnSpLocks/>
              <a:stCxn id="138" idx="0"/>
              <a:endCxn id="137" idx="4"/>
            </p:cNvCxnSpPr>
            <p:nvPr/>
          </p:nvCxnSpPr>
          <p:spPr>
            <a:xfrm flipV="1">
              <a:off x="6614160" y="3578860"/>
              <a:ext cx="132080" cy="28194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B63292F-4C2F-4097-A66C-0A9CFFEE54D7}"/>
                </a:ext>
              </a:extLst>
            </p:cNvPr>
            <p:cNvSpPr/>
            <p:nvPr/>
          </p:nvSpPr>
          <p:spPr>
            <a:xfrm>
              <a:off x="6812280" y="3860800"/>
              <a:ext cx="132080" cy="13208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214818E-46FC-4581-8B7D-B2ECF776FD37}"/>
                </a:ext>
              </a:extLst>
            </p:cNvPr>
            <p:cNvCxnSpPr>
              <a:cxnSpLocks/>
              <a:stCxn id="140" idx="0"/>
              <a:endCxn id="137" idx="4"/>
            </p:cNvCxnSpPr>
            <p:nvPr/>
          </p:nvCxnSpPr>
          <p:spPr>
            <a:xfrm flipH="1" flipV="1">
              <a:off x="6746240" y="3578860"/>
              <a:ext cx="132080" cy="28194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2C4E1D2-CF39-4786-BDF0-4353917E1245}"/>
                </a:ext>
              </a:extLst>
            </p:cNvPr>
            <p:cNvSpPr/>
            <p:nvPr/>
          </p:nvSpPr>
          <p:spPr>
            <a:xfrm>
              <a:off x="6375400" y="3103880"/>
              <a:ext cx="132080" cy="13208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FC43B38-5D76-4983-81E7-4DB2B2608E2C}"/>
                </a:ext>
              </a:extLst>
            </p:cNvPr>
            <p:cNvCxnSpPr>
              <a:cxnSpLocks/>
              <a:stCxn id="132" idx="0"/>
              <a:endCxn id="128" idx="4"/>
            </p:cNvCxnSpPr>
            <p:nvPr/>
          </p:nvCxnSpPr>
          <p:spPr>
            <a:xfrm flipV="1">
              <a:off x="6111240" y="3235960"/>
              <a:ext cx="330200" cy="21082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6907DF2-1BD9-4175-8A39-65624F794398}"/>
                </a:ext>
              </a:extLst>
            </p:cNvPr>
            <p:cNvCxnSpPr>
              <a:cxnSpLocks/>
              <a:stCxn id="137" idx="0"/>
              <a:endCxn id="128" idx="4"/>
            </p:cNvCxnSpPr>
            <p:nvPr/>
          </p:nvCxnSpPr>
          <p:spPr>
            <a:xfrm flipH="1" flipV="1">
              <a:off x="6441440" y="3235960"/>
              <a:ext cx="304800" cy="21082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E451EE3F-AC9B-42C2-A536-10E0935667D7}"/>
                </a:ext>
              </a:extLst>
            </p:cNvPr>
            <p:cNvGrpSpPr/>
            <p:nvPr/>
          </p:nvGrpSpPr>
          <p:grpSpPr>
            <a:xfrm>
              <a:off x="5913120" y="3446780"/>
              <a:ext cx="396240" cy="546100"/>
              <a:chOff x="2341880" y="3446780"/>
              <a:chExt cx="396240" cy="546100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19851ADF-9AF8-4086-AE0F-86841A9E84CF}"/>
                  </a:ext>
                </a:extLst>
              </p:cNvPr>
              <p:cNvSpPr/>
              <p:nvPr/>
            </p:nvSpPr>
            <p:spPr>
              <a:xfrm>
                <a:off x="2473960" y="3446780"/>
                <a:ext cx="132080" cy="13208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DF07B06-D39D-4FDC-892C-CF669AC09310}"/>
                  </a:ext>
                </a:extLst>
              </p:cNvPr>
              <p:cNvSpPr/>
              <p:nvPr/>
            </p:nvSpPr>
            <p:spPr>
              <a:xfrm>
                <a:off x="2341880" y="3860800"/>
                <a:ext cx="132080" cy="13208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DE9FF5F-289A-4EE4-B26F-61D6984F83FE}"/>
                  </a:ext>
                </a:extLst>
              </p:cNvPr>
              <p:cNvCxnSpPr>
                <a:cxnSpLocks/>
                <a:stCxn id="133" idx="0"/>
                <a:endCxn id="132" idx="4"/>
              </p:cNvCxnSpPr>
              <p:nvPr/>
            </p:nvCxnSpPr>
            <p:spPr>
              <a:xfrm flipV="1">
                <a:off x="2407920" y="3578860"/>
                <a:ext cx="132080" cy="28194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B8B2CC99-E8DA-42BF-BBE6-CACCD52C8904}"/>
                  </a:ext>
                </a:extLst>
              </p:cNvPr>
              <p:cNvSpPr/>
              <p:nvPr/>
            </p:nvSpPr>
            <p:spPr>
              <a:xfrm>
                <a:off x="2606040" y="3860800"/>
                <a:ext cx="132080" cy="13208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508D713-EA14-4322-90E5-A13C7797D946}"/>
                  </a:ext>
                </a:extLst>
              </p:cNvPr>
              <p:cNvCxnSpPr>
                <a:cxnSpLocks/>
                <a:stCxn id="135" idx="0"/>
                <a:endCxn id="132" idx="4"/>
              </p:cNvCxnSpPr>
              <p:nvPr/>
            </p:nvCxnSpPr>
            <p:spPr>
              <a:xfrm flipH="1" flipV="1">
                <a:off x="2540000" y="3578860"/>
                <a:ext cx="132080" cy="28194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05E54C7-5881-472B-A650-1F15EF87F498}"/>
                </a:ext>
              </a:extLst>
            </p:cNvPr>
            <p:cNvCxnSpPr>
              <a:cxnSpLocks/>
              <a:stCxn id="128" idx="0"/>
              <a:endCxn id="118" idx="4"/>
            </p:cNvCxnSpPr>
            <p:nvPr/>
          </p:nvCxnSpPr>
          <p:spPr>
            <a:xfrm flipH="1" flipV="1">
              <a:off x="5847080" y="2687320"/>
              <a:ext cx="594360" cy="41656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7457A0D-6607-4192-9F4E-CC5F126152A8}"/>
              </a:ext>
            </a:extLst>
          </p:cNvPr>
          <p:cNvGrpSpPr/>
          <p:nvPr/>
        </p:nvGrpSpPr>
        <p:grpSpPr>
          <a:xfrm>
            <a:off x="8686802" y="2594482"/>
            <a:ext cx="2301240" cy="1437640"/>
            <a:chOff x="8686802" y="2594482"/>
            <a:chExt cx="2301240" cy="1437640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38845ED-7609-4223-8BFB-9BC68875094A}"/>
                </a:ext>
              </a:extLst>
            </p:cNvPr>
            <p:cNvSpPr/>
            <p:nvPr/>
          </p:nvSpPr>
          <p:spPr>
            <a:xfrm>
              <a:off x="9824722" y="2594482"/>
              <a:ext cx="132080" cy="13208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D0AC14BF-0F9F-498F-BD4A-2B7E92B5A457}"/>
                </a:ext>
              </a:extLst>
            </p:cNvPr>
            <p:cNvGrpSpPr/>
            <p:nvPr/>
          </p:nvGrpSpPr>
          <p:grpSpPr>
            <a:xfrm>
              <a:off x="9321802" y="3486022"/>
              <a:ext cx="396240" cy="546100"/>
              <a:chOff x="2341880" y="3446780"/>
              <a:chExt cx="396240" cy="546100"/>
            </a:xfrm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C5FB47EE-277C-42C1-9FFF-6A87B0ED116D}"/>
                  </a:ext>
                </a:extLst>
              </p:cNvPr>
              <p:cNvSpPr/>
              <p:nvPr/>
            </p:nvSpPr>
            <p:spPr>
              <a:xfrm>
                <a:off x="2473960" y="3446780"/>
                <a:ext cx="132080" cy="13208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8443E0E4-0C85-433E-9B27-6D9D92FCD523}"/>
                  </a:ext>
                </a:extLst>
              </p:cNvPr>
              <p:cNvSpPr/>
              <p:nvPr/>
            </p:nvSpPr>
            <p:spPr>
              <a:xfrm>
                <a:off x="2341880" y="3860800"/>
                <a:ext cx="132080" cy="13208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5B3F15F-5488-4F75-ADED-16918122FECB}"/>
                  </a:ext>
                </a:extLst>
              </p:cNvPr>
              <p:cNvCxnSpPr>
                <a:cxnSpLocks/>
                <a:stCxn id="183" idx="0"/>
                <a:endCxn id="182" idx="4"/>
              </p:cNvCxnSpPr>
              <p:nvPr/>
            </p:nvCxnSpPr>
            <p:spPr>
              <a:xfrm flipV="1">
                <a:off x="2407920" y="3578860"/>
                <a:ext cx="132080" cy="28194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033A6095-F3A5-4470-A3FA-CE5EC25C703D}"/>
                  </a:ext>
                </a:extLst>
              </p:cNvPr>
              <p:cNvSpPr/>
              <p:nvPr/>
            </p:nvSpPr>
            <p:spPr>
              <a:xfrm>
                <a:off x="2606040" y="3860800"/>
                <a:ext cx="132080" cy="13208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438505F5-2069-4352-B668-68B6E6277BBA}"/>
                  </a:ext>
                </a:extLst>
              </p:cNvPr>
              <p:cNvCxnSpPr>
                <a:cxnSpLocks/>
                <a:stCxn id="185" idx="0"/>
                <a:endCxn id="182" idx="4"/>
              </p:cNvCxnSpPr>
              <p:nvPr/>
            </p:nvCxnSpPr>
            <p:spPr>
              <a:xfrm flipH="1" flipV="1">
                <a:off x="2540000" y="3578860"/>
                <a:ext cx="132080" cy="28194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66606AD-1154-41A4-8BDE-E015DBB2DAA2}"/>
                </a:ext>
              </a:extLst>
            </p:cNvPr>
            <p:cNvSpPr/>
            <p:nvPr/>
          </p:nvSpPr>
          <p:spPr>
            <a:xfrm>
              <a:off x="9149082" y="3143122"/>
              <a:ext cx="132080" cy="13208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46025AD-4551-4E6A-B6BF-7D142F1B1704}"/>
                </a:ext>
              </a:extLst>
            </p:cNvPr>
            <p:cNvCxnSpPr>
              <a:cxnSpLocks/>
              <a:stCxn id="177" idx="0"/>
              <a:endCxn id="155" idx="4"/>
            </p:cNvCxnSpPr>
            <p:nvPr/>
          </p:nvCxnSpPr>
          <p:spPr>
            <a:xfrm flipV="1">
              <a:off x="8884922" y="3275202"/>
              <a:ext cx="330200" cy="21082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F21D3C2-C0F7-4054-A465-EC47CAA3BB71}"/>
                </a:ext>
              </a:extLst>
            </p:cNvPr>
            <p:cNvCxnSpPr>
              <a:cxnSpLocks/>
              <a:stCxn id="182" idx="0"/>
              <a:endCxn id="155" idx="4"/>
            </p:cNvCxnSpPr>
            <p:nvPr/>
          </p:nvCxnSpPr>
          <p:spPr>
            <a:xfrm flipH="1" flipV="1">
              <a:off x="9215122" y="3275202"/>
              <a:ext cx="304800" cy="21082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169A2A8C-9204-460F-AD18-107C85FB002D}"/>
                </a:ext>
              </a:extLst>
            </p:cNvPr>
            <p:cNvGrpSpPr/>
            <p:nvPr/>
          </p:nvGrpSpPr>
          <p:grpSpPr>
            <a:xfrm>
              <a:off x="8686802" y="3486022"/>
              <a:ext cx="396240" cy="546100"/>
              <a:chOff x="2341880" y="3446780"/>
              <a:chExt cx="396240" cy="546100"/>
            </a:xfrm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A6EE963-AED7-4EDA-AD79-16882BCE5B4F}"/>
                  </a:ext>
                </a:extLst>
              </p:cNvPr>
              <p:cNvSpPr/>
              <p:nvPr/>
            </p:nvSpPr>
            <p:spPr>
              <a:xfrm>
                <a:off x="2473960" y="3446780"/>
                <a:ext cx="132080" cy="13208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6DC0970B-69C6-4CAD-8790-D7FF5A2204ED}"/>
                  </a:ext>
                </a:extLst>
              </p:cNvPr>
              <p:cNvSpPr/>
              <p:nvPr/>
            </p:nvSpPr>
            <p:spPr>
              <a:xfrm>
                <a:off x="2341880" y="3860800"/>
                <a:ext cx="132080" cy="13208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510C281-D1F1-43B8-BC62-5F37FC1C3D3D}"/>
                  </a:ext>
                </a:extLst>
              </p:cNvPr>
              <p:cNvCxnSpPr>
                <a:cxnSpLocks/>
                <a:stCxn id="178" idx="0"/>
                <a:endCxn id="177" idx="4"/>
              </p:cNvCxnSpPr>
              <p:nvPr/>
            </p:nvCxnSpPr>
            <p:spPr>
              <a:xfrm flipV="1">
                <a:off x="2407920" y="3578860"/>
                <a:ext cx="132080" cy="28194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8AD31F4D-210B-4F4A-82E3-CBD83B483F97}"/>
                  </a:ext>
                </a:extLst>
              </p:cNvPr>
              <p:cNvSpPr/>
              <p:nvPr/>
            </p:nvSpPr>
            <p:spPr>
              <a:xfrm>
                <a:off x="2606040" y="3860800"/>
                <a:ext cx="132080" cy="13208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3C61237C-34F8-4291-A0DB-D22BDD3D6E7B}"/>
                  </a:ext>
                </a:extLst>
              </p:cNvPr>
              <p:cNvCxnSpPr>
                <a:cxnSpLocks/>
                <a:stCxn id="180" idx="0"/>
                <a:endCxn id="177" idx="4"/>
              </p:cNvCxnSpPr>
              <p:nvPr/>
            </p:nvCxnSpPr>
            <p:spPr>
              <a:xfrm flipH="1" flipV="1">
                <a:off x="2540000" y="3578860"/>
                <a:ext cx="132080" cy="28194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762AF57-06FA-4CB6-BC75-5951A3077EC0}"/>
                </a:ext>
              </a:extLst>
            </p:cNvPr>
            <p:cNvCxnSpPr>
              <a:cxnSpLocks/>
              <a:stCxn id="155" idx="0"/>
              <a:endCxn id="153" idx="4"/>
            </p:cNvCxnSpPr>
            <p:nvPr/>
          </p:nvCxnSpPr>
          <p:spPr>
            <a:xfrm flipV="1">
              <a:off x="9215122" y="2726562"/>
              <a:ext cx="675640" cy="41656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86AE93C-8743-404E-96CE-EC863894E584}"/>
                </a:ext>
              </a:extLst>
            </p:cNvPr>
            <p:cNvGrpSpPr/>
            <p:nvPr/>
          </p:nvGrpSpPr>
          <p:grpSpPr>
            <a:xfrm>
              <a:off x="10591802" y="3486022"/>
              <a:ext cx="396240" cy="546100"/>
              <a:chOff x="2341880" y="3446780"/>
              <a:chExt cx="396240" cy="546100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D9BEAA6-2D08-46E2-A3F7-D59B133E63E5}"/>
                  </a:ext>
                </a:extLst>
              </p:cNvPr>
              <p:cNvSpPr/>
              <p:nvPr/>
            </p:nvSpPr>
            <p:spPr>
              <a:xfrm>
                <a:off x="2473960" y="3446780"/>
                <a:ext cx="132080" cy="13208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5B693C79-C3E1-4531-AD9F-A746032D5007}"/>
                  </a:ext>
                </a:extLst>
              </p:cNvPr>
              <p:cNvSpPr/>
              <p:nvPr/>
            </p:nvSpPr>
            <p:spPr>
              <a:xfrm>
                <a:off x="2341880" y="3860800"/>
                <a:ext cx="132080" cy="13208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CA9405B-774F-47EA-8FEB-BCDF18ACA8CA}"/>
                  </a:ext>
                </a:extLst>
              </p:cNvPr>
              <p:cNvCxnSpPr>
                <a:cxnSpLocks/>
                <a:stCxn id="173" idx="0"/>
                <a:endCxn id="172" idx="4"/>
              </p:cNvCxnSpPr>
              <p:nvPr/>
            </p:nvCxnSpPr>
            <p:spPr>
              <a:xfrm flipV="1">
                <a:off x="2407920" y="3578860"/>
                <a:ext cx="132080" cy="28194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9E08D0E3-77A8-423E-83AD-F630502C5707}"/>
                  </a:ext>
                </a:extLst>
              </p:cNvPr>
              <p:cNvSpPr/>
              <p:nvPr/>
            </p:nvSpPr>
            <p:spPr>
              <a:xfrm>
                <a:off x="2606040" y="3860800"/>
                <a:ext cx="132080" cy="13208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ABAFD68-95F1-4A88-AECA-7D9E76008BEA}"/>
                  </a:ext>
                </a:extLst>
              </p:cNvPr>
              <p:cNvCxnSpPr>
                <a:cxnSpLocks/>
                <a:stCxn id="175" idx="0"/>
                <a:endCxn id="172" idx="4"/>
              </p:cNvCxnSpPr>
              <p:nvPr/>
            </p:nvCxnSpPr>
            <p:spPr>
              <a:xfrm flipH="1" flipV="1">
                <a:off x="2540000" y="3578860"/>
                <a:ext cx="132080" cy="28194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22745593-E115-4B09-BFAF-1F718B354BD0}"/>
                </a:ext>
              </a:extLst>
            </p:cNvPr>
            <p:cNvSpPr/>
            <p:nvPr/>
          </p:nvSpPr>
          <p:spPr>
            <a:xfrm>
              <a:off x="10419082" y="3143122"/>
              <a:ext cx="132080" cy="13208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4F4DD19-A811-46F7-8C7C-F506CE40C207}"/>
                </a:ext>
              </a:extLst>
            </p:cNvPr>
            <p:cNvCxnSpPr>
              <a:cxnSpLocks/>
              <a:stCxn id="167" idx="0"/>
              <a:endCxn id="163" idx="4"/>
            </p:cNvCxnSpPr>
            <p:nvPr/>
          </p:nvCxnSpPr>
          <p:spPr>
            <a:xfrm flipV="1">
              <a:off x="10154922" y="3275202"/>
              <a:ext cx="330200" cy="21082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84A4952-0BFD-47AF-A1F9-C813786BFD9D}"/>
                </a:ext>
              </a:extLst>
            </p:cNvPr>
            <p:cNvCxnSpPr>
              <a:cxnSpLocks/>
              <a:stCxn id="172" idx="0"/>
              <a:endCxn id="163" idx="4"/>
            </p:cNvCxnSpPr>
            <p:nvPr/>
          </p:nvCxnSpPr>
          <p:spPr>
            <a:xfrm flipH="1" flipV="1">
              <a:off x="10485122" y="3275202"/>
              <a:ext cx="304800" cy="21082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59BB73CA-F813-4D23-A15B-51CB23641336}"/>
                </a:ext>
              </a:extLst>
            </p:cNvPr>
            <p:cNvSpPr/>
            <p:nvPr/>
          </p:nvSpPr>
          <p:spPr>
            <a:xfrm>
              <a:off x="10088882" y="3486022"/>
              <a:ext cx="132080" cy="13208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5D90C35-BBAB-4CF5-9888-004B87E0A02F}"/>
                </a:ext>
              </a:extLst>
            </p:cNvPr>
            <p:cNvSpPr/>
            <p:nvPr/>
          </p:nvSpPr>
          <p:spPr>
            <a:xfrm>
              <a:off x="9956802" y="3900042"/>
              <a:ext cx="132080" cy="13208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65266E3-3B1C-4BA1-9862-35F234876C11}"/>
                </a:ext>
              </a:extLst>
            </p:cNvPr>
            <p:cNvCxnSpPr>
              <a:cxnSpLocks/>
              <a:stCxn id="168" idx="0"/>
              <a:endCxn id="167" idx="4"/>
            </p:cNvCxnSpPr>
            <p:nvPr/>
          </p:nvCxnSpPr>
          <p:spPr>
            <a:xfrm flipV="1">
              <a:off x="10022842" y="3618102"/>
              <a:ext cx="132080" cy="28194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3397964-8418-4203-A932-DC551231DB90}"/>
                </a:ext>
              </a:extLst>
            </p:cNvPr>
            <p:cNvSpPr/>
            <p:nvPr/>
          </p:nvSpPr>
          <p:spPr>
            <a:xfrm>
              <a:off x="10220962" y="3900042"/>
              <a:ext cx="132080" cy="13208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71E8172-3FF2-4811-80BD-6B26E0B51FBC}"/>
                </a:ext>
              </a:extLst>
            </p:cNvPr>
            <p:cNvCxnSpPr>
              <a:cxnSpLocks/>
              <a:stCxn id="170" idx="0"/>
              <a:endCxn id="167" idx="4"/>
            </p:cNvCxnSpPr>
            <p:nvPr/>
          </p:nvCxnSpPr>
          <p:spPr>
            <a:xfrm flipH="1" flipV="1">
              <a:off x="10154922" y="3618102"/>
              <a:ext cx="132080" cy="28194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B15741F-7D90-4B30-B416-A71F60BEEB72}"/>
                </a:ext>
              </a:extLst>
            </p:cNvPr>
            <p:cNvCxnSpPr>
              <a:cxnSpLocks/>
              <a:stCxn id="163" idx="0"/>
              <a:endCxn id="153" idx="4"/>
            </p:cNvCxnSpPr>
            <p:nvPr/>
          </p:nvCxnSpPr>
          <p:spPr>
            <a:xfrm flipH="1" flipV="1">
              <a:off x="9890762" y="2726562"/>
              <a:ext cx="594360" cy="41656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26CEB313-482C-4BC1-AF87-D13716EDADD6}"/>
              </a:ext>
            </a:extLst>
          </p:cNvPr>
          <p:cNvSpPr txBox="1"/>
          <p:nvPr/>
        </p:nvSpPr>
        <p:spPr>
          <a:xfrm>
            <a:off x="2449376" y="409015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6E9C643-F09B-45B9-B547-D1D6CB8935D4}"/>
              </a:ext>
            </a:extLst>
          </p:cNvPr>
          <p:cNvSpPr txBox="1"/>
          <p:nvPr/>
        </p:nvSpPr>
        <p:spPr>
          <a:xfrm>
            <a:off x="5384814" y="409015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2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937D0E2-863A-40FB-96CB-834346D25FF2}"/>
              </a:ext>
            </a:extLst>
          </p:cNvPr>
          <p:cNvSpPr txBox="1"/>
          <p:nvPr/>
        </p:nvSpPr>
        <p:spPr>
          <a:xfrm>
            <a:off x="9428496" y="409015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n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F818FA7-7E09-481D-803A-ED0A0A7A1BE8}"/>
              </a:ext>
            </a:extLst>
          </p:cNvPr>
          <p:cNvSpPr txBox="1"/>
          <p:nvPr/>
        </p:nvSpPr>
        <p:spPr>
          <a:xfrm>
            <a:off x="7418872" y="309053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192" name="Arrow: Down 191">
            <a:extLst>
              <a:ext uri="{FF2B5EF4-FFF2-40B4-BE49-F238E27FC236}">
                <a16:creationId xmlns:a16="http://schemas.microsoft.com/office/drawing/2014/main" id="{20CA8E68-7CA3-40EA-BD5B-7F12A0A8838B}"/>
              </a:ext>
            </a:extLst>
          </p:cNvPr>
          <p:cNvSpPr/>
          <p:nvPr/>
        </p:nvSpPr>
        <p:spPr>
          <a:xfrm>
            <a:off x="5694680" y="4469111"/>
            <a:ext cx="198120" cy="22689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93" name="Arrow: Down 192">
            <a:extLst>
              <a:ext uri="{FF2B5EF4-FFF2-40B4-BE49-F238E27FC236}">
                <a16:creationId xmlns:a16="http://schemas.microsoft.com/office/drawing/2014/main" id="{A2B1D4D1-C4FD-4E11-B693-AA05A194FE4F}"/>
              </a:ext>
            </a:extLst>
          </p:cNvPr>
          <p:cNvSpPr/>
          <p:nvPr/>
        </p:nvSpPr>
        <p:spPr>
          <a:xfrm>
            <a:off x="9738362" y="4469111"/>
            <a:ext cx="198120" cy="22689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00" name="Arrow: Down 199">
            <a:extLst>
              <a:ext uri="{FF2B5EF4-FFF2-40B4-BE49-F238E27FC236}">
                <a16:creationId xmlns:a16="http://schemas.microsoft.com/office/drawing/2014/main" id="{0FE943F9-6230-4B28-A9EF-6E4A7DB35BDB}"/>
              </a:ext>
            </a:extLst>
          </p:cNvPr>
          <p:cNvSpPr/>
          <p:nvPr/>
        </p:nvSpPr>
        <p:spPr>
          <a:xfrm>
            <a:off x="2758440" y="4469111"/>
            <a:ext cx="198120" cy="22689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81638820-2A31-41F7-B740-2DBF4D26E829}"/>
              </a:ext>
            </a:extLst>
          </p:cNvPr>
          <p:cNvSpPr/>
          <p:nvPr/>
        </p:nvSpPr>
        <p:spPr>
          <a:xfrm>
            <a:off x="2341880" y="4850410"/>
            <a:ext cx="1026392" cy="364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</a:t>
            </a: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5CF9BCC6-DFF5-4B04-AC7F-6143D3BDC698}"/>
              </a:ext>
            </a:extLst>
          </p:cNvPr>
          <p:cNvSpPr/>
          <p:nvPr/>
        </p:nvSpPr>
        <p:spPr>
          <a:xfrm>
            <a:off x="5269109" y="4850410"/>
            <a:ext cx="1026392" cy="364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9DA06D87-4902-451F-B34E-EAAEF7016038}"/>
              </a:ext>
            </a:extLst>
          </p:cNvPr>
          <p:cNvSpPr/>
          <p:nvPr/>
        </p:nvSpPr>
        <p:spPr>
          <a:xfrm>
            <a:off x="9310739" y="4850410"/>
            <a:ext cx="1026392" cy="364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</a:t>
            </a: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0838B3FE-7F16-45D0-95CE-9175CB559216}"/>
              </a:ext>
            </a:extLst>
          </p:cNvPr>
          <p:cNvSpPr/>
          <p:nvPr/>
        </p:nvSpPr>
        <p:spPr>
          <a:xfrm>
            <a:off x="5822532" y="6201166"/>
            <a:ext cx="1026392" cy="364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C9FE9D8-CB5C-4882-898F-1239242C150B}"/>
              </a:ext>
            </a:extLst>
          </p:cNvPr>
          <p:cNvSpPr txBox="1"/>
          <p:nvPr/>
        </p:nvSpPr>
        <p:spPr>
          <a:xfrm>
            <a:off x="4001188" y="5596944"/>
            <a:ext cx="466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majority voting / averaging the predictions</a:t>
            </a:r>
          </a:p>
        </p:txBody>
      </p: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A9F184D5-7151-4E23-B2AC-86B1D866B473}"/>
              </a:ext>
            </a:extLst>
          </p:cNvPr>
          <p:cNvCxnSpPr>
            <a:stCxn id="201" idx="2"/>
            <a:endCxn id="206" idx="0"/>
          </p:cNvCxnSpPr>
          <p:nvPr/>
        </p:nvCxnSpPr>
        <p:spPr>
          <a:xfrm rot="16200000" flipH="1">
            <a:off x="4403255" y="3666481"/>
            <a:ext cx="382284" cy="3478642"/>
          </a:xfrm>
          <a:prstGeom prst="bentConnector3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751F6F3B-1916-43E5-B41C-63CC738998BA}"/>
              </a:ext>
            </a:extLst>
          </p:cNvPr>
          <p:cNvCxnSpPr>
            <a:cxnSpLocks/>
            <a:stCxn id="203" idx="2"/>
            <a:endCxn id="206" idx="0"/>
          </p:cNvCxnSpPr>
          <p:nvPr/>
        </p:nvCxnSpPr>
        <p:spPr>
          <a:xfrm rot="16200000" flipH="1">
            <a:off x="5866869" y="5130095"/>
            <a:ext cx="382284" cy="551413"/>
          </a:xfrm>
          <a:prstGeom prst="bentConnector3">
            <a:avLst>
              <a:gd name="adj1" fmla="val 50000"/>
            </a:avLst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845F478D-5881-4C2F-A19A-5E0A708DB561}"/>
              </a:ext>
            </a:extLst>
          </p:cNvPr>
          <p:cNvCxnSpPr>
            <a:cxnSpLocks/>
            <a:stCxn id="204" idx="2"/>
            <a:endCxn id="206" idx="0"/>
          </p:cNvCxnSpPr>
          <p:nvPr/>
        </p:nvCxnSpPr>
        <p:spPr>
          <a:xfrm rot="5400000">
            <a:off x="7887685" y="3660694"/>
            <a:ext cx="382284" cy="3490217"/>
          </a:xfrm>
          <a:prstGeom prst="bentConnector3">
            <a:avLst>
              <a:gd name="adj1" fmla="val 50000"/>
            </a:avLst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2617527C-B06C-4DEF-8ED5-75CA1706E241}"/>
              </a:ext>
            </a:extLst>
          </p:cNvPr>
          <p:cNvCxnSpPr>
            <a:cxnSpLocks/>
            <a:stCxn id="206" idx="2"/>
            <a:endCxn id="205" idx="0"/>
          </p:cNvCxnSpPr>
          <p:nvPr/>
        </p:nvCxnSpPr>
        <p:spPr>
          <a:xfrm rot="16200000" flipH="1">
            <a:off x="6217278" y="6082716"/>
            <a:ext cx="234890" cy="201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97BF087-149B-4542-AFA6-88857D2671F0}"/>
              </a:ext>
            </a:extLst>
          </p:cNvPr>
          <p:cNvSpPr txBox="1"/>
          <p:nvPr/>
        </p:nvSpPr>
        <p:spPr>
          <a:xfrm>
            <a:off x="5913120" y="1227278"/>
            <a:ext cx="1112805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instance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5ADBDF14-14D5-4636-851C-69FAA73CE9D5}"/>
              </a:ext>
            </a:extLst>
          </p:cNvPr>
          <p:cNvCxnSpPr>
            <a:cxnSpLocks/>
            <a:stCxn id="225" idx="2"/>
            <a:endCxn id="59" idx="0"/>
          </p:cNvCxnSpPr>
          <p:nvPr/>
        </p:nvCxnSpPr>
        <p:spPr>
          <a:xfrm rot="5400000">
            <a:off x="4191246" y="316205"/>
            <a:ext cx="997872" cy="35586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B5D8F4E6-9EBB-4DB8-BC7B-E6A085158676}"/>
              </a:ext>
            </a:extLst>
          </p:cNvPr>
          <p:cNvCxnSpPr>
            <a:cxnSpLocks/>
            <a:stCxn id="225" idx="2"/>
            <a:endCxn id="118" idx="0"/>
          </p:cNvCxnSpPr>
          <p:nvPr/>
        </p:nvCxnSpPr>
        <p:spPr>
          <a:xfrm rot="5400000">
            <a:off x="5659366" y="1784325"/>
            <a:ext cx="997872" cy="622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EA31BF34-C8A9-4B69-8C79-2244160F7B66}"/>
              </a:ext>
            </a:extLst>
          </p:cNvPr>
          <p:cNvCxnSpPr>
            <a:cxnSpLocks/>
            <a:stCxn id="225" idx="2"/>
            <a:endCxn id="153" idx="0"/>
          </p:cNvCxnSpPr>
          <p:nvPr/>
        </p:nvCxnSpPr>
        <p:spPr>
          <a:xfrm rot="16200000" flipH="1">
            <a:off x="7681206" y="384926"/>
            <a:ext cx="997872" cy="34212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55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F565BA-3846-4BB8-A045-EDF6DF0B9FB0}"/>
              </a:ext>
            </a:extLst>
          </p:cNvPr>
          <p:cNvSpPr/>
          <p:nvPr/>
        </p:nvSpPr>
        <p:spPr>
          <a:xfrm>
            <a:off x="1962297" y="928697"/>
            <a:ext cx="1101213" cy="36379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BA2FBB-355F-45D2-8F7E-427276C01714}"/>
              </a:ext>
            </a:extLst>
          </p:cNvPr>
          <p:cNvSpPr/>
          <p:nvPr/>
        </p:nvSpPr>
        <p:spPr>
          <a:xfrm>
            <a:off x="1935105" y="1435057"/>
            <a:ext cx="1155292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Outlook (O)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253EBB-D40A-477E-937D-20E098883E4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2512751" y="1292490"/>
            <a:ext cx="153" cy="14256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0B7F-3207-4F92-AC1A-1B2FB9653B13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2512751" y="1836656"/>
            <a:ext cx="867" cy="31193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4B17B16-FDAB-48BF-9ADA-AA293498E423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rot="16200000" flipH="1">
            <a:off x="3134400" y="1215007"/>
            <a:ext cx="293251" cy="153654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448E4DA-F26C-428E-8ACC-B3BBD223F3A2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5400000">
            <a:off x="1775038" y="1392193"/>
            <a:ext cx="293251" cy="118217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111CAD-77FB-4ECB-AE74-EC05980EE2CC}"/>
              </a:ext>
            </a:extLst>
          </p:cNvPr>
          <p:cNvSpPr txBox="1"/>
          <p:nvPr/>
        </p:nvSpPr>
        <p:spPr>
          <a:xfrm>
            <a:off x="823864" y="2129907"/>
            <a:ext cx="10134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Sunny (</a:t>
            </a:r>
            <a:r>
              <a:rPr lang="en-US" sz="1300" dirty="0">
                <a:latin typeface="Muli" panose="00000500000000000000" pitchFamily="2" charset="0"/>
              </a:rPr>
              <a:t>O</a:t>
            </a:r>
            <a:r>
              <a:rPr lang="en-US" sz="1300" baseline="-25000" dirty="0">
                <a:latin typeface="Muli" panose="00000500000000000000" pitchFamily="2" charset="0"/>
              </a:rPr>
              <a:t>1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D80CE9-1138-447D-BCE3-043049B9E0CB}"/>
              </a:ext>
            </a:extLst>
          </p:cNvPr>
          <p:cNvSpPr txBox="1"/>
          <p:nvPr/>
        </p:nvSpPr>
        <p:spPr>
          <a:xfrm>
            <a:off x="1903515" y="2148586"/>
            <a:ext cx="12202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Overcast (</a:t>
            </a:r>
            <a:r>
              <a:rPr lang="en-US" sz="1300" dirty="0">
                <a:latin typeface="Muli" panose="00000500000000000000" pitchFamily="2" charset="0"/>
              </a:rPr>
              <a:t>O</a:t>
            </a:r>
            <a:r>
              <a:rPr lang="en-US" sz="1300" baseline="-25000" dirty="0">
                <a:latin typeface="Muli" panose="00000500000000000000" pitchFamily="2" charset="0"/>
              </a:rPr>
              <a:t>2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59347E-8486-49B9-8E84-61C37305C87E}"/>
              </a:ext>
            </a:extLst>
          </p:cNvPr>
          <p:cNvSpPr txBox="1"/>
          <p:nvPr/>
        </p:nvSpPr>
        <p:spPr>
          <a:xfrm>
            <a:off x="3564230" y="2129907"/>
            <a:ext cx="9701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Rainy (</a:t>
            </a:r>
            <a:r>
              <a:rPr lang="en-US" sz="1300" dirty="0">
                <a:latin typeface="Muli" panose="00000500000000000000" pitchFamily="2" charset="0"/>
              </a:rPr>
              <a:t>O</a:t>
            </a:r>
            <a:r>
              <a:rPr lang="en-US" sz="1300" baseline="-25000" dirty="0">
                <a:latin typeface="Muli" panose="00000500000000000000" pitchFamily="2" charset="0"/>
              </a:rPr>
              <a:t>3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717CDC-1D88-4149-AED4-AB64485D8194}"/>
              </a:ext>
            </a:extLst>
          </p:cNvPr>
          <p:cNvCxnSpPr>
            <a:cxnSpLocks/>
          </p:cNvCxnSpPr>
          <p:nvPr/>
        </p:nvCxnSpPr>
        <p:spPr>
          <a:xfrm flipH="1">
            <a:off x="2512750" y="2407578"/>
            <a:ext cx="1" cy="24784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009586-5343-4106-8B94-7A5F042AAC83}"/>
              </a:ext>
            </a:extLst>
          </p:cNvPr>
          <p:cNvCxnSpPr>
            <a:cxnSpLocks/>
            <a:stCxn id="19" idx="2"/>
            <a:endCxn id="35" idx="0"/>
          </p:cNvCxnSpPr>
          <p:nvPr/>
        </p:nvCxnSpPr>
        <p:spPr>
          <a:xfrm flipH="1">
            <a:off x="1328822" y="2422295"/>
            <a:ext cx="1752" cy="24826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9D9CE1-E73A-4634-9F5F-C447156AB692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flipH="1">
            <a:off x="4049143" y="2422295"/>
            <a:ext cx="156" cy="216086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BB1E57-95A2-4DD5-8066-95E6AF652B87}"/>
              </a:ext>
            </a:extLst>
          </p:cNvPr>
          <p:cNvSpPr txBox="1"/>
          <p:nvPr/>
        </p:nvSpPr>
        <p:spPr>
          <a:xfrm>
            <a:off x="3243183" y="1079638"/>
            <a:ext cx="1947969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entropy before split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DAA416BA-8C71-49C6-8331-FF6EF8CDF27E}"/>
              </a:ext>
            </a:extLst>
          </p:cNvPr>
          <p:cNvSpPr/>
          <p:nvPr/>
        </p:nvSpPr>
        <p:spPr>
          <a:xfrm>
            <a:off x="3195369" y="910292"/>
            <a:ext cx="95629" cy="906962"/>
          </a:xfrm>
          <a:prstGeom prst="rightBrace">
            <a:avLst>
              <a:gd name="adj1" fmla="val 45310"/>
              <a:gd name="adj2" fmla="val 51010"/>
            </a:avLst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600888-CF52-46C0-8583-92818646A623}"/>
              </a:ext>
            </a:extLst>
          </p:cNvPr>
          <p:cNvSpPr/>
          <p:nvPr/>
        </p:nvSpPr>
        <p:spPr>
          <a:xfrm>
            <a:off x="820509" y="2670558"/>
            <a:ext cx="10166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[2 </a:t>
            </a:r>
            <a:r>
              <a:rPr lang="en-US" sz="1300" b="1" dirty="0">
                <a:solidFill>
                  <a:srgbClr val="00B050"/>
                </a:solidFill>
                <a:latin typeface="Muli" panose="00000500000000000000" pitchFamily="2" charset="0"/>
              </a:rPr>
              <a:t>Y</a:t>
            </a:r>
            <a:r>
              <a:rPr lang="en-US" sz="1300" dirty="0">
                <a:latin typeface="Muli" panose="00000500000000000000" pitchFamily="2" charset="0"/>
              </a:rPr>
              <a:t>, 3 </a:t>
            </a:r>
            <a:r>
              <a:rPr lang="en-US" sz="1300" b="1" dirty="0">
                <a:solidFill>
                  <a:schemeClr val="accent2"/>
                </a:solidFill>
                <a:latin typeface="Muli" panose="00000500000000000000" pitchFamily="2" charset="0"/>
              </a:rPr>
              <a:t>N</a:t>
            </a:r>
            <a:r>
              <a:rPr lang="en-US" sz="1300" dirty="0">
                <a:latin typeface="Muli" panose="00000500000000000000" pitchFamily="2" charset="0"/>
              </a:rPr>
              <a:t>]</a:t>
            </a:r>
            <a:endParaRPr lang="en-US" sz="1300" dirty="0">
              <a:solidFill>
                <a:prstClr val="black"/>
              </a:solidFill>
              <a:latin typeface="Muli" panose="00000500000000000000" pitchFamily="2" charset="0"/>
            </a:endParaRPr>
          </a:p>
          <a:p>
            <a:pPr lvl="0" algn="ctr"/>
            <a:r>
              <a:rPr lang="en-US" sz="1300" dirty="0">
                <a:solidFill>
                  <a:prstClr val="black"/>
                </a:solidFill>
                <a:latin typeface="Muli" panose="00000500000000000000" pitchFamily="2" charset="0"/>
              </a:rPr>
              <a:t>H(S,</a:t>
            </a:r>
            <a:r>
              <a:rPr lang="en-US" sz="1300" dirty="0">
                <a:latin typeface="Muli" panose="00000500000000000000" pitchFamily="2" charset="0"/>
              </a:rPr>
              <a:t>O</a:t>
            </a:r>
            <a:r>
              <a:rPr lang="en-US" sz="1300" baseline="-25000" dirty="0">
                <a:latin typeface="Muli" panose="00000500000000000000" pitchFamily="2" charset="0"/>
              </a:rPr>
              <a:t>1</a:t>
            </a:r>
            <a:r>
              <a:rPr lang="en-US" sz="1300" dirty="0">
                <a:solidFill>
                  <a:prstClr val="black"/>
                </a:solidFill>
                <a:latin typeface="Muli" panose="00000500000000000000" pitchFamily="2" charset="0"/>
              </a:rPr>
              <a:t>) = </a:t>
            </a:r>
            <a:r>
              <a:rPr lang="en-US" sz="1300" b="1" dirty="0">
                <a:solidFill>
                  <a:prstClr val="black"/>
                </a:solidFill>
                <a:latin typeface="Muli" panose="00000500000000000000" pitchFamily="2" charset="0"/>
              </a:rPr>
              <a:t>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167BDF-192B-46A2-A488-F8647B78B289}"/>
              </a:ext>
            </a:extLst>
          </p:cNvPr>
          <p:cNvSpPr/>
          <p:nvPr/>
        </p:nvSpPr>
        <p:spPr>
          <a:xfrm>
            <a:off x="2006214" y="2660723"/>
            <a:ext cx="10166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[4 </a:t>
            </a:r>
            <a:r>
              <a:rPr lang="en-US" sz="1300" b="1" dirty="0">
                <a:solidFill>
                  <a:srgbClr val="00B050"/>
                </a:solidFill>
                <a:latin typeface="Muli" panose="00000500000000000000" pitchFamily="2" charset="0"/>
              </a:rPr>
              <a:t>Y</a:t>
            </a:r>
            <a:r>
              <a:rPr lang="en-US" sz="1300" dirty="0">
                <a:latin typeface="Muli" panose="00000500000000000000" pitchFamily="2" charset="0"/>
              </a:rPr>
              <a:t>, 0 </a:t>
            </a:r>
            <a:r>
              <a:rPr lang="en-US" sz="1300" b="1" dirty="0">
                <a:solidFill>
                  <a:schemeClr val="accent2"/>
                </a:solidFill>
                <a:latin typeface="Muli" panose="00000500000000000000" pitchFamily="2" charset="0"/>
              </a:rPr>
              <a:t>N</a:t>
            </a:r>
            <a:r>
              <a:rPr lang="en-US" sz="1300" dirty="0">
                <a:latin typeface="Muli" panose="00000500000000000000" pitchFamily="2" charset="0"/>
              </a:rPr>
              <a:t>]</a:t>
            </a:r>
            <a:endParaRPr lang="en-US" sz="1300" dirty="0">
              <a:solidFill>
                <a:prstClr val="black"/>
              </a:solidFill>
              <a:latin typeface="Muli" panose="00000500000000000000" pitchFamily="2" charset="0"/>
            </a:endParaRPr>
          </a:p>
          <a:p>
            <a:pPr lvl="0" algn="ctr"/>
            <a:r>
              <a:rPr lang="en-US" sz="1300" dirty="0">
                <a:solidFill>
                  <a:prstClr val="black"/>
                </a:solidFill>
                <a:latin typeface="Muli" panose="00000500000000000000" pitchFamily="2" charset="0"/>
              </a:rPr>
              <a:t>H(S,</a:t>
            </a:r>
            <a:r>
              <a:rPr lang="en-US" sz="1300" dirty="0">
                <a:latin typeface="Muli" panose="00000500000000000000" pitchFamily="2" charset="0"/>
              </a:rPr>
              <a:t>O</a:t>
            </a:r>
            <a:r>
              <a:rPr lang="en-US" sz="1300" baseline="-25000" dirty="0">
                <a:latin typeface="Muli" panose="00000500000000000000" pitchFamily="2" charset="0"/>
              </a:rPr>
              <a:t>2</a:t>
            </a:r>
            <a:r>
              <a:rPr lang="en-US" sz="1300" dirty="0">
                <a:solidFill>
                  <a:prstClr val="black"/>
                </a:solidFill>
                <a:latin typeface="Muli" panose="00000500000000000000" pitchFamily="2" charset="0"/>
              </a:rPr>
              <a:t>) = 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0B64ED-D3E3-4F88-AC47-72DD5DC822D0}"/>
              </a:ext>
            </a:extLst>
          </p:cNvPr>
          <p:cNvSpPr/>
          <p:nvPr/>
        </p:nvSpPr>
        <p:spPr>
          <a:xfrm>
            <a:off x="3540830" y="2638381"/>
            <a:ext cx="10166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[3 </a:t>
            </a:r>
            <a:r>
              <a:rPr lang="en-US" sz="1300" b="1" dirty="0">
                <a:solidFill>
                  <a:srgbClr val="00B050"/>
                </a:solidFill>
                <a:latin typeface="Muli" panose="00000500000000000000" pitchFamily="2" charset="0"/>
              </a:rPr>
              <a:t>Y</a:t>
            </a:r>
            <a:r>
              <a:rPr lang="en-US" sz="1300" dirty="0">
                <a:latin typeface="Muli" panose="00000500000000000000" pitchFamily="2" charset="0"/>
              </a:rPr>
              <a:t>, 2 </a:t>
            </a:r>
            <a:r>
              <a:rPr lang="en-US" sz="1300" b="1" dirty="0">
                <a:solidFill>
                  <a:schemeClr val="accent2"/>
                </a:solidFill>
                <a:latin typeface="Muli" panose="00000500000000000000" pitchFamily="2" charset="0"/>
              </a:rPr>
              <a:t>N</a:t>
            </a:r>
            <a:r>
              <a:rPr lang="en-US" sz="1300" dirty="0">
                <a:latin typeface="Muli" panose="00000500000000000000" pitchFamily="2" charset="0"/>
              </a:rPr>
              <a:t>]</a:t>
            </a:r>
            <a:endParaRPr lang="en-US" sz="1300" dirty="0">
              <a:solidFill>
                <a:prstClr val="black"/>
              </a:solidFill>
              <a:latin typeface="Muli" panose="00000500000000000000" pitchFamily="2" charset="0"/>
            </a:endParaRPr>
          </a:p>
          <a:p>
            <a:pPr lvl="0" algn="ctr"/>
            <a:r>
              <a:rPr lang="en-US" sz="1300" dirty="0">
                <a:solidFill>
                  <a:prstClr val="black"/>
                </a:solidFill>
                <a:latin typeface="Muli" panose="00000500000000000000" pitchFamily="2" charset="0"/>
              </a:rPr>
              <a:t>H(S,</a:t>
            </a:r>
            <a:r>
              <a:rPr lang="en-US" sz="1300" dirty="0">
                <a:latin typeface="Muli" panose="00000500000000000000" pitchFamily="2" charset="0"/>
              </a:rPr>
              <a:t>O</a:t>
            </a:r>
            <a:r>
              <a:rPr lang="en-US" sz="1300" baseline="-25000" dirty="0">
                <a:latin typeface="Muli" panose="00000500000000000000" pitchFamily="2" charset="0"/>
              </a:rPr>
              <a:t>3</a:t>
            </a:r>
            <a:r>
              <a:rPr lang="en-US" sz="1300" dirty="0">
                <a:solidFill>
                  <a:prstClr val="black"/>
                </a:solidFill>
                <a:latin typeface="Muli" panose="00000500000000000000" pitchFamily="2" charset="0"/>
              </a:rPr>
              <a:t>) = 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A5165F-EE68-4287-A8D2-73ED3558A6FB}"/>
              </a:ext>
            </a:extLst>
          </p:cNvPr>
          <p:cNvSpPr txBox="1"/>
          <p:nvPr/>
        </p:nvSpPr>
        <p:spPr>
          <a:xfrm>
            <a:off x="1328821" y="3369741"/>
            <a:ext cx="2653290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weighted entropy after split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844961DB-1F87-4201-B805-64D63F475703}"/>
              </a:ext>
            </a:extLst>
          </p:cNvPr>
          <p:cNvSpPr/>
          <p:nvPr/>
        </p:nvSpPr>
        <p:spPr>
          <a:xfrm rot="5400000">
            <a:off x="2611002" y="1392278"/>
            <a:ext cx="175018" cy="3716009"/>
          </a:xfrm>
          <a:prstGeom prst="rightBrace">
            <a:avLst>
              <a:gd name="adj1" fmla="val 45310"/>
              <a:gd name="adj2" fmla="val 51010"/>
            </a:avLst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EE34E2-A2FE-45E5-9635-B9BF5F9D52B7}"/>
              </a:ext>
            </a:extLst>
          </p:cNvPr>
          <p:cNvSpPr txBox="1"/>
          <p:nvPr/>
        </p:nvSpPr>
        <p:spPr>
          <a:xfrm>
            <a:off x="3346856" y="1298045"/>
            <a:ext cx="1593706" cy="492443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[9 </a:t>
            </a:r>
            <a:r>
              <a:rPr lang="en-US" sz="1300" b="1" dirty="0">
                <a:solidFill>
                  <a:srgbClr val="00B050"/>
                </a:solidFill>
                <a:latin typeface="Muli" panose="00000500000000000000" pitchFamily="2" charset="0"/>
              </a:rPr>
              <a:t>Y</a:t>
            </a:r>
            <a:r>
              <a:rPr lang="en-US" sz="1300" dirty="0">
                <a:latin typeface="Muli" panose="00000500000000000000" pitchFamily="2" charset="0"/>
              </a:rPr>
              <a:t>, 5 </a:t>
            </a:r>
            <a:r>
              <a:rPr lang="en-US" sz="1300" b="1" dirty="0">
                <a:solidFill>
                  <a:schemeClr val="accent2"/>
                </a:solidFill>
                <a:latin typeface="Muli" panose="00000500000000000000" pitchFamily="2" charset="0"/>
              </a:rPr>
              <a:t>N</a:t>
            </a:r>
            <a:r>
              <a:rPr lang="en-US" sz="1300" dirty="0">
                <a:latin typeface="Muli" panose="00000500000000000000" pitchFamily="2" charset="0"/>
              </a:rPr>
              <a:t>]</a:t>
            </a:r>
          </a:p>
          <a:p>
            <a:pPr algn="ctr"/>
            <a:r>
              <a:rPr lang="en-US" sz="1300" dirty="0">
                <a:latin typeface="Muli" panose="00000500000000000000" pitchFamily="2" charset="0"/>
              </a:rPr>
              <a:t>H(O) = H(S) = 0.28</a:t>
            </a:r>
          </a:p>
        </p:txBody>
      </p:sp>
      <p:graphicFrame>
        <p:nvGraphicFramePr>
          <p:cNvPr id="47" name="Table 53">
            <a:extLst>
              <a:ext uri="{FF2B5EF4-FFF2-40B4-BE49-F238E27FC236}">
                <a16:creationId xmlns:a16="http://schemas.microsoft.com/office/drawing/2014/main" id="{AC97760E-8BCC-47C2-B4AA-9E6A9ADD3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593636"/>
              </p:ext>
            </p:extLst>
          </p:nvPr>
        </p:nvGraphicFramePr>
        <p:xfrm>
          <a:off x="5191152" y="1211484"/>
          <a:ext cx="3460433" cy="1921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043">
                  <a:extLst>
                    <a:ext uri="{9D8B030D-6E8A-4147-A177-3AD203B41FA5}">
                      <a16:colId xmlns:a16="http://schemas.microsoft.com/office/drawing/2014/main" val="4149731085"/>
                    </a:ext>
                  </a:extLst>
                </a:gridCol>
                <a:gridCol w="1251267">
                  <a:extLst>
                    <a:ext uri="{9D8B030D-6E8A-4147-A177-3AD203B41FA5}">
                      <a16:colId xmlns:a16="http://schemas.microsoft.com/office/drawing/2014/main" val="336565547"/>
                    </a:ext>
                  </a:extLst>
                </a:gridCol>
                <a:gridCol w="504240">
                  <a:extLst>
                    <a:ext uri="{9D8B030D-6E8A-4147-A177-3AD203B41FA5}">
                      <a16:colId xmlns:a16="http://schemas.microsoft.com/office/drawing/2014/main" val="1647453932"/>
                    </a:ext>
                  </a:extLst>
                </a:gridCol>
                <a:gridCol w="434290">
                  <a:extLst>
                    <a:ext uri="{9D8B030D-6E8A-4147-A177-3AD203B41FA5}">
                      <a16:colId xmlns:a16="http://schemas.microsoft.com/office/drawing/2014/main" val="1949006527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2645099947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Play Golf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06992"/>
                  </a:ext>
                </a:extLst>
              </a:tr>
              <a:tr h="276597"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No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718796"/>
                  </a:ext>
                </a:extLst>
              </a:tr>
              <a:tr h="276597">
                <a:tc rowSpan="3"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+mj-lt"/>
                        </a:rPr>
                        <a:t>Outlook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Sunny (O</a:t>
                      </a:r>
                      <a:r>
                        <a:rPr lang="en-US" sz="1300" baseline="-25000" dirty="0">
                          <a:latin typeface="+mj-lt"/>
                        </a:rPr>
                        <a:t>1</a:t>
                      </a:r>
                      <a:r>
                        <a:rPr lang="en-US" sz="1300" dirty="0">
                          <a:latin typeface="+mj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818149"/>
                  </a:ext>
                </a:extLst>
              </a:tr>
              <a:tr h="47416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Overcast (O</a:t>
                      </a:r>
                      <a:r>
                        <a:rPr lang="en-US" sz="1300" baseline="-25000" dirty="0">
                          <a:latin typeface="+mj-lt"/>
                        </a:rPr>
                        <a:t>2</a:t>
                      </a:r>
                      <a:r>
                        <a:rPr lang="en-US" sz="1300" dirty="0">
                          <a:latin typeface="+mj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3774"/>
                  </a:ext>
                </a:extLst>
              </a:tr>
              <a:tr h="27659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Rainy (O</a:t>
                      </a:r>
                      <a:r>
                        <a:rPr lang="en-US" sz="1300" baseline="-25000" dirty="0">
                          <a:latin typeface="+mj-lt"/>
                        </a:rPr>
                        <a:t>3</a:t>
                      </a:r>
                      <a:r>
                        <a:rPr lang="en-US" sz="1300" dirty="0">
                          <a:latin typeface="+mj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027398"/>
                  </a:ext>
                </a:extLst>
              </a:tr>
              <a:tr h="276597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93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76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3">
            <a:extLst>
              <a:ext uri="{FF2B5EF4-FFF2-40B4-BE49-F238E27FC236}">
                <a16:creationId xmlns:a16="http://schemas.microsoft.com/office/drawing/2014/main" id="{4575B74D-EC97-42D6-84DA-5828F3671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68523"/>
              </p:ext>
            </p:extLst>
          </p:nvPr>
        </p:nvGraphicFramePr>
        <p:xfrm>
          <a:off x="4819308" y="823294"/>
          <a:ext cx="5376910" cy="149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82">
                  <a:extLst>
                    <a:ext uri="{9D8B030D-6E8A-4147-A177-3AD203B41FA5}">
                      <a16:colId xmlns:a16="http://schemas.microsoft.com/office/drawing/2014/main" val="3827628290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2930087717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2074459556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4164957806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1172347926"/>
                    </a:ext>
                  </a:extLst>
                </a:gridCol>
              </a:tblGrid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Outlook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Temperature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Humidity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Windy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Play Golf</a:t>
                      </a:r>
                    </a:p>
                  </a:txBody>
                  <a:tcPr marL="60489" marR="60489" marT="30245" marB="3024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102411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4762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309283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728837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False</a:t>
                      </a:r>
                      <a:endParaRPr lang="en-US" sz="1100" dirty="0"/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976158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Cool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84012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319886"/>
                  </a:ext>
                </a:extLst>
              </a:tr>
            </a:tbl>
          </a:graphicData>
        </a:graphic>
      </p:graphicFrame>
      <p:graphicFrame>
        <p:nvGraphicFramePr>
          <p:cNvPr id="3" name="Table 33">
            <a:extLst>
              <a:ext uri="{FF2B5EF4-FFF2-40B4-BE49-F238E27FC236}">
                <a16:creationId xmlns:a16="http://schemas.microsoft.com/office/drawing/2014/main" id="{2B4AEAD0-5DD9-4FB0-B722-D97B9C332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520647"/>
              </p:ext>
            </p:extLst>
          </p:nvPr>
        </p:nvGraphicFramePr>
        <p:xfrm>
          <a:off x="4819308" y="2452064"/>
          <a:ext cx="5376910" cy="123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82">
                  <a:extLst>
                    <a:ext uri="{9D8B030D-6E8A-4147-A177-3AD203B41FA5}">
                      <a16:colId xmlns:a16="http://schemas.microsoft.com/office/drawing/2014/main" val="3827628290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2930087717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2074459556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4164957806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1172347926"/>
                    </a:ext>
                  </a:extLst>
                </a:gridCol>
              </a:tblGrid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Outlook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Temp.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Humidity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Windy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Play Golf</a:t>
                      </a:r>
                    </a:p>
                  </a:txBody>
                  <a:tcPr marL="60489" marR="60489" marT="30245" marB="3024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102411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Overcast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622925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Overcast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Cool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669907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Overcast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High</a:t>
                      </a:r>
                      <a:endParaRPr lang="en-US" sz="1100" dirty="0"/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464347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Overcast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972524"/>
                  </a:ext>
                </a:extLst>
              </a:tr>
            </a:tbl>
          </a:graphicData>
        </a:graphic>
      </p:graphicFrame>
      <p:graphicFrame>
        <p:nvGraphicFramePr>
          <p:cNvPr id="4" name="Table 33">
            <a:extLst>
              <a:ext uri="{FF2B5EF4-FFF2-40B4-BE49-F238E27FC236}">
                <a16:creationId xmlns:a16="http://schemas.microsoft.com/office/drawing/2014/main" id="{DC7773A6-FE2A-42F4-AA0C-3DE948ABB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977179"/>
              </p:ext>
            </p:extLst>
          </p:nvPr>
        </p:nvGraphicFramePr>
        <p:xfrm>
          <a:off x="4819308" y="3847470"/>
          <a:ext cx="5376910" cy="1487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82">
                  <a:extLst>
                    <a:ext uri="{9D8B030D-6E8A-4147-A177-3AD203B41FA5}">
                      <a16:colId xmlns:a16="http://schemas.microsoft.com/office/drawing/2014/main" val="3827628290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2930087717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2074459556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4164957806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1172347926"/>
                    </a:ext>
                  </a:extLst>
                </a:gridCol>
              </a:tblGrid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Outlook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Temp.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Humidity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Windy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Play Golf</a:t>
                      </a:r>
                    </a:p>
                  </a:txBody>
                  <a:tcPr marL="60489" marR="60489" marT="30245" marB="3024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102411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  <a:endParaRPr lang="en-US" sz="1100" dirty="0"/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411387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Cool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Normal</a:t>
                      </a:r>
                      <a:endParaRPr lang="en-US" sz="1100" dirty="0"/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False</a:t>
                      </a:r>
                      <a:endParaRPr lang="en-US" sz="1100" dirty="0"/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  <a:endParaRPr lang="en-US" sz="1100" dirty="0"/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947809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Cool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635153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09291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62924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19FF32-5BEE-41EF-9060-C10658B1350E}"/>
              </a:ext>
            </a:extLst>
          </p:cNvPr>
          <p:cNvSpPr/>
          <p:nvPr/>
        </p:nvSpPr>
        <p:spPr>
          <a:xfrm rot="16200000">
            <a:off x="2573280" y="2871069"/>
            <a:ext cx="1155292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Outlook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7095F-BED7-43C9-8C2A-9A6AFC8B852B}"/>
              </a:ext>
            </a:extLst>
          </p:cNvPr>
          <p:cNvSpPr txBox="1"/>
          <p:nvPr/>
        </p:nvSpPr>
        <p:spPr>
          <a:xfrm rot="16200000">
            <a:off x="3862533" y="1420871"/>
            <a:ext cx="6687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Sunny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1F9BA-1CD3-4543-9763-BAD1F807C321}"/>
              </a:ext>
            </a:extLst>
          </p:cNvPr>
          <p:cNvSpPr txBox="1"/>
          <p:nvPr/>
        </p:nvSpPr>
        <p:spPr>
          <a:xfrm rot="16200000">
            <a:off x="3759139" y="2925685"/>
            <a:ext cx="8755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Overcast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ABCA9-54B3-4C61-88B8-12E04D231DA7}"/>
              </a:ext>
            </a:extLst>
          </p:cNvPr>
          <p:cNvSpPr txBox="1"/>
          <p:nvPr/>
        </p:nvSpPr>
        <p:spPr>
          <a:xfrm rot="16200000">
            <a:off x="3884173" y="4445048"/>
            <a:ext cx="6254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Rainy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E4CF257-A4B8-449C-9E2F-7A6181E14308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0800000" flipV="1">
            <a:off x="3351726" y="1567065"/>
            <a:ext cx="699000" cy="150480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8712D48-E540-4DF7-A474-C784BBB93893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10800000">
            <a:off x="3351726" y="3071869"/>
            <a:ext cx="699000" cy="1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8418DD4-26B2-4CF1-A5B8-B4E074E0F1D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10800000">
            <a:off x="3351727" y="3071870"/>
            <a:ext cx="698999" cy="151937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1F2A8B-4EE6-4D77-B479-285F732DB2ED}"/>
              </a:ext>
            </a:extLst>
          </p:cNvPr>
          <p:cNvCxnSpPr>
            <a:cxnSpLocks/>
            <a:stCxn id="6" idx="2"/>
            <a:endCxn id="2" idx="1"/>
          </p:cNvCxnSpPr>
          <p:nvPr/>
        </p:nvCxnSpPr>
        <p:spPr>
          <a:xfrm>
            <a:off x="4343114" y="1567065"/>
            <a:ext cx="476194" cy="557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E9A993-1DCD-4411-AEC6-8A01B5FC8C01}"/>
              </a:ext>
            </a:extLst>
          </p:cNvPr>
          <p:cNvCxnSpPr>
            <a:cxnSpLocks/>
            <a:stCxn id="7" idx="2"/>
            <a:endCxn id="3" idx="1"/>
          </p:cNvCxnSpPr>
          <p:nvPr/>
        </p:nvCxnSpPr>
        <p:spPr>
          <a:xfrm flipV="1">
            <a:off x="4343114" y="3071874"/>
            <a:ext cx="476194" cy="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BD8BFB-D57C-4651-A76F-EE07DBCC53D4}"/>
              </a:ext>
            </a:extLst>
          </p:cNvPr>
          <p:cNvCxnSpPr>
            <a:cxnSpLocks/>
            <a:stCxn id="8" idx="2"/>
            <a:endCxn id="4" idx="1"/>
          </p:cNvCxnSpPr>
          <p:nvPr/>
        </p:nvCxnSpPr>
        <p:spPr>
          <a:xfrm>
            <a:off x="4343113" y="4591242"/>
            <a:ext cx="476195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8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3A2413-1D07-4579-B56B-D30AA929D552}"/>
              </a:ext>
            </a:extLst>
          </p:cNvPr>
          <p:cNvSpPr/>
          <p:nvPr/>
        </p:nvSpPr>
        <p:spPr>
          <a:xfrm>
            <a:off x="1043426" y="883824"/>
            <a:ext cx="1290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Muli" panose="00000500000000000000" pitchFamily="2" charset="0"/>
              </a:rPr>
              <a:t>[2 </a:t>
            </a:r>
            <a:r>
              <a:rPr lang="en-US" sz="1200" b="1" dirty="0">
                <a:solidFill>
                  <a:srgbClr val="00B050"/>
                </a:solidFill>
                <a:latin typeface="Muli" panose="00000500000000000000" pitchFamily="2" charset="0"/>
              </a:rPr>
              <a:t>Y</a:t>
            </a:r>
            <a:r>
              <a:rPr lang="en-US" sz="1200" dirty="0">
                <a:latin typeface="Muli" panose="00000500000000000000" pitchFamily="2" charset="0"/>
              </a:rPr>
              <a:t>, 3 </a:t>
            </a:r>
            <a:r>
              <a:rPr lang="en-US" sz="1200" b="1" dirty="0">
                <a:solidFill>
                  <a:schemeClr val="accent2"/>
                </a:solidFill>
                <a:latin typeface="Muli" panose="00000500000000000000" pitchFamily="2" charset="0"/>
              </a:rPr>
              <a:t>N</a:t>
            </a:r>
            <a:r>
              <a:rPr lang="en-US" sz="1200" dirty="0">
                <a:latin typeface="Muli" panose="00000500000000000000" pitchFamily="2" charset="0"/>
              </a:rPr>
              <a:t>]</a:t>
            </a:r>
            <a:endParaRPr lang="en-US" sz="1200" dirty="0">
              <a:solidFill>
                <a:prstClr val="black"/>
              </a:solidFill>
              <a:latin typeface="Muli" panose="00000500000000000000" pitchFamily="2" charset="0"/>
            </a:endParaRPr>
          </a:p>
          <a:p>
            <a:pPr lvl="0" algn="ctr"/>
            <a:r>
              <a:rPr lang="en-US" sz="1200" dirty="0">
                <a:solidFill>
                  <a:prstClr val="black"/>
                </a:solidFill>
                <a:latin typeface="Muli" panose="00000500000000000000" pitchFamily="2" charset="0"/>
              </a:rPr>
              <a:t>H(S,</a:t>
            </a:r>
            <a:r>
              <a:rPr lang="en-US" sz="1200" dirty="0">
                <a:latin typeface="Muli" panose="00000500000000000000" pitchFamily="2" charset="0"/>
              </a:rPr>
              <a:t>O</a:t>
            </a:r>
            <a:r>
              <a:rPr lang="en-US" sz="1200" baseline="-25000" dirty="0">
                <a:latin typeface="Muli" panose="00000500000000000000" pitchFamily="2" charset="0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Muli" panose="00000500000000000000" pitchFamily="2" charset="0"/>
              </a:rPr>
              <a:t>) = 0.971</a:t>
            </a:r>
          </a:p>
        </p:txBody>
      </p:sp>
      <p:graphicFrame>
        <p:nvGraphicFramePr>
          <p:cNvPr id="70" name="Table 70">
            <a:extLst>
              <a:ext uri="{FF2B5EF4-FFF2-40B4-BE49-F238E27FC236}">
                <a16:creationId xmlns:a16="http://schemas.microsoft.com/office/drawing/2014/main" id="{D24E9E74-F53E-4241-A89B-61A14877C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107876"/>
              </p:ext>
            </p:extLst>
          </p:nvPr>
        </p:nvGraphicFramePr>
        <p:xfrm>
          <a:off x="4195764" y="908577"/>
          <a:ext cx="323848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2">
                  <a:extLst>
                    <a:ext uri="{9D8B030D-6E8A-4147-A177-3AD203B41FA5}">
                      <a16:colId xmlns:a16="http://schemas.microsoft.com/office/drawing/2014/main" val="3654750717"/>
                    </a:ext>
                  </a:extLst>
                </a:gridCol>
                <a:gridCol w="1221795">
                  <a:extLst>
                    <a:ext uri="{9D8B030D-6E8A-4147-A177-3AD203B41FA5}">
                      <a16:colId xmlns:a16="http://schemas.microsoft.com/office/drawing/2014/main" val="859194259"/>
                    </a:ext>
                  </a:extLst>
                </a:gridCol>
                <a:gridCol w="642790">
                  <a:extLst>
                    <a:ext uri="{9D8B030D-6E8A-4147-A177-3AD203B41FA5}">
                      <a16:colId xmlns:a16="http://schemas.microsoft.com/office/drawing/2014/main" val="3415556477"/>
                    </a:ext>
                  </a:extLst>
                </a:gridCol>
                <a:gridCol w="564281">
                  <a:extLst>
                    <a:ext uri="{9D8B030D-6E8A-4147-A177-3AD203B41FA5}">
                      <a16:colId xmlns:a16="http://schemas.microsoft.com/office/drawing/2014/main" val="1032161370"/>
                    </a:ext>
                  </a:extLst>
                </a:gridCol>
              </a:tblGrid>
              <a:tr h="274814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Play Golf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61055"/>
                  </a:ext>
                </a:extLst>
              </a:tr>
              <a:tr h="274814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No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13665"/>
                  </a:ext>
                </a:extLst>
              </a:tr>
              <a:tr h="274814">
                <a:tc rowSpan="3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Outlook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143159"/>
                  </a:ext>
                </a:extLst>
              </a:tr>
              <a:tr h="274814"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Overcast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23427"/>
                  </a:ext>
                </a:extLst>
              </a:tr>
              <a:tr h="274814"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766945"/>
                  </a:ext>
                </a:extLst>
              </a:tr>
              <a:tr h="27481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Gain</a:t>
                      </a:r>
                      <a:r>
                        <a:rPr lang="en-US" sz="1300" dirty="0"/>
                        <a:t> = </a:t>
                      </a:r>
                      <a:r>
                        <a:rPr lang="en-US" sz="13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0.247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862537"/>
                  </a:ext>
                </a:extLst>
              </a:tr>
            </a:tbl>
          </a:graphicData>
        </a:graphic>
      </p:graphicFrame>
      <p:graphicFrame>
        <p:nvGraphicFramePr>
          <p:cNvPr id="72" name="Table 70">
            <a:extLst>
              <a:ext uri="{FF2B5EF4-FFF2-40B4-BE49-F238E27FC236}">
                <a16:creationId xmlns:a16="http://schemas.microsoft.com/office/drawing/2014/main" id="{48A0AF93-A497-4421-8AE4-59488CB21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51173"/>
              </p:ext>
            </p:extLst>
          </p:nvPr>
        </p:nvGraphicFramePr>
        <p:xfrm>
          <a:off x="8001002" y="908577"/>
          <a:ext cx="323848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2">
                  <a:extLst>
                    <a:ext uri="{9D8B030D-6E8A-4147-A177-3AD203B41FA5}">
                      <a16:colId xmlns:a16="http://schemas.microsoft.com/office/drawing/2014/main" val="3654750717"/>
                    </a:ext>
                  </a:extLst>
                </a:gridCol>
                <a:gridCol w="1221795">
                  <a:extLst>
                    <a:ext uri="{9D8B030D-6E8A-4147-A177-3AD203B41FA5}">
                      <a16:colId xmlns:a16="http://schemas.microsoft.com/office/drawing/2014/main" val="859194259"/>
                    </a:ext>
                  </a:extLst>
                </a:gridCol>
                <a:gridCol w="642790">
                  <a:extLst>
                    <a:ext uri="{9D8B030D-6E8A-4147-A177-3AD203B41FA5}">
                      <a16:colId xmlns:a16="http://schemas.microsoft.com/office/drawing/2014/main" val="3415556477"/>
                    </a:ext>
                  </a:extLst>
                </a:gridCol>
                <a:gridCol w="564281">
                  <a:extLst>
                    <a:ext uri="{9D8B030D-6E8A-4147-A177-3AD203B41FA5}">
                      <a16:colId xmlns:a16="http://schemas.microsoft.com/office/drawing/2014/main" val="1032161370"/>
                    </a:ext>
                  </a:extLst>
                </a:gridCol>
              </a:tblGrid>
              <a:tr h="274814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Play Golf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61055"/>
                  </a:ext>
                </a:extLst>
              </a:tr>
              <a:tr h="274814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No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13665"/>
                  </a:ext>
                </a:extLst>
              </a:tr>
              <a:tr h="274814">
                <a:tc rowSpan="3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Temp.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143159"/>
                  </a:ext>
                </a:extLst>
              </a:tr>
              <a:tr h="274814"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23427"/>
                  </a:ext>
                </a:extLst>
              </a:tr>
              <a:tr h="274814"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766945"/>
                  </a:ext>
                </a:extLst>
              </a:tr>
              <a:tr h="27481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Gain</a:t>
                      </a:r>
                      <a:r>
                        <a:rPr lang="en-US" sz="1300" dirty="0"/>
                        <a:t> = 0.029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862537"/>
                  </a:ext>
                </a:extLst>
              </a:tr>
            </a:tbl>
          </a:graphicData>
        </a:graphic>
      </p:graphicFrame>
      <p:graphicFrame>
        <p:nvGraphicFramePr>
          <p:cNvPr id="73" name="Table 70">
            <a:extLst>
              <a:ext uri="{FF2B5EF4-FFF2-40B4-BE49-F238E27FC236}">
                <a16:creationId xmlns:a16="http://schemas.microsoft.com/office/drawing/2014/main" id="{3CBBAE36-4C92-439A-89C8-1B5374CBD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76314"/>
              </p:ext>
            </p:extLst>
          </p:nvPr>
        </p:nvGraphicFramePr>
        <p:xfrm>
          <a:off x="4195764" y="2901422"/>
          <a:ext cx="3238488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61">
                  <a:extLst>
                    <a:ext uri="{9D8B030D-6E8A-4147-A177-3AD203B41FA5}">
                      <a16:colId xmlns:a16="http://schemas.microsoft.com/office/drawing/2014/main" val="3654750717"/>
                    </a:ext>
                  </a:extLst>
                </a:gridCol>
                <a:gridCol w="921756">
                  <a:extLst>
                    <a:ext uri="{9D8B030D-6E8A-4147-A177-3AD203B41FA5}">
                      <a16:colId xmlns:a16="http://schemas.microsoft.com/office/drawing/2014/main" val="859194259"/>
                    </a:ext>
                  </a:extLst>
                </a:gridCol>
                <a:gridCol w="642790">
                  <a:extLst>
                    <a:ext uri="{9D8B030D-6E8A-4147-A177-3AD203B41FA5}">
                      <a16:colId xmlns:a16="http://schemas.microsoft.com/office/drawing/2014/main" val="3415556477"/>
                    </a:ext>
                  </a:extLst>
                </a:gridCol>
                <a:gridCol w="564281">
                  <a:extLst>
                    <a:ext uri="{9D8B030D-6E8A-4147-A177-3AD203B41FA5}">
                      <a16:colId xmlns:a16="http://schemas.microsoft.com/office/drawing/2014/main" val="1032161370"/>
                    </a:ext>
                  </a:extLst>
                </a:gridCol>
              </a:tblGrid>
              <a:tr h="274814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Play Golf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61055"/>
                  </a:ext>
                </a:extLst>
              </a:tr>
              <a:tr h="274814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No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13665"/>
                  </a:ext>
                </a:extLst>
              </a:tr>
              <a:tr h="274814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Humidity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143159"/>
                  </a:ext>
                </a:extLst>
              </a:tr>
              <a:tr h="274814"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23427"/>
                  </a:ext>
                </a:extLst>
              </a:tr>
              <a:tr h="27481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Gain</a:t>
                      </a:r>
                      <a:r>
                        <a:rPr lang="en-US" sz="1300" dirty="0"/>
                        <a:t> = 0.152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862537"/>
                  </a:ext>
                </a:extLst>
              </a:tr>
            </a:tbl>
          </a:graphicData>
        </a:graphic>
      </p:graphicFrame>
      <p:graphicFrame>
        <p:nvGraphicFramePr>
          <p:cNvPr id="74" name="Table 70">
            <a:extLst>
              <a:ext uri="{FF2B5EF4-FFF2-40B4-BE49-F238E27FC236}">
                <a16:creationId xmlns:a16="http://schemas.microsoft.com/office/drawing/2014/main" id="{8C972651-9824-4E4E-9DAE-F3BF0CE42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5031"/>
              </p:ext>
            </p:extLst>
          </p:nvPr>
        </p:nvGraphicFramePr>
        <p:xfrm>
          <a:off x="8001002" y="2901422"/>
          <a:ext cx="3238488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2">
                  <a:extLst>
                    <a:ext uri="{9D8B030D-6E8A-4147-A177-3AD203B41FA5}">
                      <a16:colId xmlns:a16="http://schemas.microsoft.com/office/drawing/2014/main" val="3654750717"/>
                    </a:ext>
                  </a:extLst>
                </a:gridCol>
                <a:gridCol w="1221795">
                  <a:extLst>
                    <a:ext uri="{9D8B030D-6E8A-4147-A177-3AD203B41FA5}">
                      <a16:colId xmlns:a16="http://schemas.microsoft.com/office/drawing/2014/main" val="859194259"/>
                    </a:ext>
                  </a:extLst>
                </a:gridCol>
                <a:gridCol w="642790">
                  <a:extLst>
                    <a:ext uri="{9D8B030D-6E8A-4147-A177-3AD203B41FA5}">
                      <a16:colId xmlns:a16="http://schemas.microsoft.com/office/drawing/2014/main" val="3415556477"/>
                    </a:ext>
                  </a:extLst>
                </a:gridCol>
                <a:gridCol w="564281">
                  <a:extLst>
                    <a:ext uri="{9D8B030D-6E8A-4147-A177-3AD203B41FA5}">
                      <a16:colId xmlns:a16="http://schemas.microsoft.com/office/drawing/2014/main" val="1032161370"/>
                    </a:ext>
                  </a:extLst>
                </a:gridCol>
              </a:tblGrid>
              <a:tr h="274814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Play Golf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61055"/>
                  </a:ext>
                </a:extLst>
              </a:tr>
              <a:tr h="274814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No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13665"/>
                  </a:ext>
                </a:extLst>
              </a:tr>
              <a:tr h="274814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Windy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143159"/>
                  </a:ext>
                </a:extLst>
              </a:tr>
              <a:tr h="274814"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23427"/>
                  </a:ext>
                </a:extLst>
              </a:tr>
              <a:tr h="27481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Gain</a:t>
                      </a:r>
                      <a:r>
                        <a:rPr lang="en-US" sz="1300" dirty="0"/>
                        <a:t> = 0.048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862537"/>
                  </a:ext>
                </a:extLst>
              </a:tr>
            </a:tbl>
          </a:graphicData>
        </a:graphic>
      </p:graphicFrame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559AF7CA-6112-4E27-B102-0F62D1D9911E}"/>
              </a:ext>
            </a:extLst>
          </p:cNvPr>
          <p:cNvSpPr/>
          <p:nvPr/>
        </p:nvSpPr>
        <p:spPr>
          <a:xfrm>
            <a:off x="4981575" y="1025341"/>
            <a:ext cx="357188" cy="331972"/>
          </a:xfrm>
          <a:prstGeom prst="star5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7148082-DB4E-487D-B3B2-6C384EFA4284}"/>
              </a:ext>
            </a:extLst>
          </p:cNvPr>
          <p:cNvSpPr/>
          <p:nvPr/>
        </p:nvSpPr>
        <p:spPr>
          <a:xfrm>
            <a:off x="1053385" y="1874583"/>
            <a:ext cx="1270821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Humidity (W)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212E284-597C-41C2-BCA9-9E50E73BE065}"/>
              </a:ext>
            </a:extLst>
          </p:cNvPr>
          <p:cNvCxnSpPr>
            <a:cxnSpLocks/>
            <a:stCxn id="78" idx="2"/>
            <a:endCxn id="76" idx="0"/>
          </p:cNvCxnSpPr>
          <p:nvPr/>
        </p:nvCxnSpPr>
        <p:spPr>
          <a:xfrm flipH="1">
            <a:off x="1688796" y="1692173"/>
            <a:ext cx="1191" cy="1824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9A1698E-A94A-4EB6-9495-64925C944ED7}"/>
              </a:ext>
            </a:extLst>
          </p:cNvPr>
          <p:cNvSpPr txBox="1"/>
          <p:nvPr/>
        </p:nvSpPr>
        <p:spPr>
          <a:xfrm>
            <a:off x="1112745" y="1353619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Sunny (</a:t>
            </a:r>
            <a:r>
              <a:rPr lang="en-US" sz="1600" dirty="0">
                <a:latin typeface="Muli" panose="00000500000000000000" pitchFamily="2" charset="0"/>
              </a:rPr>
              <a:t>O</a:t>
            </a:r>
            <a:r>
              <a:rPr lang="en-US" sz="1600" baseline="-25000" dirty="0">
                <a:latin typeface="Muli" panose="00000500000000000000" pitchFamily="2" charset="0"/>
              </a:rPr>
              <a:t>1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BA89B3A-01C0-41C9-AEA0-B14D23D9583B}"/>
              </a:ext>
            </a:extLst>
          </p:cNvPr>
          <p:cNvSpPr txBox="1"/>
          <p:nvPr/>
        </p:nvSpPr>
        <p:spPr>
          <a:xfrm>
            <a:off x="440179" y="2713281"/>
            <a:ext cx="8963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(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H</a:t>
            </a:r>
            <a:r>
              <a:rPr lang="en-US" sz="1300" baseline="-25000" dirty="0">
                <a:latin typeface="Muli" panose="00000500000000000000" pitchFamily="2" charset="0"/>
              </a:rPr>
              <a:t>1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70BDD6-3E5D-4C16-9F13-766513132F71}"/>
              </a:ext>
            </a:extLst>
          </p:cNvPr>
          <p:cNvSpPr txBox="1"/>
          <p:nvPr/>
        </p:nvSpPr>
        <p:spPr>
          <a:xfrm>
            <a:off x="2000371" y="2713278"/>
            <a:ext cx="10951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(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H</a:t>
            </a:r>
            <a:r>
              <a:rPr lang="en-US" sz="13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2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2D3EBB-BFD9-4B0A-BF39-EDE2BBD49637}"/>
              </a:ext>
            </a:extLst>
          </p:cNvPr>
          <p:cNvSpPr txBox="1"/>
          <p:nvPr/>
        </p:nvSpPr>
        <p:spPr>
          <a:xfrm>
            <a:off x="2339991" y="1047797"/>
            <a:ext cx="889987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entropy </a:t>
            </a:r>
          </a:p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before </a:t>
            </a:r>
          </a:p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split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E11474F-BA0F-4FEB-8EA4-5A51B7CB86F5}"/>
              </a:ext>
            </a:extLst>
          </p:cNvPr>
          <p:cNvCxnSpPr>
            <a:cxnSpLocks/>
            <a:stCxn id="76" idx="2"/>
            <a:endCxn id="79" idx="0"/>
          </p:cNvCxnSpPr>
          <p:nvPr/>
        </p:nvCxnSpPr>
        <p:spPr>
          <a:xfrm rot="5400000">
            <a:off x="1070039" y="2094523"/>
            <a:ext cx="437099" cy="80041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C15DA5A-3D33-41A0-9A2E-A172959AF319}"/>
              </a:ext>
            </a:extLst>
          </p:cNvPr>
          <p:cNvCxnSpPr>
            <a:cxnSpLocks/>
            <a:stCxn id="76" idx="2"/>
            <a:endCxn id="80" idx="0"/>
          </p:cNvCxnSpPr>
          <p:nvPr/>
        </p:nvCxnSpPr>
        <p:spPr>
          <a:xfrm rot="16200000" flipH="1">
            <a:off x="1899828" y="2065149"/>
            <a:ext cx="437096" cy="85916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Right Brace 88">
            <a:extLst>
              <a:ext uri="{FF2B5EF4-FFF2-40B4-BE49-F238E27FC236}">
                <a16:creationId xmlns:a16="http://schemas.microsoft.com/office/drawing/2014/main" id="{58AC2374-588D-4B6B-95B3-0F7B861B803F}"/>
              </a:ext>
            </a:extLst>
          </p:cNvPr>
          <p:cNvSpPr/>
          <p:nvPr/>
        </p:nvSpPr>
        <p:spPr>
          <a:xfrm>
            <a:off x="2230368" y="854472"/>
            <a:ext cx="95629" cy="906962"/>
          </a:xfrm>
          <a:prstGeom prst="rightBrace">
            <a:avLst>
              <a:gd name="adj1" fmla="val 45310"/>
              <a:gd name="adj2" fmla="val 51010"/>
            </a:avLst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E5AFC62-89DA-4CD7-804F-420F516363CA}"/>
              </a:ext>
            </a:extLst>
          </p:cNvPr>
          <p:cNvSpPr/>
          <p:nvPr/>
        </p:nvSpPr>
        <p:spPr>
          <a:xfrm>
            <a:off x="319982" y="3005666"/>
            <a:ext cx="1035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Muli" panose="00000500000000000000" pitchFamily="2" charset="0"/>
              </a:rPr>
              <a:t>[0 </a:t>
            </a:r>
            <a:r>
              <a:rPr lang="en-US" sz="1200" b="1" dirty="0">
                <a:solidFill>
                  <a:srgbClr val="00B050"/>
                </a:solidFill>
                <a:latin typeface="Muli" panose="00000500000000000000" pitchFamily="2" charset="0"/>
              </a:rPr>
              <a:t>Y</a:t>
            </a:r>
            <a:r>
              <a:rPr lang="en-US" sz="1200" dirty="0">
                <a:latin typeface="Muli" panose="00000500000000000000" pitchFamily="2" charset="0"/>
              </a:rPr>
              <a:t>, 3 </a:t>
            </a:r>
            <a:r>
              <a:rPr lang="en-US" sz="1200" b="1" dirty="0">
                <a:solidFill>
                  <a:schemeClr val="accent2"/>
                </a:solidFill>
                <a:latin typeface="Muli" panose="00000500000000000000" pitchFamily="2" charset="0"/>
              </a:rPr>
              <a:t>N</a:t>
            </a:r>
            <a:r>
              <a:rPr lang="en-US" sz="1200" dirty="0">
                <a:latin typeface="Muli" panose="00000500000000000000" pitchFamily="2" charset="0"/>
              </a:rPr>
              <a:t>]</a:t>
            </a:r>
            <a:endParaRPr lang="en-US" sz="1200" dirty="0">
              <a:solidFill>
                <a:prstClr val="black"/>
              </a:solidFill>
              <a:latin typeface="Muli" panose="00000500000000000000" pitchFamily="2" charset="0"/>
            </a:endParaRPr>
          </a:p>
          <a:p>
            <a:pPr lvl="0" algn="ctr"/>
            <a:r>
              <a:rPr lang="en-US" sz="1200" dirty="0">
                <a:solidFill>
                  <a:prstClr val="black"/>
                </a:solidFill>
                <a:latin typeface="Muli" panose="00000500000000000000" pitchFamily="2" charset="0"/>
              </a:rPr>
              <a:t>H(</a:t>
            </a:r>
            <a:r>
              <a:rPr lang="en-US" sz="1200" dirty="0">
                <a:latin typeface="Muli" panose="00000500000000000000" pitchFamily="2" charset="0"/>
              </a:rPr>
              <a:t>O</a:t>
            </a:r>
            <a:r>
              <a:rPr lang="en-US" sz="1200" baseline="-25000" dirty="0">
                <a:latin typeface="Muli" panose="00000500000000000000" pitchFamily="2" charset="0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Muli" panose="00000500000000000000" pitchFamily="2" charset="0"/>
              </a:rPr>
              <a:t>,H</a:t>
            </a:r>
            <a:r>
              <a:rPr lang="en-US" sz="1200" baseline="-25000" dirty="0">
                <a:latin typeface="Muli" panose="00000500000000000000" pitchFamily="2" charset="0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Muli" panose="00000500000000000000" pitchFamily="2" charset="0"/>
              </a:rPr>
              <a:t>) = ?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D0C6019-B765-463A-9066-1E55078C2F33}"/>
              </a:ext>
            </a:extLst>
          </p:cNvPr>
          <p:cNvSpPr/>
          <p:nvPr/>
        </p:nvSpPr>
        <p:spPr>
          <a:xfrm>
            <a:off x="1948536" y="3007239"/>
            <a:ext cx="1035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Muli" panose="00000500000000000000" pitchFamily="2" charset="0"/>
              </a:rPr>
              <a:t>[2 </a:t>
            </a:r>
            <a:r>
              <a:rPr lang="en-US" sz="1200" b="1" dirty="0">
                <a:solidFill>
                  <a:srgbClr val="00B050"/>
                </a:solidFill>
                <a:latin typeface="Muli" panose="00000500000000000000" pitchFamily="2" charset="0"/>
              </a:rPr>
              <a:t>Y</a:t>
            </a:r>
            <a:r>
              <a:rPr lang="en-US" sz="1200" dirty="0">
                <a:latin typeface="Muli" panose="00000500000000000000" pitchFamily="2" charset="0"/>
              </a:rPr>
              <a:t>, 0 </a:t>
            </a:r>
            <a:r>
              <a:rPr lang="en-US" sz="1200" b="1" dirty="0">
                <a:solidFill>
                  <a:schemeClr val="accent2"/>
                </a:solidFill>
                <a:latin typeface="Muli" panose="00000500000000000000" pitchFamily="2" charset="0"/>
              </a:rPr>
              <a:t>N</a:t>
            </a:r>
            <a:r>
              <a:rPr lang="en-US" sz="1200" dirty="0">
                <a:latin typeface="Muli" panose="00000500000000000000" pitchFamily="2" charset="0"/>
              </a:rPr>
              <a:t>]</a:t>
            </a:r>
            <a:endParaRPr lang="en-US" sz="1200" dirty="0">
              <a:solidFill>
                <a:prstClr val="black"/>
              </a:solidFill>
              <a:latin typeface="Muli" panose="00000500000000000000" pitchFamily="2" charset="0"/>
            </a:endParaRPr>
          </a:p>
          <a:p>
            <a:pPr lvl="0" algn="ctr"/>
            <a:r>
              <a:rPr lang="en-US" sz="1200" dirty="0">
                <a:solidFill>
                  <a:prstClr val="black"/>
                </a:solidFill>
                <a:latin typeface="Muli" panose="00000500000000000000" pitchFamily="2" charset="0"/>
              </a:rPr>
              <a:t>H(</a:t>
            </a:r>
            <a:r>
              <a:rPr lang="en-US" sz="1200" dirty="0">
                <a:latin typeface="Muli" panose="00000500000000000000" pitchFamily="2" charset="0"/>
              </a:rPr>
              <a:t>O</a:t>
            </a:r>
            <a:r>
              <a:rPr lang="en-US" sz="1200" baseline="-25000" dirty="0">
                <a:latin typeface="Muli" panose="00000500000000000000" pitchFamily="2" charset="0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Muli" panose="00000500000000000000" pitchFamily="2" charset="0"/>
              </a:rPr>
              <a:t>,H</a:t>
            </a:r>
            <a:r>
              <a:rPr lang="en-US" sz="1200" baseline="-25000" dirty="0">
                <a:solidFill>
                  <a:prstClr val="black"/>
                </a:solidFill>
                <a:latin typeface="Muli" panose="00000500000000000000" pitchFamily="2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latin typeface="Muli" panose="00000500000000000000" pitchFamily="2" charset="0"/>
              </a:rPr>
              <a:t>) = ?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C4F9FDE-5958-4056-9B03-472381400D68}"/>
              </a:ext>
            </a:extLst>
          </p:cNvPr>
          <p:cNvSpPr txBox="1"/>
          <p:nvPr/>
        </p:nvSpPr>
        <p:spPr>
          <a:xfrm>
            <a:off x="369281" y="3643970"/>
            <a:ext cx="2747178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weighted entropy after split</a:t>
            </a:r>
          </a:p>
        </p:txBody>
      </p:sp>
      <p:sp>
        <p:nvSpPr>
          <p:cNvPr id="93" name="Right Brace 92">
            <a:extLst>
              <a:ext uri="{FF2B5EF4-FFF2-40B4-BE49-F238E27FC236}">
                <a16:creationId xmlns:a16="http://schemas.microsoft.com/office/drawing/2014/main" id="{D91429ED-3B17-495E-9547-D1AE81F1291C}"/>
              </a:ext>
            </a:extLst>
          </p:cNvPr>
          <p:cNvSpPr/>
          <p:nvPr/>
        </p:nvSpPr>
        <p:spPr>
          <a:xfrm rot="5400000">
            <a:off x="1527299" y="2208996"/>
            <a:ext cx="201209" cy="2668742"/>
          </a:xfrm>
          <a:prstGeom prst="rightBrace">
            <a:avLst>
              <a:gd name="adj1" fmla="val 45310"/>
              <a:gd name="adj2" fmla="val 51010"/>
            </a:avLst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514CF7-7414-42D4-A3F6-6F81E207F9B2}"/>
              </a:ext>
            </a:extLst>
          </p:cNvPr>
          <p:cNvSpPr/>
          <p:nvPr/>
        </p:nvSpPr>
        <p:spPr>
          <a:xfrm>
            <a:off x="8105923" y="1185872"/>
            <a:ext cx="1101213" cy="36379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4A9551-1C55-47D1-A2B3-66D65C0AEE29}"/>
              </a:ext>
            </a:extLst>
          </p:cNvPr>
          <p:cNvSpPr/>
          <p:nvPr/>
        </p:nvSpPr>
        <p:spPr>
          <a:xfrm>
            <a:off x="8073968" y="1692232"/>
            <a:ext cx="1155292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Outlook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9841D9-AC52-4381-9C51-C4EB088C8B3A}"/>
              </a:ext>
            </a:extLst>
          </p:cNvPr>
          <p:cNvCxnSpPr>
            <a:cxnSpLocks/>
          </p:cNvCxnSpPr>
          <p:nvPr/>
        </p:nvCxnSpPr>
        <p:spPr>
          <a:xfrm flipH="1">
            <a:off x="8651614" y="1549665"/>
            <a:ext cx="4916" cy="14256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BCC377-CDA6-416B-9851-BEFD5A1544E1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651614" y="2093831"/>
            <a:ext cx="1" cy="31193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436D5AC-CC7A-4221-B042-F82A8771A26A}"/>
              </a:ext>
            </a:extLst>
          </p:cNvPr>
          <p:cNvCxnSpPr>
            <a:cxnSpLocks/>
            <a:stCxn id="3" idx="2"/>
            <a:endCxn id="46" idx="0"/>
          </p:cNvCxnSpPr>
          <p:nvPr/>
        </p:nvCxnSpPr>
        <p:spPr>
          <a:xfrm rot="16200000" flipH="1">
            <a:off x="9187101" y="1558343"/>
            <a:ext cx="293251" cy="136422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98D8267-23DC-495F-B727-F82380CBDD56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 rot="5400000">
            <a:off x="7827739" y="1563206"/>
            <a:ext cx="293251" cy="13545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9C010-967C-4800-AF73-664632203DCC}"/>
              </a:ext>
            </a:extLst>
          </p:cNvPr>
          <p:cNvSpPr/>
          <p:nvPr/>
        </p:nvSpPr>
        <p:spPr>
          <a:xfrm>
            <a:off x="6724952" y="2888074"/>
            <a:ext cx="1155292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Humidity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739671-EB68-43A7-B88C-B9CD10E07931}"/>
              </a:ext>
            </a:extLst>
          </p:cNvPr>
          <p:cNvSpPr/>
          <p:nvPr/>
        </p:nvSpPr>
        <p:spPr>
          <a:xfrm>
            <a:off x="9380429" y="2888074"/>
            <a:ext cx="1270821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Windy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22D7A1-1690-4F3F-862B-25CB5E52A9A1}"/>
              </a:ext>
            </a:extLst>
          </p:cNvPr>
          <p:cNvSpPr/>
          <p:nvPr/>
        </p:nvSpPr>
        <p:spPr>
          <a:xfrm>
            <a:off x="8387295" y="2945998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+mj-lt"/>
              </a:rPr>
              <a:t>yes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62440E-F02B-4134-861D-8C8F571287BD}"/>
              </a:ext>
            </a:extLst>
          </p:cNvPr>
          <p:cNvCxnSpPr>
            <a:cxnSpLocks/>
            <a:stCxn id="38" idx="2"/>
            <a:endCxn id="13" idx="0"/>
          </p:cNvCxnSpPr>
          <p:nvPr/>
        </p:nvCxnSpPr>
        <p:spPr>
          <a:xfrm flipH="1">
            <a:off x="8651614" y="2698149"/>
            <a:ext cx="1" cy="24784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4B0AEE-269D-4BD9-B4E4-A7D267123AA7}"/>
              </a:ext>
            </a:extLst>
          </p:cNvPr>
          <p:cNvCxnSpPr>
            <a:cxnSpLocks/>
            <a:stCxn id="34" idx="2"/>
            <a:endCxn id="11" idx="0"/>
          </p:cNvCxnSpPr>
          <p:nvPr/>
        </p:nvCxnSpPr>
        <p:spPr>
          <a:xfrm>
            <a:off x="7297114" y="2679470"/>
            <a:ext cx="5484" cy="20860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2B0B9B-DCA6-4ABA-A295-47EF22ECFFF4}"/>
              </a:ext>
            </a:extLst>
          </p:cNvPr>
          <p:cNvCxnSpPr>
            <a:cxnSpLocks/>
            <a:stCxn id="46" idx="2"/>
            <a:endCxn id="12" idx="0"/>
          </p:cNvCxnSpPr>
          <p:nvPr/>
        </p:nvCxnSpPr>
        <p:spPr>
          <a:xfrm>
            <a:off x="10015839" y="2679470"/>
            <a:ext cx="1" cy="20860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0541346-9B87-416F-9119-B7CAAC042DAF}"/>
              </a:ext>
            </a:extLst>
          </p:cNvPr>
          <p:cNvCxnSpPr>
            <a:cxnSpLocks/>
            <a:stCxn id="11" idx="2"/>
            <a:endCxn id="54" idx="0"/>
          </p:cNvCxnSpPr>
          <p:nvPr/>
        </p:nvCxnSpPr>
        <p:spPr>
          <a:xfrm rot="5400000">
            <a:off x="6711641" y="3137612"/>
            <a:ext cx="438896" cy="74301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F4D34D-6604-4FE7-ABA7-C1036F34FFE0}"/>
              </a:ext>
            </a:extLst>
          </p:cNvPr>
          <p:cNvCxnSpPr>
            <a:cxnSpLocks/>
            <a:stCxn id="11" idx="2"/>
            <a:endCxn id="58" idx="0"/>
          </p:cNvCxnSpPr>
          <p:nvPr/>
        </p:nvCxnSpPr>
        <p:spPr>
          <a:xfrm rot="16200000" flipH="1">
            <a:off x="7458992" y="3133279"/>
            <a:ext cx="429609" cy="74239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DFDE1D-B1F3-4BBD-ABFC-43FD635B2E90}"/>
              </a:ext>
            </a:extLst>
          </p:cNvPr>
          <p:cNvSpPr/>
          <p:nvPr/>
        </p:nvSpPr>
        <p:spPr>
          <a:xfrm>
            <a:off x="6294101" y="4166191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+mj-lt"/>
              </a:rPr>
              <a:t>No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519EB2-7FE5-40F0-BDC1-4CE7885B05EA}"/>
              </a:ext>
            </a:extLst>
          </p:cNvPr>
          <p:cNvCxnSpPr>
            <a:cxnSpLocks/>
            <a:stCxn id="54" idx="2"/>
            <a:endCxn id="21" idx="0"/>
          </p:cNvCxnSpPr>
          <p:nvPr/>
        </p:nvCxnSpPr>
        <p:spPr>
          <a:xfrm flipH="1">
            <a:off x="6558420" y="4020957"/>
            <a:ext cx="1159" cy="14523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1376359-0268-4381-9605-74E12F2EC2F8}"/>
              </a:ext>
            </a:extLst>
          </p:cNvPr>
          <p:cNvSpPr/>
          <p:nvPr/>
        </p:nvSpPr>
        <p:spPr>
          <a:xfrm>
            <a:off x="7781855" y="4172568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+mj-lt"/>
              </a:rPr>
              <a:t>Yes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78BC5D-8968-4DDF-B853-0642A5B498FF}"/>
              </a:ext>
            </a:extLst>
          </p:cNvPr>
          <p:cNvCxnSpPr>
            <a:cxnSpLocks/>
            <a:stCxn id="58" idx="2"/>
            <a:endCxn id="23" idx="0"/>
          </p:cNvCxnSpPr>
          <p:nvPr/>
        </p:nvCxnSpPr>
        <p:spPr>
          <a:xfrm>
            <a:off x="8044994" y="4011670"/>
            <a:ext cx="1180" cy="16089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F17D703-9A2D-4D25-8A64-DFB8DD2272C7}"/>
              </a:ext>
            </a:extLst>
          </p:cNvPr>
          <p:cNvCxnSpPr>
            <a:cxnSpLocks/>
            <a:stCxn id="12" idx="2"/>
            <a:endCxn id="64" idx="0"/>
          </p:cNvCxnSpPr>
          <p:nvPr/>
        </p:nvCxnSpPr>
        <p:spPr>
          <a:xfrm rot="5400000">
            <a:off x="9412583" y="3124846"/>
            <a:ext cx="438431" cy="76808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8954278-7C07-4E3F-92D3-6705A1D815A6}"/>
              </a:ext>
            </a:extLst>
          </p:cNvPr>
          <p:cNvCxnSpPr>
            <a:cxnSpLocks/>
            <a:stCxn id="12" idx="2"/>
            <a:endCxn id="65" idx="0"/>
          </p:cNvCxnSpPr>
          <p:nvPr/>
        </p:nvCxnSpPr>
        <p:spPr>
          <a:xfrm rot="16200000" flipH="1">
            <a:off x="10153876" y="3151636"/>
            <a:ext cx="438431" cy="71450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8F12F51-FAC1-49FD-A28D-9058AE48F3F2}"/>
              </a:ext>
            </a:extLst>
          </p:cNvPr>
          <p:cNvSpPr/>
          <p:nvPr/>
        </p:nvSpPr>
        <p:spPr>
          <a:xfrm>
            <a:off x="8983686" y="4167227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+mj-lt"/>
              </a:rPr>
              <a:t>No</a:t>
            </a:r>
            <a:endParaRPr lang="en-US" sz="1300" dirty="0">
              <a:solidFill>
                <a:schemeClr val="lt1"/>
              </a:solidFill>
              <a:latin typeface="+mj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AFD8C4-F207-4488-8071-34E36E3087F9}"/>
              </a:ext>
            </a:extLst>
          </p:cNvPr>
          <p:cNvCxnSpPr>
            <a:cxnSpLocks/>
            <a:stCxn id="64" idx="2"/>
            <a:endCxn id="29" idx="0"/>
          </p:cNvCxnSpPr>
          <p:nvPr/>
        </p:nvCxnSpPr>
        <p:spPr>
          <a:xfrm>
            <a:off x="9247755" y="4020492"/>
            <a:ext cx="250" cy="14673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CA178E5-37F7-40A0-8A47-93863325C4E5}"/>
              </a:ext>
            </a:extLst>
          </p:cNvPr>
          <p:cNvSpPr/>
          <p:nvPr/>
        </p:nvSpPr>
        <p:spPr>
          <a:xfrm>
            <a:off x="10465915" y="4167227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>
                <a:latin typeface="+mj-lt"/>
              </a:rPr>
              <a:t>Yes</a:t>
            </a:r>
            <a:endParaRPr lang="en-US" sz="1300" dirty="0">
              <a:latin typeface="+mj-l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92E095-AA14-46AF-8EFE-146848C7A55C}"/>
              </a:ext>
            </a:extLst>
          </p:cNvPr>
          <p:cNvCxnSpPr>
            <a:cxnSpLocks/>
            <a:stCxn id="65" idx="2"/>
            <a:endCxn id="31" idx="0"/>
          </p:cNvCxnSpPr>
          <p:nvPr/>
        </p:nvCxnSpPr>
        <p:spPr>
          <a:xfrm flipH="1">
            <a:off x="10730234" y="4020492"/>
            <a:ext cx="109" cy="14673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85ED72B5-CAAD-41CA-9CE9-E007D6070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411138"/>
              </p:ext>
            </p:extLst>
          </p:nvPr>
        </p:nvGraphicFramePr>
        <p:xfrm>
          <a:off x="397327" y="985219"/>
          <a:ext cx="5376910" cy="3730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82">
                  <a:extLst>
                    <a:ext uri="{9D8B030D-6E8A-4147-A177-3AD203B41FA5}">
                      <a16:colId xmlns:a16="http://schemas.microsoft.com/office/drawing/2014/main" val="3827628290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2930087717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2074459556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4164957806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1172347926"/>
                    </a:ext>
                  </a:extLst>
                </a:gridCol>
              </a:tblGrid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Outlook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Temperature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Humidity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Windy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Play Golf</a:t>
                      </a:r>
                    </a:p>
                  </a:txBody>
                  <a:tcPr marL="60489" marR="60489" marT="30245" marB="3024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102411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4762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411387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947809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Overcast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622925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  <a:endParaRPr lang="en-US" sz="1100" dirty="0"/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309283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Cool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Normal</a:t>
                      </a:r>
                      <a:endParaRPr lang="en-US" sz="1100" dirty="0"/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False</a:t>
                      </a:r>
                      <a:endParaRPr lang="en-US" sz="1100" dirty="0"/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  <a:endParaRPr lang="en-US" sz="1100" dirty="0"/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728837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Cool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976158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Overcast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Cool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669907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False</a:t>
                      </a:r>
                      <a:endParaRPr lang="en-US" sz="1100" dirty="0"/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No</a:t>
                      </a:r>
                      <a:endParaRPr lang="en-US" sz="1100" dirty="0"/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635153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Cool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09291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84012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62924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Overcast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High</a:t>
                      </a:r>
                      <a:endParaRPr lang="en-US" sz="1100" dirty="0"/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464347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Overcast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972524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31988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F5100F22-F74B-489E-A4B9-E55EB7A8F039}"/>
              </a:ext>
            </a:extLst>
          </p:cNvPr>
          <p:cNvSpPr txBox="1"/>
          <p:nvPr/>
        </p:nvSpPr>
        <p:spPr>
          <a:xfrm>
            <a:off x="6962727" y="2387082"/>
            <a:ext cx="6687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Sunny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A390A9-6DFA-4DEF-AB50-14F01CBE8016}"/>
              </a:ext>
            </a:extLst>
          </p:cNvPr>
          <p:cNvSpPr txBox="1"/>
          <p:nvPr/>
        </p:nvSpPr>
        <p:spPr>
          <a:xfrm>
            <a:off x="8213834" y="2405761"/>
            <a:ext cx="8755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Overcast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AF2AAA-0EF4-44B1-A612-1D7CF4855CE8}"/>
              </a:ext>
            </a:extLst>
          </p:cNvPr>
          <p:cNvSpPr txBox="1"/>
          <p:nvPr/>
        </p:nvSpPr>
        <p:spPr>
          <a:xfrm>
            <a:off x="9703093" y="2387082"/>
            <a:ext cx="6254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EC764D-B813-4683-ABB5-B11FCE6CA5AF}"/>
              </a:ext>
            </a:extLst>
          </p:cNvPr>
          <p:cNvSpPr txBox="1"/>
          <p:nvPr/>
        </p:nvSpPr>
        <p:spPr>
          <a:xfrm>
            <a:off x="6283702" y="3728569"/>
            <a:ext cx="5517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C51231-5317-4204-B00E-53322CC027CB}"/>
              </a:ext>
            </a:extLst>
          </p:cNvPr>
          <p:cNvSpPr txBox="1"/>
          <p:nvPr/>
        </p:nvSpPr>
        <p:spPr>
          <a:xfrm>
            <a:off x="7669731" y="3719282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9593A-2151-401B-B44D-439185A2532D}"/>
              </a:ext>
            </a:extLst>
          </p:cNvPr>
          <p:cNvSpPr txBox="1"/>
          <p:nvPr/>
        </p:nvSpPr>
        <p:spPr>
          <a:xfrm>
            <a:off x="8980694" y="3728104"/>
            <a:ext cx="5341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1AB63E-58DC-4C3D-B5A4-7FF94AC964C0}"/>
              </a:ext>
            </a:extLst>
          </p:cNvPr>
          <p:cNvSpPr txBox="1"/>
          <p:nvPr/>
        </p:nvSpPr>
        <p:spPr>
          <a:xfrm>
            <a:off x="10433627" y="3728104"/>
            <a:ext cx="5934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5436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B493B34-1998-492A-980F-DF4C2C63C355}"/>
              </a:ext>
            </a:extLst>
          </p:cNvPr>
          <p:cNvSpPr/>
          <p:nvPr/>
        </p:nvSpPr>
        <p:spPr>
          <a:xfrm>
            <a:off x="4024460" y="1490672"/>
            <a:ext cx="1101213" cy="36379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EA0067-B87E-4210-9E39-FE94B23CE8B5}"/>
              </a:ext>
            </a:extLst>
          </p:cNvPr>
          <p:cNvSpPr/>
          <p:nvPr/>
        </p:nvSpPr>
        <p:spPr>
          <a:xfrm>
            <a:off x="3997268" y="1997032"/>
            <a:ext cx="1155292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Outlook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654A80-BE51-45EB-91F4-769DB73F8C9B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574914" y="1854465"/>
            <a:ext cx="153" cy="14256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E4F78F-868C-4288-A005-CFC29C359D0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574914" y="2398631"/>
            <a:ext cx="1" cy="31193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E193673-1D59-465C-A1FF-CCAC8D3582A2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rot="16200000" flipH="1">
            <a:off x="5110401" y="1863143"/>
            <a:ext cx="293251" cy="136422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2DCA5CA-7549-4A2D-8F35-01E8E49CE822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rot="5400000">
            <a:off x="3751039" y="1868006"/>
            <a:ext cx="293251" cy="13545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3F7E70-A978-4E50-985F-A6BF2810C96A}"/>
              </a:ext>
            </a:extLst>
          </p:cNvPr>
          <p:cNvSpPr/>
          <p:nvPr/>
        </p:nvSpPr>
        <p:spPr>
          <a:xfrm>
            <a:off x="2648252" y="3192874"/>
            <a:ext cx="1155292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Humidity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40A02B-D52A-4C8D-9CC7-F71FB2E191CA}"/>
              </a:ext>
            </a:extLst>
          </p:cNvPr>
          <p:cNvSpPr/>
          <p:nvPr/>
        </p:nvSpPr>
        <p:spPr>
          <a:xfrm>
            <a:off x="5303729" y="3192874"/>
            <a:ext cx="1270821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Windy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D96859-5534-48A0-A4B7-0B1640FE6F78}"/>
              </a:ext>
            </a:extLst>
          </p:cNvPr>
          <p:cNvSpPr/>
          <p:nvPr/>
        </p:nvSpPr>
        <p:spPr>
          <a:xfrm>
            <a:off x="4310595" y="3250798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+mj-lt"/>
              </a:rPr>
              <a:t>yes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9DD1E1-F23D-4E7C-9391-E0D401E9BE9E}"/>
              </a:ext>
            </a:extLst>
          </p:cNvPr>
          <p:cNvCxnSpPr>
            <a:cxnSpLocks/>
            <a:stCxn id="27" idx="2"/>
            <a:endCxn id="10" idx="0"/>
          </p:cNvCxnSpPr>
          <p:nvPr/>
        </p:nvCxnSpPr>
        <p:spPr>
          <a:xfrm flipH="1">
            <a:off x="4574914" y="3002949"/>
            <a:ext cx="1" cy="24784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987625-DD88-4855-A903-6947626BB3FF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3220414" y="2984270"/>
            <a:ext cx="5484" cy="20860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44ABC7-7C98-457B-B064-94524681E902}"/>
              </a:ext>
            </a:extLst>
          </p:cNvPr>
          <p:cNvCxnSpPr>
            <a:cxnSpLocks/>
            <a:stCxn id="28" idx="2"/>
            <a:endCxn id="9" idx="0"/>
          </p:cNvCxnSpPr>
          <p:nvPr/>
        </p:nvCxnSpPr>
        <p:spPr>
          <a:xfrm>
            <a:off x="5939139" y="2984270"/>
            <a:ext cx="1" cy="20860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E10497F-CD12-4CEE-9F76-26561A7AC686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rot="5400000">
            <a:off x="2634941" y="3442412"/>
            <a:ext cx="438896" cy="74301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3447F29-F6F8-480A-89EF-DEE796B39C0E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 rot="16200000" flipH="1">
            <a:off x="3382292" y="3438079"/>
            <a:ext cx="429609" cy="74239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495533C-81CA-4BBD-ACAC-744A1A55CBFA}"/>
              </a:ext>
            </a:extLst>
          </p:cNvPr>
          <p:cNvSpPr/>
          <p:nvPr/>
        </p:nvSpPr>
        <p:spPr>
          <a:xfrm>
            <a:off x="2222317" y="4487200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+mj-lt"/>
              </a:rPr>
              <a:t>No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1EBFE4-F12E-4806-AB87-F8550EE6407B}"/>
              </a:ext>
            </a:extLst>
          </p:cNvPr>
          <p:cNvCxnSpPr>
            <a:cxnSpLocks/>
            <a:stCxn id="29" idx="2"/>
            <a:endCxn id="16" idx="0"/>
          </p:cNvCxnSpPr>
          <p:nvPr/>
        </p:nvCxnSpPr>
        <p:spPr>
          <a:xfrm>
            <a:off x="2482879" y="4325757"/>
            <a:ext cx="3757" cy="16144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257F05-9DB4-495E-A5F2-15D87CD324C4}"/>
              </a:ext>
            </a:extLst>
          </p:cNvPr>
          <p:cNvSpPr/>
          <p:nvPr/>
        </p:nvSpPr>
        <p:spPr>
          <a:xfrm>
            <a:off x="3705155" y="4487200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+mj-lt"/>
              </a:rPr>
              <a:t>Yes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07C094-3CAD-47C3-897B-069585299A35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>
            <a:off x="3968294" y="4316470"/>
            <a:ext cx="1180" cy="17073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07950E4-37B4-4018-B3E4-0F56BB0A20DF}"/>
              </a:ext>
            </a:extLst>
          </p:cNvPr>
          <p:cNvCxnSpPr>
            <a:cxnSpLocks/>
            <a:stCxn id="9" idx="2"/>
            <a:endCxn id="31" idx="0"/>
          </p:cNvCxnSpPr>
          <p:nvPr/>
        </p:nvCxnSpPr>
        <p:spPr>
          <a:xfrm rot="5400000">
            <a:off x="5335883" y="3429646"/>
            <a:ext cx="438431" cy="76808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3EC5BA1-BF09-482E-A8F0-AE48134FC818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 rot="16200000" flipH="1">
            <a:off x="6077176" y="3456436"/>
            <a:ext cx="438431" cy="71450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152E363-90CE-4EFA-8DD9-2DBC59B7322D}"/>
              </a:ext>
            </a:extLst>
          </p:cNvPr>
          <p:cNvSpPr/>
          <p:nvPr/>
        </p:nvSpPr>
        <p:spPr>
          <a:xfrm>
            <a:off x="4906986" y="4472027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+mj-lt"/>
              </a:rPr>
              <a:t>No</a:t>
            </a:r>
            <a:endParaRPr lang="en-US" sz="1300" dirty="0">
              <a:solidFill>
                <a:schemeClr val="lt1"/>
              </a:solidFill>
              <a:latin typeface="+mj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754FBA-D2C4-4FB3-91F0-F06DCC367026}"/>
              </a:ext>
            </a:extLst>
          </p:cNvPr>
          <p:cNvCxnSpPr>
            <a:cxnSpLocks/>
            <a:stCxn id="31" idx="2"/>
            <a:endCxn id="22" idx="0"/>
          </p:cNvCxnSpPr>
          <p:nvPr/>
        </p:nvCxnSpPr>
        <p:spPr>
          <a:xfrm>
            <a:off x="5171055" y="4325292"/>
            <a:ext cx="250" cy="14673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B6B9A3-1B40-4B03-8E05-F2908654B7FD}"/>
              </a:ext>
            </a:extLst>
          </p:cNvPr>
          <p:cNvSpPr/>
          <p:nvPr/>
        </p:nvSpPr>
        <p:spPr>
          <a:xfrm>
            <a:off x="6389215" y="4472027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>
                <a:latin typeface="+mj-lt"/>
              </a:rPr>
              <a:t>Yes</a:t>
            </a:r>
            <a:endParaRPr lang="en-US" sz="1300" dirty="0">
              <a:latin typeface="+mj-lt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5A3AC9-E69D-4E87-8BE8-5481747ED063}"/>
              </a:ext>
            </a:extLst>
          </p:cNvPr>
          <p:cNvCxnSpPr>
            <a:cxnSpLocks/>
            <a:stCxn id="32" idx="2"/>
            <a:endCxn id="24" idx="0"/>
          </p:cNvCxnSpPr>
          <p:nvPr/>
        </p:nvCxnSpPr>
        <p:spPr>
          <a:xfrm flipH="1">
            <a:off x="6653534" y="4325292"/>
            <a:ext cx="109" cy="14673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9C697B3-1504-4421-9F13-4461BA0FF412}"/>
              </a:ext>
            </a:extLst>
          </p:cNvPr>
          <p:cNvSpPr txBox="1"/>
          <p:nvPr/>
        </p:nvSpPr>
        <p:spPr>
          <a:xfrm>
            <a:off x="2886027" y="2691882"/>
            <a:ext cx="6687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Sunny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067591-1E0B-4B37-AB73-9A203214CAE5}"/>
              </a:ext>
            </a:extLst>
          </p:cNvPr>
          <p:cNvSpPr txBox="1"/>
          <p:nvPr/>
        </p:nvSpPr>
        <p:spPr>
          <a:xfrm>
            <a:off x="4137134" y="2710561"/>
            <a:ext cx="8755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Overcast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5BDDD4-5A3A-4191-A4B6-A783EE827258}"/>
              </a:ext>
            </a:extLst>
          </p:cNvPr>
          <p:cNvSpPr txBox="1"/>
          <p:nvPr/>
        </p:nvSpPr>
        <p:spPr>
          <a:xfrm>
            <a:off x="5626393" y="2691882"/>
            <a:ext cx="6254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98AF24-376F-4CBA-A4D9-AF275F74DD3A}"/>
              </a:ext>
            </a:extLst>
          </p:cNvPr>
          <p:cNvSpPr txBox="1"/>
          <p:nvPr/>
        </p:nvSpPr>
        <p:spPr>
          <a:xfrm>
            <a:off x="2207002" y="4033369"/>
            <a:ext cx="5517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25A344-86C2-43EC-A791-D283E334A104}"/>
              </a:ext>
            </a:extLst>
          </p:cNvPr>
          <p:cNvSpPr txBox="1"/>
          <p:nvPr/>
        </p:nvSpPr>
        <p:spPr>
          <a:xfrm>
            <a:off x="3593031" y="4024082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1D2123-5450-49DE-8B81-A1D867CD233B}"/>
              </a:ext>
            </a:extLst>
          </p:cNvPr>
          <p:cNvSpPr txBox="1"/>
          <p:nvPr/>
        </p:nvSpPr>
        <p:spPr>
          <a:xfrm>
            <a:off x="4903994" y="4032904"/>
            <a:ext cx="5341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CEABC6-E203-4578-8439-9FC0F3A01351}"/>
              </a:ext>
            </a:extLst>
          </p:cNvPr>
          <p:cNvSpPr txBox="1"/>
          <p:nvPr/>
        </p:nvSpPr>
        <p:spPr>
          <a:xfrm>
            <a:off x="6356927" y="4032904"/>
            <a:ext cx="5934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EB3CD3-D0AB-46E6-82A3-6B1989F4DB10}"/>
              </a:ext>
            </a:extLst>
          </p:cNvPr>
          <p:cNvSpPr txBox="1"/>
          <p:nvPr/>
        </p:nvSpPr>
        <p:spPr>
          <a:xfrm>
            <a:off x="7931381" y="1518679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1DDA542-4E0D-47FC-8181-03470B382A1B}"/>
              </a:ext>
            </a:extLst>
          </p:cNvPr>
          <p:cNvCxnSpPr>
            <a:endCxn id="33" idx="1"/>
          </p:cNvCxnSpPr>
          <p:nvPr/>
        </p:nvCxnSpPr>
        <p:spPr>
          <a:xfrm flipV="1">
            <a:off x="5125673" y="1672568"/>
            <a:ext cx="2805708" cy="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CA8D008-68ED-4E96-94F0-C4EBE672C420}"/>
              </a:ext>
            </a:extLst>
          </p:cNvPr>
          <p:cNvSpPr txBox="1"/>
          <p:nvPr/>
        </p:nvSpPr>
        <p:spPr>
          <a:xfrm>
            <a:off x="7861650" y="2041911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root node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3A519A7-F4C6-499C-8137-83142821CC87}"/>
              </a:ext>
            </a:extLst>
          </p:cNvPr>
          <p:cNvCxnSpPr>
            <a:cxnSpLocks/>
            <a:stCxn id="3" idx="3"/>
            <a:endCxn id="43" idx="1"/>
          </p:cNvCxnSpPr>
          <p:nvPr/>
        </p:nvCxnSpPr>
        <p:spPr>
          <a:xfrm flipV="1">
            <a:off x="5152560" y="2195800"/>
            <a:ext cx="2709090" cy="2032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399894C-9C5D-48D7-9AED-45D883E95261}"/>
              </a:ext>
            </a:extLst>
          </p:cNvPr>
          <p:cNvSpPr txBox="1"/>
          <p:nvPr/>
        </p:nvSpPr>
        <p:spPr>
          <a:xfrm>
            <a:off x="7216441" y="3235741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child node / internal node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4661F8C-759D-4D75-84AD-1FAB403404C3}"/>
              </a:ext>
            </a:extLst>
          </p:cNvPr>
          <p:cNvCxnSpPr>
            <a:cxnSpLocks/>
            <a:stCxn id="9" idx="3"/>
            <a:endCxn id="48" idx="1"/>
          </p:cNvCxnSpPr>
          <p:nvPr/>
        </p:nvCxnSpPr>
        <p:spPr>
          <a:xfrm flipV="1">
            <a:off x="6574550" y="3389630"/>
            <a:ext cx="641891" cy="4044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D86617-6FE7-4421-B2A1-F1A93EB69E03}"/>
              </a:ext>
            </a:extLst>
          </p:cNvPr>
          <p:cNvSpPr txBox="1"/>
          <p:nvPr/>
        </p:nvSpPr>
        <p:spPr>
          <a:xfrm>
            <a:off x="7230067" y="4465173"/>
            <a:ext cx="2241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leaf node / terminal node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AFEBA8E-5193-47A5-88D7-96A2D6B89B7C}"/>
              </a:ext>
            </a:extLst>
          </p:cNvPr>
          <p:cNvCxnSpPr>
            <a:cxnSpLocks/>
            <a:stCxn id="24" idx="3"/>
            <a:endCxn id="54" idx="1"/>
          </p:cNvCxnSpPr>
          <p:nvPr/>
        </p:nvCxnSpPr>
        <p:spPr>
          <a:xfrm>
            <a:off x="6917853" y="4614902"/>
            <a:ext cx="312214" cy="4160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431947A-E5DA-4A26-9C8A-67013D4CAF86}"/>
              </a:ext>
            </a:extLst>
          </p:cNvPr>
          <p:cNvSpPr txBox="1"/>
          <p:nvPr/>
        </p:nvSpPr>
        <p:spPr>
          <a:xfrm>
            <a:off x="7968250" y="2537068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branch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5C2F2AF-6F21-4714-AA15-90FB4C39235D}"/>
              </a:ext>
            </a:extLst>
          </p:cNvPr>
          <p:cNvCxnSpPr>
            <a:stCxn id="59" idx="1"/>
            <a:endCxn id="28" idx="0"/>
          </p:cNvCxnSpPr>
          <p:nvPr/>
        </p:nvCxnSpPr>
        <p:spPr>
          <a:xfrm flipH="1">
            <a:off x="5939139" y="2690957"/>
            <a:ext cx="2029111" cy="9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7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DAF51C4-5A68-4ED6-A8E8-C8D552F65DC0}"/>
              </a:ext>
            </a:extLst>
          </p:cNvPr>
          <p:cNvGrpSpPr/>
          <p:nvPr/>
        </p:nvGrpSpPr>
        <p:grpSpPr>
          <a:xfrm>
            <a:off x="1824110" y="2209810"/>
            <a:ext cx="1343028" cy="1070898"/>
            <a:chOff x="3552898" y="1828810"/>
            <a:chExt cx="1343028" cy="1070898"/>
          </a:xfrm>
        </p:grpSpPr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7E3AEF6B-7105-49A1-AD0E-90F7F995B7E4}"/>
                </a:ext>
              </a:extLst>
            </p:cNvPr>
            <p:cNvSpPr/>
            <p:nvPr/>
          </p:nvSpPr>
          <p:spPr>
            <a:xfrm rot="5400000">
              <a:off x="4286330" y="1766892"/>
              <a:ext cx="547678" cy="671514"/>
            </a:xfrm>
            <a:prstGeom prst="round2Same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5E6922-7075-4B5C-9699-8CA48AC91ADD}"/>
                </a:ext>
              </a:extLst>
            </p:cNvPr>
            <p:cNvSpPr txBox="1"/>
            <p:nvPr/>
          </p:nvSpPr>
          <p:spPr>
            <a:xfrm>
              <a:off x="4309139" y="1941067"/>
              <a:ext cx="50206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1A520577-5FCA-4220-ACF6-3A527E5F984E}"/>
                </a:ext>
              </a:extLst>
            </p:cNvPr>
            <p:cNvSpPr/>
            <p:nvPr/>
          </p:nvSpPr>
          <p:spPr>
            <a:xfrm rot="16200000" flipH="1">
              <a:off x="3614816" y="1766892"/>
              <a:ext cx="547678" cy="671514"/>
            </a:xfrm>
            <a:prstGeom prst="round2Same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E8E737-6FF5-4D10-B0B9-DC9425A50BE7}"/>
                </a:ext>
              </a:extLst>
            </p:cNvPr>
            <p:cNvSpPr txBox="1"/>
            <p:nvPr/>
          </p:nvSpPr>
          <p:spPr>
            <a:xfrm>
              <a:off x="3668883" y="1941066"/>
              <a:ext cx="4395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6C5515-CD58-445D-AF1C-103DA29B5876}"/>
                </a:ext>
              </a:extLst>
            </p:cNvPr>
            <p:cNvSpPr txBox="1"/>
            <p:nvPr/>
          </p:nvSpPr>
          <p:spPr>
            <a:xfrm>
              <a:off x="3657052" y="2376488"/>
              <a:ext cx="11288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entropy = 1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(highest)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A27F64-FE5D-405A-8B8F-DD83CE24A0DB}"/>
              </a:ext>
            </a:extLst>
          </p:cNvPr>
          <p:cNvGrpSpPr/>
          <p:nvPr/>
        </p:nvGrpSpPr>
        <p:grpSpPr>
          <a:xfrm>
            <a:off x="6120439" y="2212194"/>
            <a:ext cx="1492716" cy="855455"/>
            <a:chOff x="3475112" y="1828810"/>
            <a:chExt cx="1492716" cy="855455"/>
          </a:xfrm>
        </p:grpSpPr>
        <p:sp>
          <p:nvSpPr>
            <p:cNvPr id="36" name="Rectangle: Top Corners Rounded 35">
              <a:extLst>
                <a:ext uri="{FF2B5EF4-FFF2-40B4-BE49-F238E27FC236}">
                  <a16:creationId xmlns:a16="http://schemas.microsoft.com/office/drawing/2014/main" id="{6F852084-C648-4F4A-BC5F-D9300CEA99D3}"/>
                </a:ext>
              </a:extLst>
            </p:cNvPr>
            <p:cNvSpPr/>
            <p:nvPr/>
          </p:nvSpPr>
          <p:spPr>
            <a:xfrm rot="5400000">
              <a:off x="4286330" y="1766892"/>
              <a:ext cx="547678" cy="671514"/>
            </a:xfrm>
            <a:prstGeom prst="round2Same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DCF2AE-6D3C-4720-877D-57DCA18F9E83}"/>
                </a:ext>
              </a:extLst>
            </p:cNvPr>
            <p:cNvSpPr txBox="1"/>
            <p:nvPr/>
          </p:nvSpPr>
          <p:spPr>
            <a:xfrm>
              <a:off x="4445596" y="1956454"/>
              <a:ext cx="50206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F73D98EA-1A80-4B8C-8CF8-A00F384BEB6A}"/>
                </a:ext>
              </a:extLst>
            </p:cNvPr>
            <p:cNvSpPr/>
            <p:nvPr/>
          </p:nvSpPr>
          <p:spPr>
            <a:xfrm rot="16200000" flipH="1">
              <a:off x="3745747" y="1635960"/>
              <a:ext cx="547678" cy="933377"/>
            </a:xfrm>
            <a:prstGeom prst="round2Same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EF4A77-70AB-4071-AC35-5F98FE488D2D}"/>
                </a:ext>
              </a:extLst>
            </p:cNvPr>
            <p:cNvSpPr txBox="1"/>
            <p:nvPr/>
          </p:nvSpPr>
          <p:spPr>
            <a:xfrm>
              <a:off x="3853385" y="1956454"/>
              <a:ext cx="4395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08DE6F-EF9F-4259-987F-33156ED0FEFB}"/>
                </a:ext>
              </a:extLst>
            </p:cNvPr>
            <p:cNvSpPr txBox="1"/>
            <p:nvPr/>
          </p:nvSpPr>
          <p:spPr>
            <a:xfrm>
              <a:off x="3475112" y="2376488"/>
              <a:ext cx="1492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entropy = 0.811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81EC52B-A7F6-4195-A2EE-FCA52488EF0B}"/>
              </a:ext>
            </a:extLst>
          </p:cNvPr>
          <p:cNvGrpSpPr/>
          <p:nvPr/>
        </p:nvGrpSpPr>
        <p:grpSpPr>
          <a:xfrm>
            <a:off x="3297832" y="2214893"/>
            <a:ext cx="1342880" cy="1075662"/>
            <a:chOff x="3552972" y="2209809"/>
            <a:chExt cx="1342880" cy="107566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494781-3B07-4190-9541-D06ED50A601D}"/>
                </a:ext>
              </a:extLst>
            </p:cNvPr>
            <p:cNvSpPr txBox="1"/>
            <p:nvPr/>
          </p:nvSpPr>
          <p:spPr>
            <a:xfrm>
              <a:off x="3659995" y="2762251"/>
              <a:ext cx="11288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entropy = 0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(lowest)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6C4660F-5ECF-498E-ADD4-9922A6458A37}"/>
                </a:ext>
              </a:extLst>
            </p:cNvPr>
            <p:cNvSpPr/>
            <p:nvPr/>
          </p:nvSpPr>
          <p:spPr>
            <a:xfrm>
              <a:off x="3552972" y="2209809"/>
              <a:ext cx="1342880" cy="54767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Muli" panose="00000500000000000000" pitchFamily="2" charset="0"/>
                </a:rPr>
                <a:t>Yes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195506-D5BC-456E-B99D-0B4E5EC03C3E}"/>
              </a:ext>
            </a:extLst>
          </p:cNvPr>
          <p:cNvGrpSpPr/>
          <p:nvPr/>
        </p:nvGrpSpPr>
        <p:grpSpPr>
          <a:xfrm>
            <a:off x="4747735" y="2214893"/>
            <a:ext cx="1342880" cy="1075662"/>
            <a:chOff x="3552972" y="2209809"/>
            <a:chExt cx="1342880" cy="107566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A009196-6FC4-48FC-9A55-9DED2DF0EC08}"/>
                </a:ext>
              </a:extLst>
            </p:cNvPr>
            <p:cNvSpPr txBox="1"/>
            <p:nvPr/>
          </p:nvSpPr>
          <p:spPr>
            <a:xfrm>
              <a:off x="3659995" y="2762251"/>
              <a:ext cx="11288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entropy = 0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(lowest)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0EEEFC3-4588-41A0-84F5-616BAFCA6F7A}"/>
                </a:ext>
              </a:extLst>
            </p:cNvPr>
            <p:cNvSpPr/>
            <p:nvPr/>
          </p:nvSpPr>
          <p:spPr>
            <a:xfrm>
              <a:off x="3552972" y="2209809"/>
              <a:ext cx="1342880" cy="54767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Muli" panose="00000500000000000000" pitchFamily="2" charset="0"/>
                </a:rPr>
                <a:t>No</a:t>
              </a:r>
            </a:p>
          </p:txBody>
        </p:sp>
      </p:grp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F11ABFA-3DB3-4BA1-85A8-F76CBE3896D6}"/>
              </a:ext>
            </a:extLst>
          </p:cNvPr>
          <p:cNvCxnSpPr>
            <a:cxnSpLocks/>
            <a:stCxn id="14" idx="2"/>
            <a:endCxn id="19" idx="2"/>
          </p:cNvCxnSpPr>
          <p:nvPr/>
        </p:nvCxnSpPr>
        <p:spPr>
          <a:xfrm rot="5400000">
            <a:off x="3518367" y="303613"/>
            <a:ext cx="547697" cy="3264696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97C3C77-CEDA-4E74-9FC8-F01B64C7E707}"/>
              </a:ext>
            </a:extLst>
          </p:cNvPr>
          <p:cNvCxnSpPr>
            <a:cxnSpLocks/>
            <a:stCxn id="14" idx="2"/>
            <a:endCxn id="41" idx="0"/>
          </p:cNvCxnSpPr>
          <p:nvPr/>
        </p:nvCxnSpPr>
        <p:spPr>
          <a:xfrm rot="5400000">
            <a:off x="4420528" y="1210858"/>
            <a:ext cx="552780" cy="145529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CC9D167-B8F4-4E51-8019-F54C080201A4}"/>
              </a:ext>
            </a:extLst>
          </p:cNvPr>
          <p:cNvCxnSpPr>
            <a:cxnSpLocks/>
            <a:stCxn id="14" idx="2"/>
            <a:endCxn id="45" idx="0"/>
          </p:cNvCxnSpPr>
          <p:nvPr/>
        </p:nvCxnSpPr>
        <p:spPr>
          <a:xfrm rot="5400000">
            <a:off x="5145479" y="1935809"/>
            <a:ext cx="552780" cy="538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6604EAC-6D4B-41F2-B6D4-42E8BDD3EF07}"/>
              </a:ext>
            </a:extLst>
          </p:cNvPr>
          <p:cNvCxnSpPr>
            <a:cxnSpLocks/>
            <a:stCxn id="14" idx="2"/>
            <a:endCxn id="36" idx="2"/>
          </p:cNvCxnSpPr>
          <p:nvPr/>
        </p:nvCxnSpPr>
        <p:spPr>
          <a:xfrm rot="16200000" flipH="1">
            <a:off x="6039989" y="1046686"/>
            <a:ext cx="550081" cy="178093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01DE66-8726-4CF8-A8A9-1A39E6452B12}"/>
              </a:ext>
            </a:extLst>
          </p:cNvPr>
          <p:cNvGrpSpPr/>
          <p:nvPr/>
        </p:nvGrpSpPr>
        <p:grpSpPr>
          <a:xfrm>
            <a:off x="4753123" y="1114435"/>
            <a:ext cx="2159477" cy="547678"/>
            <a:chOff x="4038747" y="1114435"/>
            <a:chExt cx="2159477" cy="54767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9CE0790-7A0D-46F2-AC06-7FF2D3995FF8}"/>
                </a:ext>
              </a:extLst>
            </p:cNvPr>
            <p:cNvSpPr/>
            <p:nvPr/>
          </p:nvSpPr>
          <p:spPr>
            <a:xfrm>
              <a:off x="4038747" y="1114435"/>
              <a:ext cx="1342880" cy="54767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Muli" panose="00000500000000000000" pitchFamily="2" charset="0"/>
                </a:rPr>
                <a:t>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88DE2AE-770F-4214-BB81-E248A00B97BF}"/>
                </a:ext>
              </a:extLst>
            </p:cNvPr>
            <p:cNvSpPr txBox="1"/>
            <p:nvPr/>
          </p:nvSpPr>
          <p:spPr>
            <a:xfrm>
              <a:off x="5359533" y="1234385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dataset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9B459D-1BA5-4A32-AEBA-FA3F96CB7102}"/>
              </a:ext>
            </a:extLst>
          </p:cNvPr>
          <p:cNvGrpSpPr/>
          <p:nvPr/>
        </p:nvGrpSpPr>
        <p:grpSpPr>
          <a:xfrm>
            <a:off x="7582999" y="2209809"/>
            <a:ext cx="1492716" cy="855455"/>
            <a:chOff x="3475112" y="1828810"/>
            <a:chExt cx="1492716" cy="855455"/>
          </a:xfrm>
        </p:grpSpPr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DFA25465-8CA1-4E6C-AB7D-53A69C1063D5}"/>
                </a:ext>
              </a:extLst>
            </p:cNvPr>
            <p:cNvSpPr/>
            <p:nvPr/>
          </p:nvSpPr>
          <p:spPr>
            <a:xfrm rot="5400000">
              <a:off x="4286330" y="1766892"/>
              <a:ext cx="547678" cy="671514"/>
            </a:xfrm>
            <a:prstGeom prst="round2Same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9D9FE2F-E771-47DD-85D6-029453FEDE3E}"/>
                </a:ext>
              </a:extLst>
            </p:cNvPr>
            <p:cNvSpPr txBox="1"/>
            <p:nvPr/>
          </p:nvSpPr>
          <p:spPr>
            <a:xfrm>
              <a:off x="4464648" y="1956454"/>
              <a:ext cx="4395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62" name="Rectangle: Top Corners Rounded 61">
              <a:extLst>
                <a:ext uri="{FF2B5EF4-FFF2-40B4-BE49-F238E27FC236}">
                  <a16:creationId xmlns:a16="http://schemas.microsoft.com/office/drawing/2014/main" id="{FE777D68-79E5-4005-9975-65E8118642DD}"/>
                </a:ext>
              </a:extLst>
            </p:cNvPr>
            <p:cNvSpPr/>
            <p:nvPr/>
          </p:nvSpPr>
          <p:spPr>
            <a:xfrm rot="16200000" flipH="1">
              <a:off x="3745747" y="1635960"/>
              <a:ext cx="547678" cy="933377"/>
            </a:xfrm>
            <a:prstGeom prst="round2Same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5A3DF53-A4FD-40BD-944D-4DE85769DA18}"/>
                </a:ext>
              </a:extLst>
            </p:cNvPr>
            <p:cNvSpPr txBox="1"/>
            <p:nvPr/>
          </p:nvSpPr>
          <p:spPr>
            <a:xfrm>
              <a:off x="3834333" y="1956454"/>
              <a:ext cx="50206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65A2C0C-0AFB-40B5-AC82-27BEDDFF30C7}"/>
                </a:ext>
              </a:extLst>
            </p:cNvPr>
            <p:cNvSpPr txBox="1"/>
            <p:nvPr/>
          </p:nvSpPr>
          <p:spPr>
            <a:xfrm>
              <a:off x="3475112" y="2376488"/>
              <a:ext cx="1492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entropy = 0.811</a:t>
              </a:r>
            </a:p>
          </p:txBody>
        </p:sp>
      </p:grp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EDD6C87-1CD1-4F37-B9FC-0DB848D60C99}"/>
              </a:ext>
            </a:extLst>
          </p:cNvPr>
          <p:cNvCxnSpPr>
            <a:cxnSpLocks/>
            <a:stCxn id="14" idx="2"/>
            <a:endCxn id="60" idx="2"/>
          </p:cNvCxnSpPr>
          <p:nvPr/>
        </p:nvCxnSpPr>
        <p:spPr>
          <a:xfrm rot="16200000" flipH="1">
            <a:off x="6772461" y="314214"/>
            <a:ext cx="547696" cy="324349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26DB818-96A4-4CAA-A13A-E62787F19D49}"/>
              </a:ext>
            </a:extLst>
          </p:cNvPr>
          <p:cNvSpPr/>
          <p:nvPr/>
        </p:nvSpPr>
        <p:spPr>
          <a:xfrm>
            <a:off x="4779690" y="3589070"/>
            <a:ext cx="1101213" cy="36379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00D37CC-01C8-4C2F-AA2A-F8B063886CE2}"/>
              </a:ext>
            </a:extLst>
          </p:cNvPr>
          <p:cNvSpPr/>
          <p:nvPr/>
        </p:nvSpPr>
        <p:spPr>
          <a:xfrm>
            <a:off x="4747735" y="4095430"/>
            <a:ext cx="1155292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Outlook (O)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1A19456-1FF5-4DC4-B744-7D2443FCCF54}"/>
              </a:ext>
            </a:extLst>
          </p:cNvPr>
          <p:cNvCxnSpPr>
            <a:cxnSpLocks/>
          </p:cNvCxnSpPr>
          <p:nvPr/>
        </p:nvCxnSpPr>
        <p:spPr>
          <a:xfrm flipH="1">
            <a:off x="5325381" y="3952863"/>
            <a:ext cx="4916" cy="14256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991F71D-F07F-4ADD-96C2-937A88A85598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 flipH="1">
            <a:off x="5322444" y="4497029"/>
            <a:ext cx="2937" cy="31193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2C84178-74FF-4C98-B7B8-52B97D2BD308}"/>
              </a:ext>
            </a:extLst>
          </p:cNvPr>
          <p:cNvCxnSpPr>
            <a:cxnSpLocks/>
            <a:stCxn id="70" idx="2"/>
            <a:endCxn id="83" idx="0"/>
          </p:cNvCxnSpPr>
          <p:nvPr/>
        </p:nvCxnSpPr>
        <p:spPr>
          <a:xfrm rot="16200000" flipH="1">
            <a:off x="5859400" y="3963010"/>
            <a:ext cx="293251" cy="136128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56B9F001-4C35-419F-8D97-D36F6FF50842}"/>
              </a:ext>
            </a:extLst>
          </p:cNvPr>
          <p:cNvCxnSpPr>
            <a:cxnSpLocks/>
            <a:stCxn id="70" idx="2"/>
            <a:endCxn id="81" idx="0"/>
          </p:cNvCxnSpPr>
          <p:nvPr/>
        </p:nvCxnSpPr>
        <p:spPr>
          <a:xfrm rot="5400000">
            <a:off x="4503848" y="3968746"/>
            <a:ext cx="293251" cy="134981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CAF6283-1466-4758-B08C-2FAA25EDA98D}"/>
              </a:ext>
            </a:extLst>
          </p:cNvPr>
          <p:cNvSpPr/>
          <p:nvPr/>
        </p:nvSpPr>
        <p:spPr>
          <a:xfrm>
            <a:off x="3398719" y="5291272"/>
            <a:ext cx="1155292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?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512A33F-2AAF-4972-8752-CED8074B785A}"/>
              </a:ext>
            </a:extLst>
          </p:cNvPr>
          <p:cNvSpPr/>
          <p:nvPr/>
        </p:nvSpPr>
        <p:spPr>
          <a:xfrm>
            <a:off x="6054196" y="5291272"/>
            <a:ext cx="1270821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?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B01FAA8-3647-4938-B0CA-F2E35C496D17}"/>
              </a:ext>
            </a:extLst>
          </p:cNvPr>
          <p:cNvSpPr/>
          <p:nvPr/>
        </p:nvSpPr>
        <p:spPr>
          <a:xfrm>
            <a:off x="5061062" y="5349196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+mj-lt"/>
              </a:rPr>
              <a:t>yes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F337B73-8D20-4879-86CE-405B75922364}"/>
              </a:ext>
            </a:extLst>
          </p:cNvPr>
          <p:cNvCxnSpPr>
            <a:cxnSpLocks/>
            <a:stCxn id="82" idx="2"/>
            <a:endCxn id="77" idx="0"/>
          </p:cNvCxnSpPr>
          <p:nvPr/>
        </p:nvCxnSpPr>
        <p:spPr>
          <a:xfrm>
            <a:off x="5322444" y="5101347"/>
            <a:ext cx="2937" cy="24784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37C5F6C-10E7-4A66-9A4A-F9B888837FE7}"/>
              </a:ext>
            </a:extLst>
          </p:cNvPr>
          <p:cNvCxnSpPr>
            <a:cxnSpLocks/>
            <a:stCxn id="81" idx="2"/>
            <a:endCxn id="75" idx="0"/>
          </p:cNvCxnSpPr>
          <p:nvPr/>
        </p:nvCxnSpPr>
        <p:spPr>
          <a:xfrm>
            <a:off x="3975564" y="5082668"/>
            <a:ext cx="801" cy="20860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6F86838-9EC5-4739-833E-D2F370CF7599}"/>
              </a:ext>
            </a:extLst>
          </p:cNvPr>
          <p:cNvCxnSpPr>
            <a:cxnSpLocks/>
            <a:stCxn id="83" idx="2"/>
            <a:endCxn id="76" idx="0"/>
          </p:cNvCxnSpPr>
          <p:nvPr/>
        </p:nvCxnSpPr>
        <p:spPr>
          <a:xfrm>
            <a:off x="6686669" y="5082668"/>
            <a:ext cx="2938" cy="20860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3300DE1-75AC-4E7D-89F8-6772BD43EAA6}"/>
              </a:ext>
            </a:extLst>
          </p:cNvPr>
          <p:cNvSpPr txBox="1"/>
          <p:nvPr/>
        </p:nvSpPr>
        <p:spPr>
          <a:xfrm>
            <a:off x="3468854" y="4790280"/>
            <a:ext cx="10134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Sunny (</a:t>
            </a:r>
            <a:r>
              <a:rPr lang="en-US" sz="1300" dirty="0">
                <a:latin typeface="Muli" panose="00000500000000000000" pitchFamily="2" charset="0"/>
              </a:rPr>
              <a:t>O</a:t>
            </a:r>
            <a:r>
              <a:rPr lang="en-US" sz="1300" baseline="-25000" dirty="0">
                <a:latin typeface="Muli" panose="00000500000000000000" pitchFamily="2" charset="0"/>
              </a:rPr>
              <a:t>1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7A258AE-CA0B-42E5-9096-075CDB72C3F3}"/>
              </a:ext>
            </a:extLst>
          </p:cNvPr>
          <p:cNvSpPr txBox="1"/>
          <p:nvPr/>
        </p:nvSpPr>
        <p:spPr>
          <a:xfrm>
            <a:off x="4712341" y="4808959"/>
            <a:ext cx="12202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Overcast (</a:t>
            </a:r>
            <a:r>
              <a:rPr lang="en-US" sz="1300" dirty="0">
                <a:latin typeface="Muli" panose="00000500000000000000" pitchFamily="2" charset="0"/>
              </a:rPr>
              <a:t>O</a:t>
            </a:r>
            <a:r>
              <a:rPr lang="en-US" sz="1300" baseline="-25000" dirty="0">
                <a:latin typeface="Muli" panose="00000500000000000000" pitchFamily="2" charset="0"/>
              </a:rPr>
              <a:t>2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17C9F0E-3B74-47AB-9CAC-E46F1CAEE066}"/>
              </a:ext>
            </a:extLst>
          </p:cNvPr>
          <p:cNvSpPr txBox="1"/>
          <p:nvPr/>
        </p:nvSpPr>
        <p:spPr>
          <a:xfrm>
            <a:off x="6201600" y="4790280"/>
            <a:ext cx="9701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Rainy (</a:t>
            </a:r>
            <a:r>
              <a:rPr lang="en-US" sz="1300" dirty="0">
                <a:latin typeface="Muli" panose="00000500000000000000" pitchFamily="2" charset="0"/>
              </a:rPr>
              <a:t>O</a:t>
            </a:r>
            <a:r>
              <a:rPr lang="en-US" sz="1300" baseline="-25000" dirty="0">
                <a:latin typeface="Muli" panose="00000500000000000000" pitchFamily="2" charset="0"/>
              </a:rPr>
              <a:t>3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437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32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uli font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537</Words>
  <Application>Microsoft Office PowerPoint</Application>
  <PresentationFormat>Widescreen</PresentationFormat>
  <Paragraphs>333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Liberation Mono</vt:lpstr>
      <vt:lpstr>Muli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Anh-Thi Dinh</dc:creator>
  <cp:lastModifiedBy>Anh-Thi Dinh</cp:lastModifiedBy>
  <cp:revision>252</cp:revision>
  <dcterms:created xsi:type="dcterms:W3CDTF">2019-09-06T15:29:08Z</dcterms:created>
  <dcterms:modified xsi:type="dcterms:W3CDTF">2019-09-19T19:11:14Z</dcterms:modified>
</cp:coreProperties>
</file>