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B9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6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11A47-F68B-4809-9337-0BB44F3794D2}"/>
              </a:ext>
            </a:extLst>
          </p:cNvPr>
          <p:cNvCxnSpPr/>
          <p:nvPr/>
        </p:nvCxnSpPr>
        <p:spPr>
          <a:xfrm flipV="1">
            <a:off x="1630680" y="1056640"/>
            <a:ext cx="0" cy="33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6E2A6-B9AC-4439-A0D1-5B1545B5C62A}"/>
              </a:ext>
            </a:extLst>
          </p:cNvPr>
          <p:cNvCxnSpPr>
            <a:cxnSpLocks/>
          </p:cNvCxnSpPr>
          <p:nvPr/>
        </p:nvCxnSpPr>
        <p:spPr>
          <a:xfrm>
            <a:off x="1402080" y="4099560"/>
            <a:ext cx="450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Graphic 13" descr="Smiling face with solid fill">
            <a:extLst>
              <a:ext uri="{FF2B5EF4-FFF2-40B4-BE49-F238E27FC236}">
                <a16:creationId xmlns:a16="http://schemas.microsoft.com/office/drawing/2014/main" id="{68D425F2-B806-4438-ADA8-76848357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920" y="1935480"/>
            <a:ext cx="219600" cy="219600"/>
          </a:xfrm>
          <a:prstGeom prst="rect">
            <a:avLst/>
          </a:prstGeom>
        </p:spPr>
      </p:pic>
      <p:pic>
        <p:nvPicPr>
          <p:cNvPr id="16" name="Graphic 15" descr="Sad face with solid fill">
            <a:extLst>
              <a:ext uri="{FF2B5EF4-FFF2-40B4-BE49-F238E27FC236}">
                <a16:creationId xmlns:a16="http://schemas.microsoft.com/office/drawing/2014/main" id="{F2D16DFC-44A5-415D-B4DF-EE5AC5707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00" y="2833480"/>
            <a:ext cx="219600" cy="219600"/>
          </a:xfrm>
          <a:prstGeom prst="rect">
            <a:avLst/>
          </a:prstGeom>
        </p:spPr>
      </p:pic>
      <p:pic>
        <p:nvPicPr>
          <p:cNvPr id="17" name="Graphic 16" descr="Smiling face with solid fill">
            <a:extLst>
              <a:ext uri="{FF2B5EF4-FFF2-40B4-BE49-F238E27FC236}">
                <a16:creationId xmlns:a16="http://schemas.microsoft.com/office/drawing/2014/main" id="{22F6795C-E6F2-40CA-8BE4-A46BF564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520" y="1595120"/>
            <a:ext cx="219600" cy="219600"/>
          </a:xfrm>
          <a:prstGeom prst="rect">
            <a:avLst/>
          </a:prstGeom>
        </p:spPr>
      </p:pic>
      <p:pic>
        <p:nvPicPr>
          <p:cNvPr id="18" name="Graphic 17" descr="Smiling face with solid fill">
            <a:extLst>
              <a:ext uri="{FF2B5EF4-FFF2-40B4-BE49-F238E27FC236}">
                <a16:creationId xmlns:a16="http://schemas.microsoft.com/office/drawing/2014/main" id="{00D98F21-F2DA-4B2B-8BD9-7F9598031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9640" y="1485320"/>
            <a:ext cx="219600" cy="219600"/>
          </a:xfrm>
          <a:prstGeom prst="rect">
            <a:avLst/>
          </a:prstGeom>
        </p:spPr>
      </p:pic>
      <p:pic>
        <p:nvPicPr>
          <p:cNvPr id="19" name="Graphic 18" descr="Smiling face with solid fill">
            <a:extLst>
              <a:ext uri="{FF2B5EF4-FFF2-40B4-BE49-F238E27FC236}">
                <a16:creationId xmlns:a16="http://schemas.microsoft.com/office/drawing/2014/main" id="{259879AE-1528-473F-BAC6-09F856689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240" y="1866320"/>
            <a:ext cx="219600" cy="219600"/>
          </a:xfrm>
          <a:prstGeom prst="rect">
            <a:avLst/>
          </a:prstGeom>
        </p:spPr>
      </p:pic>
      <p:pic>
        <p:nvPicPr>
          <p:cNvPr id="20" name="Graphic 19" descr="Smiling face with solid fill">
            <a:extLst>
              <a:ext uri="{FF2B5EF4-FFF2-40B4-BE49-F238E27FC236}">
                <a16:creationId xmlns:a16="http://schemas.microsoft.com/office/drawing/2014/main" id="{089BF1D7-98B3-4C39-95EB-5CF9D0AA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2840" y="2503860"/>
            <a:ext cx="219600" cy="219600"/>
          </a:xfrm>
          <a:prstGeom prst="rect">
            <a:avLst/>
          </a:prstGeom>
        </p:spPr>
      </p:pic>
      <p:pic>
        <p:nvPicPr>
          <p:cNvPr id="21" name="Graphic 20" descr="Smiling face with solid fill">
            <a:extLst>
              <a:ext uri="{FF2B5EF4-FFF2-40B4-BE49-F238E27FC236}">
                <a16:creationId xmlns:a16="http://schemas.microsoft.com/office/drawing/2014/main" id="{B0EB6307-F0CD-472C-9E49-01589FC9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640" y="2247320"/>
            <a:ext cx="219600" cy="219600"/>
          </a:xfrm>
          <a:prstGeom prst="rect">
            <a:avLst/>
          </a:prstGeom>
        </p:spPr>
      </p:pic>
      <p:pic>
        <p:nvPicPr>
          <p:cNvPr id="22" name="Graphic 21" descr="Smiling face with solid fill">
            <a:extLst>
              <a:ext uri="{FF2B5EF4-FFF2-40B4-BE49-F238E27FC236}">
                <a16:creationId xmlns:a16="http://schemas.microsoft.com/office/drawing/2014/main" id="{3108051F-1FAD-4D27-B647-FB208C30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520" y="3117670"/>
            <a:ext cx="219600" cy="219600"/>
          </a:xfrm>
          <a:prstGeom prst="rect">
            <a:avLst/>
          </a:prstGeom>
        </p:spPr>
      </p:pic>
      <p:pic>
        <p:nvPicPr>
          <p:cNvPr id="23" name="Graphic 22" descr="Smiling face with solid fill">
            <a:extLst>
              <a:ext uri="{FF2B5EF4-FFF2-40B4-BE49-F238E27FC236}">
                <a16:creationId xmlns:a16="http://schemas.microsoft.com/office/drawing/2014/main" id="{41BFB4AC-8DB9-4425-A5B2-B16C863F1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720" y="2696030"/>
            <a:ext cx="219600" cy="219600"/>
          </a:xfrm>
          <a:prstGeom prst="rect">
            <a:avLst/>
          </a:prstGeom>
        </p:spPr>
      </p:pic>
      <p:pic>
        <p:nvPicPr>
          <p:cNvPr id="24" name="Graphic 23" descr="Smiling face with solid fill">
            <a:extLst>
              <a:ext uri="{FF2B5EF4-FFF2-40B4-BE49-F238E27FC236}">
                <a16:creationId xmlns:a16="http://schemas.microsoft.com/office/drawing/2014/main" id="{FE11A192-1B76-4680-AAB3-67FDE793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80" y="2908700"/>
            <a:ext cx="219600" cy="219600"/>
          </a:xfrm>
          <a:prstGeom prst="rect">
            <a:avLst/>
          </a:prstGeom>
        </p:spPr>
      </p:pic>
      <p:pic>
        <p:nvPicPr>
          <p:cNvPr id="25" name="Graphic 24" descr="Smiling face with solid fill">
            <a:extLst>
              <a:ext uri="{FF2B5EF4-FFF2-40B4-BE49-F238E27FC236}">
                <a16:creationId xmlns:a16="http://schemas.microsoft.com/office/drawing/2014/main" id="{D33ABECB-3E57-4604-B997-3A5A04AA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500" y="1935480"/>
            <a:ext cx="219600" cy="219600"/>
          </a:xfrm>
          <a:prstGeom prst="rect">
            <a:avLst/>
          </a:prstGeom>
        </p:spPr>
      </p:pic>
      <p:pic>
        <p:nvPicPr>
          <p:cNvPr id="26" name="Graphic 25" descr="Smiling face with solid fill">
            <a:extLst>
              <a:ext uri="{FF2B5EF4-FFF2-40B4-BE49-F238E27FC236}">
                <a16:creationId xmlns:a16="http://schemas.microsoft.com/office/drawing/2014/main" id="{4AD71315-1948-438F-BE73-BF46F0AE1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4599" y="2104280"/>
            <a:ext cx="219600" cy="219600"/>
          </a:xfrm>
          <a:prstGeom prst="rect">
            <a:avLst/>
          </a:prstGeom>
        </p:spPr>
      </p:pic>
      <p:pic>
        <p:nvPicPr>
          <p:cNvPr id="27" name="Graphic 26" descr="Sad face with solid fill">
            <a:extLst>
              <a:ext uri="{FF2B5EF4-FFF2-40B4-BE49-F238E27FC236}">
                <a16:creationId xmlns:a16="http://schemas.microsoft.com/office/drawing/2014/main" id="{9D1C2A6B-6E7A-43EF-B818-2F4856118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2000" y="2453640"/>
            <a:ext cx="219600" cy="219600"/>
          </a:xfrm>
          <a:prstGeom prst="rect">
            <a:avLst/>
          </a:prstGeom>
        </p:spPr>
      </p:pic>
      <p:pic>
        <p:nvPicPr>
          <p:cNvPr id="28" name="Graphic 27" descr="Sad face with solid fill">
            <a:extLst>
              <a:ext uri="{FF2B5EF4-FFF2-40B4-BE49-F238E27FC236}">
                <a16:creationId xmlns:a16="http://schemas.microsoft.com/office/drawing/2014/main" id="{F79DD0CA-AA8A-474D-B07A-B05C84606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800" y="3101920"/>
            <a:ext cx="219600" cy="219600"/>
          </a:xfrm>
          <a:prstGeom prst="rect">
            <a:avLst/>
          </a:prstGeom>
        </p:spPr>
      </p:pic>
      <p:pic>
        <p:nvPicPr>
          <p:cNvPr id="29" name="Graphic 28" descr="Sad face with solid fill">
            <a:extLst>
              <a:ext uri="{FF2B5EF4-FFF2-40B4-BE49-F238E27FC236}">
                <a16:creationId xmlns:a16="http://schemas.microsoft.com/office/drawing/2014/main" id="{4842B95A-510F-4634-B90A-4E01FBA55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2200" y="3047420"/>
            <a:ext cx="219600" cy="219600"/>
          </a:xfrm>
          <a:prstGeom prst="rect">
            <a:avLst/>
          </a:prstGeom>
        </p:spPr>
      </p:pic>
      <p:pic>
        <p:nvPicPr>
          <p:cNvPr id="30" name="Graphic 29" descr="Sad face with solid fill">
            <a:extLst>
              <a:ext uri="{FF2B5EF4-FFF2-40B4-BE49-F238E27FC236}">
                <a16:creationId xmlns:a16="http://schemas.microsoft.com/office/drawing/2014/main" id="{688C7D6B-254C-42D0-863A-73E1D21D0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3200" y="2533760"/>
            <a:ext cx="219600" cy="219600"/>
          </a:xfrm>
          <a:prstGeom prst="rect">
            <a:avLst/>
          </a:prstGeom>
        </p:spPr>
      </p:pic>
      <p:pic>
        <p:nvPicPr>
          <p:cNvPr id="31" name="Graphic 30" descr="Sad face with solid fill">
            <a:extLst>
              <a:ext uri="{FF2B5EF4-FFF2-40B4-BE49-F238E27FC236}">
                <a16:creationId xmlns:a16="http://schemas.microsoft.com/office/drawing/2014/main" id="{EDD9C6B5-EF88-472E-AC41-EA5CC3761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280" y="2697410"/>
            <a:ext cx="219600" cy="219600"/>
          </a:xfrm>
          <a:prstGeom prst="rect">
            <a:avLst/>
          </a:prstGeom>
        </p:spPr>
      </p:pic>
      <p:pic>
        <p:nvPicPr>
          <p:cNvPr id="32" name="Graphic 31" descr="Sad face with solid fill">
            <a:extLst>
              <a:ext uri="{FF2B5EF4-FFF2-40B4-BE49-F238E27FC236}">
                <a16:creationId xmlns:a16="http://schemas.microsoft.com/office/drawing/2014/main" id="{0A0B70C6-2D5F-41EE-A9C3-98A0BED31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440" y="3077250"/>
            <a:ext cx="219600" cy="219600"/>
          </a:xfrm>
          <a:prstGeom prst="rect">
            <a:avLst/>
          </a:prstGeom>
        </p:spPr>
      </p:pic>
      <p:pic>
        <p:nvPicPr>
          <p:cNvPr id="33" name="Graphic 32" descr="Sad face with solid fill">
            <a:extLst>
              <a:ext uri="{FF2B5EF4-FFF2-40B4-BE49-F238E27FC236}">
                <a16:creationId xmlns:a16="http://schemas.microsoft.com/office/drawing/2014/main" id="{B007AC48-3A12-4DDB-BF5C-BAE1F1A57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0" y="3510940"/>
            <a:ext cx="219600" cy="219600"/>
          </a:xfrm>
          <a:prstGeom prst="rect">
            <a:avLst/>
          </a:prstGeom>
        </p:spPr>
      </p:pic>
      <p:pic>
        <p:nvPicPr>
          <p:cNvPr id="34" name="Graphic 33" descr="Sad face with solid fill">
            <a:extLst>
              <a:ext uri="{FF2B5EF4-FFF2-40B4-BE49-F238E27FC236}">
                <a16:creationId xmlns:a16="http://schemas.microsoft.com/office/drawing/2014/main" id="{9E3E2468-624A-45B9-9ECC-8268367E1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7480" y="3630460"/>
            <a:ext cx="219600" cy="219600"/>
          </a:xfrm>
          <a:prstGeom prst="rect">
            <a:avLst/>
          </a:prstGeom>
        </p:spPr>
      </p:pic>
      <p:pic>
        <p:nvPicPr>
          <p:cNvPr id="35" name="Graphic 34" descr="Sad face with solid fill">
            <a:extLst>
              <a:ext uri="{FF2B5EF4-FFF2-40B4-BE49-F238E27FC236}">
                <a16:creationId xmlns:a16="http://schemas.microsoft.com/office/drawing/2014/main" id="{4757BD5F-1CEA-4D0B-9331-65064A9A6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0019" y="2530930"/>
            <a:ext cx="219600" cy="219600"/>
          </a:xfrm>
          <a:prstGeom prst="rect">
            <a:avLst/>
          </a:prstGeom>
        </p:spPr>
      </p:pic>
      <p:pic>
        <p:nvPicPr>
          <p:cNvPr id="36" name="Graphic 35" descr="Sad face with solid fill">
            <a:extLst>
              <a:ext uri="{FF2B5EF4-FFF2-40B4-BE49-F238E27FC236}">
                <a16:creationId xmlns:a16="http://schemas.microsoft.com/office/drawing/2014/main" id="{0F3BD03B-C256-4C33-BB6E-A2235D954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9619" y="3081460"/>
            <a:ext cx="219600" cy="219600"/>
          </a:xfrm>
          <a:prstGeom prst="rect">
            <a:avLst/>
          </a:prstGeom>
        </p:spPr>
      </p:pic>
      <p:pic>
        <p:nvPicPr>
          <p:cNvPr id="37" name="Graphic 36" descr="Sad face with solid fill">
            <a:extLst>
              <a:ext uri="{FF2B5EF4-FFF2-40B4-BE49-F238E27FC236}">
                <a16:creationId xmlns:a16="http://schemas.microsoft.com/office/drawing/2014/main" id="{F4085DC4-6992-45EC-828F-76D532F54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680" y="3120680"/>
            <a:ext cx="219600" cy="219600"/>
          </a:xfrm>
          <a:prstGeom prst="rect">
            <a:avLst/>
          </a:prstGeom>
        </p:spPr>
      </p:pic>
      <p:pic>
        <p:nvPicPr>
          <p:cNvPr id="38" name="Graphic 37" descr="Sad face with solid fill">
            <a:extLst>
              <a:ext uri="{FF2B5EF4-FFF2-40B4-BE49-F238E27FC236}">
                <a16:creationId xmlns:a16="http://schemas.microsoft.com/office/drawing/2014/main" id="{E5666BF1-7315-45A9-BB93-539AFCBB2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619" y="2238595"/>
            <a:ext cx="219600" cy="219600"/>
          </a:xfrm>
          <a:prstGeom prst="rect">
            <a:avLst/>
          </a:prstGeom>
        </p:spPr>
      </p:pic>
      <p:pic>
        <p:nvPicPr>
          <p:cNvPr id="39" name="Graphic 38" descr="Sad face with solid fill">
            <a:extLst>
              <a:ext uri="{FF2B5EF4-FFF2-40B4-BE49-F238E27FC236}">
                <a16:creationId xmlns:a16="http://schemas.microsoft.com/office/drawing/2014/main" id="{3E235E1C-CECE-41EB-A382-A6CB08ACF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080" y="1801845"/>
            <a:ext cx="219600" cy="219600"/>
          </a:xfrm>
          <a:prstGeom prst="rect">
            <a:avLst/>
          </a:prstGeom>
        </p:spPr>
      </p:pic>
      <p:pic>
        <p:nvPicPr>
          <p:cNvPr id="40" name="Graphic 39" descr="Sad face with solid fill">
            <a:extLst>
              <a:ext uri="{FF2B5EF4-FFF2-40B4-BE49-F238E27FC236}">
                <a16:creationId xmlns:a16="http://schemas.microsoft.com/office/drawing/2014/main" id="{4959AC66-E6E4-4299-8CA0-4330A9C55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238" y="2193260"/>
            <a:ext cx="219600" cy="2196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E9153F-2114-4AB3-8D80-F8CFEC4848D0}"/>
              </a:ext>
            </a:extLst>
          </p:cNvPr>
          <p:cNvCxnSpPr/>
          <p:nvPr/>
        </p:nvCxnSpPr>
        <p:spPr>
          <a:xfrm flipV="1">
            <a:off x="6817026" y="1031240"/>
            <a:ext cx="0" cy="33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FCE99-E428-4C1C-8B32-34685FF3063A}"/>
              </a:ext>
            </a:extLst>
          </p:cNvPr>
          <p:cNvCxnSpPr>
            <a:cxnSpLocks/>
          </p:cNvCxnSpPr>
          <p:nvPr/>
        </p:nvCxnSpPr>
        <p:spPr>
          <a:xfrm>
            <a:off x="6588426" y="4074160"/>
            <a:ext cx="450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Smiling face with solid fill">
            <a:extLst>
              <a:ext uri="{FF2B5EF4-FFF2-40B4-BE49-F238E27FC236}">
                <a16:creationId xmlns:a16="http://schemas.microsoft.com/office/drawing/2014/main" id="{7166E465-3D24-441A-AFB1-C39DB172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266" y="1910080"/>
            <a:ext cx="219600" cy="219600"/>
          </a:xfrm>
          <a:prstGeom prst="rect">
            <a:avLst/>
          </a:prstGeom>
        </p:spPr>
      </p:pic>
      <p:pic>
        <p:nvPicPr>
          <p:cNvPr id="44" name="Graphic 43" descr="Sad face with solid fill">
            <a:extLst>
              <a:ext uri="{FF2B5EF4-FFF2-40B4-BE49-F238E27FC236}">
                <a16:creationId xmlns:a16="http://schemas.microsoft.com/office/drawing/2014/main" id="{16FA1C77-A3F9-45A1-AD14-720926EC4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8146" y="2808080"/>
            <a:ext cx="219600" cy="219600"/>
          </a:xfrm>
          <a:prstGeom prst="rect">
            <a:avLst/>
          </a:prstGeom>
        </p:spPr>
      </p:pic>
      <p:pic>
        <p:nvPicPr>
          <p:cNvPr id="45" name="Graphic 44" descr="Smiling face with solid fill">
            <a:extLst>
              <a:ext uri="{FF2B5EF4-FFF2-40B4-BE49-F238E27FC236}">
                <a16:creationId xmlns:a16="http://schemas.microsoft.com/office/drawing/2014/main" id="{DC53DC1C-79CE-401A-BF80-DFBBF8A0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866" y="1569720"/>
            <a:ext cx="219600" cy="219600"/>
          </a:xfrm>
          <a:prstGeom prst="rect">
            <a:avLst/>
          </a:prstGeom>
        </p:spPr>
      </p:pic>
      <p:pic>
        <p:nvPicPr>
          <p:cNvPr id="46" name="Graphic 45" descr="Smiling face with solid fill">
            <a:extLst>
              <a:ext uri="{FF2B5EF4-FFF2-40B4-BE49-F238E27FC236}">
                <a16:creationId xmlns:a16="http://schemas.microsoft.com/office/drawing/2014/main" id="{08B72633-49B0-4B2E-A356-C13470DB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986" y="1459920"/>
            <a:ext cx="219600" cy="219600"/>
          </a:xfrm>
          <a:prstGeom prst="rect">
            <a:avLst/>
          </a:prstGeom>
        </p:spPr>
      </p:pic>
      <p:pic>
        <p:nvPicPr>
          <p:cNvPr id="47" name="Graphic 46" descr="Smiling face with solid fill">
            <a:extLst>
              <a:ext uri="{FF2B5EF4-FFF2-40B4-BE49-F238E27FC236}">
                <a16:creationId xmlns:a16="http://schemas.microsoft.com/office/drawing/2014/main" id="{C3203313-79EE-4045-A17D-1EBC438C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586" y="1840920"/>
            <a:ext cx="219600" cy="219600"/>
          </a:xfrm>
          <a:prstGeom prst="rect">
            <a:avLst/>
          </a:prstGeom>
        </p:spPr>
      </p:pic>
      <p:pic>
        <p:nvPicPr>
          <p:cNvPr id="48" name="Graphic 47" descr="Smiling face with solid fill">
            <a:extLst>
              <a:ext uri="{FF2B5EF4-FFF2-40B4-BE49-F238E27FC236}">
                <a16:creationId xmlns:a16="http://schemas.microsoft.com/office/drawing/2014/main" id="{50A8791D-FAFF-4499-AA97-BB6B0464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186" y="2478460"/>
            <a:ext cx="219600" cy="219600"/>
          </a:xfrm>
          <a:prstGeom prst="rect">
            <a:avLst/>
          </a:prstGeom>
        </p:spPr>
      </p:pic>
      <p:pic>
        <p:nvPicPr>
          <p:cNvPr id="49" name="Graphic 48" descr="Smiling face with solid fill">
            <a:extLst>
              <a:ext uri="{FF2B5EF4-FFF2-40B4-BE49-F238E27FC236}">
                <a16:creationId xmlns:a16="http://schemas.microsoft.com/office/drawing/2014/main" id="{32B6371D-F2F6-4B60-A738-BF0E5139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3986" y="2221920"/>
            <a:ext cx="219600" cy="219600"/>
          </a:xfrm>
          <a:prstGeom prst="rect">
            <a:avLst/>
          </a:prstGeom>
        </p:spPr>
      </p:pic>
      <p:pic>
        <p:nvPicPr>
          <p:cNvPr id="50" name="Graphic 49" descr="Smiling face with solid fill">
            <a:extLst>
              <a:ext uri="{FF2B5EF4-FFF2-40B4-BE49-F238E27FC236}">
                <a16:creationId xmlns:a16="http://schemas.microsoft.com/office/drawing/2014/main" id="{CF9865E6-BCB8-47AE-9680-3D771145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066" y="2670630"/>
            <a:ext cx="219600" cy="219600"/>
          </a:xfrm>
          <a:prstGeom prst="rect">
            <a:avLst/>
          </a:prstGeom>
        </p:spPr>
      </p:pic>
      <p:pic>
        <p:nvPicPr>
          <p:cNvPr id="51" name="Graphic 50" descr="Smiling face with solid fill">
            <a:extLst>
              <a:ext uri="{FF2B5EF4-FFF2-40B4-BE49-F238E27FC236}">
                <a16:creationId xmlns:a16="http://schemas.microsoft.com/office/drawing/2014/main" id="{AAA0F2E7-565B-4C6C-8836-1061E81F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9326" y="2883300"/>
            <a:ext cx="219600" cy="219600"/>
          </a:xfrm>
          <a:prstGeom prst="rect">
            <a:avLst/>
          </a:prstGeom>
        </p:spPr>
      </p:pic>
      <p:pic>
        <p:nvPicPr>
          <p:cNvPr id="52" name="Graphic 51" descr="Smiling face with solid fill">
            <a:extLst>
              <a:ext uri="{FF2B5EF4-FFF2-40B4-BE49-F238E27FC236}">
                <a16:creationId xmlns:a16="http://schemas.microsoft.com/office/drawing/2014/main" id="{A2BB017F-B3AF-44D6-B771-1FF06025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8846" y="1910080"/>
            <a:ext cx="219600" cy="219600"/>
          </a:xfrm>
          <a:prstGeom prst="rect">
            <a:avLst/>
          </a:prstGeom>
        </p:spPr>
      </p:pic>
      <p:pic>
        <p:nvPicPr>
          <p:cNvPr id="53" name="Graphic 52" descr="Sad face with solid fill">
            <a:extLst>
              <a:ext uri="{FF2B5EF4-FFF2-40B4-BE49-F238E27FC236}">
                <a16:creationId xmlns:a16="http://schemas.microsoft.com/office/drawing/2014/main" id="{02C78AAE-6FD1-4F86-A353-175593688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8346" y="2428240"/>
            <a:ext cx="219600" cy="219600"/>
          </a:xfrm>
          <a:prstGeom prst="rect">
            <a:avLst/>
          </a:prstGeom>
        </p:spPr>
      </p:pic>
      <p:pic>
        <p:nvPicPr>
          <p:cNvPr id="54" name="Graphic 53" descr="Sad face with solid fill">
            <a:extLst>
              <a:ext uri="{FF2B5EF4-FFF2-40B4-BE49-F238E27FC236}">
                <a16:creationId xmlns:a16="http://schemas.microsoft.com/office/drawing/2014/main" id="{3700AAA6-CD63-4E92-92F1-19A92E0C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8546" y="3022020"/>
            <a:ext cx="219600" cy="219600"/>
          </a:xfrm>
          <a:prstGeom prst="rect">
            <a:avLst/>
          </a:prstGeom>
        </p:spPr>
      </p:pic>
      <p:pic>
        <p:nvPicPr>
          <p:cNvPr id="55" name="Graphic 54" descr="Sad face with solid fill">
            <a:extLst>
              <a:ext uri="{FF2B5EF4-FFF2-40B4-BE49-F238E27FC236}">
                <a16:creationId xmlns:a16="http://schemas.microsoft.com/office/drawing/2014/main" id="{B3C0E1D9-382A-46DA-A390-A9E9FDAA4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9546" y="2508360"/>
            <a:ext cx="219600" cy="219600"/>
          </a:xfrm>
          <a:prstGeom prst="rect">
            <a:avLst/>
          </a:prstGeom>
        </p:spPr>
      </p:pic>
      <p:pic>
        <p:nvPicPr>
          <p:cNvPr id="56" name="Graphic 55" descr="Sad face with solid fill">
            <a:extLst>
              <a:ext uri="{FF2B5EF4-FFF2-40B4-BE49-F238E27FC236}">
                <a16:creationId xmlns:a16="http://schemas.microsoft.com/office/drawing/2014/main" id="{99989E58-9F7C-425C-B008-7C220EFD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0626" y="2672010"/>
            <a:ext cx="219600" cy="219600"/>
          </a:xfrm>
          <a:prstGeom prst="rect">
            <a:avLst/>
          </a:prstGeom>
        </p:spPr>
      </p:pic>
      <p:pic>
        <p:nvPicPr>
          <p:cNvPr id="57" name="Graphic 56" descr="Sad face with solid fill">
            <a:extLst>
              <a:ext uri="{FF2B5EF4-FFF2-40B4-BE49-F238E27FC236}">
                <a16:creationId xmlns:a16="http://schemas.microsoft.com/office/drawing/2014/main" id="{BCB712E1-9826-42EF-8990-78617A85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786" y="3051850"/>
            <a:ext cx="219600" cy="219600"/>
          </a:xfrm>
          <a:prstGeom prst="rect">
            <a:avLst/>
          </a:prstGeom>
        </p:spPr>
      </p:pic>
      <p:pic>
        <p:nvPicPr>
          <p:cNvPr id="58" name="Graphic 57" descr="Sad face with solid fill">
            <a:extLst>
              <a:ext uri="{FF2B5EF4-FFF2-40B4-BE49-F238E27FC236}">
                <a16:creationId xmlns:a16="http://schemas.microsoft.com/office/drawing/2014/main" id="{D52EC9A9-C610-4CF7-BA2F-50B9A736F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4346" y="3485540"/>
            <a:ext cx="219600" cy="219600"/>
          </a:xfrm>
          <a:prstGeom prst="rect">
            <a:avLst/>
          </a:prstGeom>
        </p:spPr>
      </p:pic>
      <p:pic>
        <p:nvPicPr>
          <p:cNvPr id="59" name="Graphic 58" descr="Sad face with solid fill">
            <a:extLst>
              <a:ext uri="{FF2B5EF4-FFF2-40B4-BE49-F238E27FC236}">
                <a16:creationId xmlns:a16="http://schemas.microsoft.com/office/drawing/2014/main" id="{FB7B69DC-FECE-41D6-A215-2F7F0B7A7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3826" y="3605060"/>
            <a:ext cx="219600" cy="219600"/>
          </a:xfrm>
          <a:prstGeom prst="rect">
            <a:avLst/>
          </a:prstGeom>
        </p:spPr>
      </p:pic>
      <p:pic>
        <p:nvPicPr>
          <p:cNvPr id="60" name="Graphic 59" descr="Sad face with solid fill">
            <a:extLst>
              <a:ext uri="{FF2B5EF4-FFF2-40B4-BE49-F238E27FC236}">
                <a16:creationId xmlns:a16="http://schemas.microsoft.com/office/drawing/2014/main" id="{0556823F-A8C0-4911-BF6D-C80719B20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6365" y="2505530"/>
            <a:ext cx="219600" cy="219600"/>
          </a:xfrm>
          <a:prstGeom prst="rect">
            <a:avLst/>
          </a:prstGeom>
        </p:spPr>
      </p:pic>
      <p:pic>
        <p:nvPicPr>
          <p:cNvPr id="61" name="Graphic 60" descr="Sad face with solid fill">
            <a:extLst>
              <a:ext uri="{FF2B5EF4-FFF2-40B4-BE49-F238E27FC236}">
                <a16:creationId xmlns:a16="http://schemas.microsoft.com/office/drawing/2014/main" id="{A02D1F1A-8F88-47EE-B14E-10DF83E38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965" y="3056060"/>
            <a:ext cx="219600" cy="219600"/>
          </a:xfrm>
          <a:prstGeom prst="rect">
            <a:avLst/>
          </a:prstGeom>
        </p:spPr>
      </p:pic>
      <p:pic>
        <p:nvPicPr>
          <p:cNvPr id="62" name="Graphic 61" descr="Sad face with solid fill">
            <a:extLst>
              <a:ext uri="{FF2B5EF4-FFF2-40B4-BE49-F238E27FC236}">
                <a16:creationId xmlns:a16="http://schemas.microsoft.com/office/drawing/2014/main" id="{E84F0CC5-ED29-46C9-BB2A-9FDF9C787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3026" y="3095280"/>
            <a:ext cx="219600" cy="219600"/>
          </a:xfrm>
          <a:prstGeom prst="rect">
            <a:avLst/>
          </a:prstGeom>
        </p:spPr>
      </p:pic>
      <p:pic>
        <p:nvPicPr>
          <p:cNvPr id="63" name="Graphic 62" descr="Sad face with solid fill">
            <a:extLst>
              <a:ext uri="{FF2B5EF4-FFF2-40B4-BE49-F238E27FC236}">
                <a16:creationId xmlns:a16="http://schemas.microsoft.com/office/drawing/2014/main" id="{7B443175-FCF6-4C80-A7C0-CD28A0CB0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5965" y="2213195"/>
            <a:ext cx="219600" cy="219600"/>
          </a:xfrm>
          <a:prstGeom prst="rect">
            <a:avLst/>
          </a:prstGeom>
        </p:spPr>
      </p:pic>
      <p:pic>
        <p:nvPicPr>
          <p:cNvPr id="64" name="Graphic 63" descr="Sad face with solid fill">
            <a:extLst>
              <a:ext uri="{FF2B5EF4-FFF2-40B4-BE49-F238E27FC236}">
                <a16:creationId xmlns:a16="http://schemas.microsoft.com/office/drawing/2014/main" id="{B2717D58-6711-4F24-9BA7-74AB0118D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426" y="1776445"/>
            <a:ext cx="219600" cy="219600"/>
          </a:xfrm>
          <a:prstGeom prst="rect">
            <a:avLst/>
          </a:prstGeom>
        </p:spPr>
      </p:pic>
      <p:pic>
        <p:nvPicPr>
          <p:cNvPr id="65" name="Graphic 64" descr="Sad face with solid fill">
            <a:extLst>
              <a:ext uri="{FF2B5EF4-FFF2-40B4-BE49-F238E27FC236}">
                <a16:creationId xmlns:a16="http://schemas.microsoft.com/office/drawing/2014/main" id="{8524B8A8-1988-45C5-B533-BB1797B02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3584" y="2167860"/>
            <a:ext cx="219600" cy="2196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E7F395-1F8C-49A3-92DA-8183DFBC3B31}"/>
              </a:ext>
            </a:extLst>
          </p:cNvPr>
          <p:cNvCxnSpPr>
            <a:cxnSpLocks/>
          </p:cNvCxnSpPr>
          <p:nvPr/>
        </p:nvCxnSpPr>
        <p:spPr>
          <a:xfrm flipH="1">
            <a:off x="6758359" y="914400"/>
            <a:ext cx="2742977" cy="3188202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CB13EC-2109-49DB-BD47-892D20631367}"/>
              </a:ext>
            </a:extLst>
          </p:cNvPr>
          <p:cNvCxnSpPr>
            <a:cxnSpLocks/>
          </p:cNvCxnSpPr>
          <p:nvPr/>
        </p:nvCxnSpPr>
        <p:spPr>
          <a:xfrm flipH="1">
            <a:off x="7620826" y="1262529"/>
            <a:ext cx="2742977" cy="3188202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09DF9A-CDAE-496A-AA82-8BBE7A8D9B0A}"/>
              </a:ext>
            </a:extLst>
          </p:cNvPr>
          <p:cNvCxnSpPr>
            <a:cxnSpLocks/>
          </p:cNvCxnSpPr>
          <p:nvPr/>
        </p:nvCxnSpPr>
        <p:spPr>
          <a:xfrm flipH="1">
            <a:off x="7304568" y="943939"/>
            <a:ext cx="2742977" cy="318820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D7C1E01-CCA9-4D09-B7DC-E571A6E73B52}"/>
              </a:ext>
            </a:extLst>
          </p:cNvPr>
          <p:cNvCxnSpPr>
            <a:cxnSpLocks/>
          </p:cNvCxnSpPr>
          <p:nvPr/>
        </p:nvCxnSpPr>
        <p:spPr>
          <a:xfrm>
            <a:off x="8468992" y="2248613"/>
            <a:ext cx="229954" cy="204956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575D0F-C3AC-4EE3-AA74-5CB378C36B34}"/>
              </a:ext>
            </a:extLst>
          </p:cNvPr>
          <p:cNvCxnSpPr>
            <a:cxnSpLocks/>
          </p:cNvCxnSpPr>
          <p:nvPr/>
        </p:nvCxnSpPr>
        <p:spPr>
          <a:xfrm>
            <a:off x="8351862" y="2908434"/>
            <a:ext cx="279857" cy="238492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4C8962-95E1-478D-B11D-41D8672B0368}"/>
              </a:ext>
            </a:extLst>
          </p:cNvPr>
          <p:cNvCxnSpPr>
            <a:cxnSpLocks/>
          </p:cNvCxnSpPr>
          <p:nvPr/>
        </p:nvCxnSpPr>
        <p:spPr>
          <a:xfrm>
            <a:off x="7666112" y="3035661"/>
            <a:ext cx="665205" cy="5796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8F8BF0-4998-4FE1-B841-A215B5CC8A30}"/>
              </a:ext>
            </a:extLst>
          </p:cNvPr>
          <p:cNvCxnSpPr>
            <a:cxnSpLocks/>
          </p:cNvCxnSpPr>
          <p:nvPr/>
        </p:nvCxnSpPr>
        <p:spPr>
          <a:xfrm>
            <a:off x="7605586" y="3275715"/>
            <a:ext cx="229954" cy="20495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Graphic 79" descr="Sad face with solid fill">
            <a:extLst>
              <a:ext uri="{FF2B5EF4-FFF2-40B4-BE49-F238E27FC236}">
                <a16:creationId xmlns:a16="http://schemas.microsoft.com/office/drawing/2014/main" id="{C3AA3C16-568F-4C46-B163-A51B23AE4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9146" y="3076520"/>
            <a:ext cx="219600" cy="219600"/>
          </a:xfrm>
          <a:prstGeom prst="rect">
            <a:avLst/>
          </a:prstGeom>
        </p:spPr>
      </p:pic>
      <p:pic>
        <p:nvPicPr>
          <p:cNvPr id="81" name="Graphic 80" descr="Smiling face with solid fill">
            <a:extLst>
              <a:ext uri="{FF2B5EF4-FFF2-40B4-BE49-F238E27FC236}">
                <a16:creationId xmlns:a16="http://schemas.microsoft.com/office/drawing/2014/main" id="{83CB9E31-112E-4E28-930B-6609EF725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866" y="3092270"/>
            <a:ext cx="219600" cy="219600"/>
          </a:xfrm>
          <a:prstGeom prst="rect">
            <a:avLst/>
          </a:prstGeom>
        </p:spPr>
      </p:pic>
      <p:pic>
        <p:nvPicPr>
          <p:cNvPr id="82" name="Graphic 81" descr="Smiling face with solid fill">
            <a:extLst>
              <a:ext uri="{FF2B5EF4-FFF2-40B4-BE49-F238E27FC236}">
                <a16:creationId xmlns:a16="http://schemas.microsoft.com/office/drawing/2014/main" id="{4A4717FC-A261-4B4C-B37F-8CEE49EE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0945" y="2078880"/>
            <a:ext cx="219600" cy="21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150EB-7B83-49D5-AA6E-AAA45298680A}"/>
                  </a:ext>
                </a:extLst>
              </p:cNvPr>
              <p:cNvSpPr txBox="1"/>
              <p:nvPr/>
            </p:nvSpPr>
            <p:spPr>
              <a:xfrm rot="18681301">
                <a:off x="8264650" y="1277939"/>
                <a:ext cx="2190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>
                  <a:solidFill>
                    <a:schemeClr val="accent6">
                      <a:lumMod val="75000"/>
                    </a:schemeClr>
                  </a:solidFill>
                  <a:latin typeface="MT Extra" panose="05050102010205020202" pitchFamily="18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150EB-7B83-49D5-AA6E-AAA45298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1301">
                <a:off x="8264650" y="1277939"/>
                <a:ext cx="2190984" cy="276999"/>
              </a:xfrm>
              <a:prstGeom prst="rect">
                <a:avLst/>
              </a:prstGeom>
              <a:blipFill>
                <a:blip r:embed="rId6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F1F1559-D64F-45BA-B659-9CB2784C876F}"/>
              </a:ext>
            </a:extLst>
          </p:cNvPr>
          <p:cNvSpPr/>
          <p:nvPr/>
        </p:nvSpPr>
        <p:spPr>
          <a:xfrm>
            <a:off x="7046148" y="645016"/>
            <a:ext cx="599440" cy="5994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/>
              <a:t>+1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A1F6418-383F-4B26-ABDE-E3B335452F6B}"/>
              </a:ext>
            </a:extLst>
          </p:cNvPr>
          <p:cNvSpPr/>
          <p:nvPr/>
        </p:nvSpPr>
        <p:spPr>
          <a:xfrm>
            <a:off x="10680061" y="3267020"/>
            <a:ext cx="599440" cy="599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325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FF8A7-EC6E-4D31-9061-46628CED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66" y="0"/>
            <a:ext cx="825786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EC247-F525-4784-9499-A9E9515C75A6}"/>
              </a:ext>
            </a:extLst>
          </p:cNvPr>
          <p:cNvSpPr txBox="1"/>
          <p:nvPr/>
        </p:nvSpPr>
        <p:spPr>
          <a:xfrm>
            <a:off x="6908800" y="4699000"/>
            <a:ext cx="2611120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6"/>
                </a:solidFill>
              </a:rPr>
              <a:t>almost linearly separable data</a:t>
            </a:r>
          </a:p>
          <a:p>
            <a:pPr algn="ctr"/>
            <a:endParaRPr lang="en-US" sz="1000"/>
          </a:p>
          <a:p>
            <a:pPr algn="ctr"/>
            <a:r>
              <a:rPr lang="en-US" b="1">
                <a:solidFill>
                  <a:srgbClr val="C50B90"/>
                </a:solidFill>
              </a:rPr>
              <a:t>poly</a:t>
            </a:r>
            <a:r>
              <a:rPr lang="en-US"/>
              <a:t> is the best choice</a:t>
            </a:r>
          </a:p>
        </p:txBody>
      </p:sp>
    </p:spTree>
    <p:extLst>
      <p:ext uri="{BB962C8B-B14F-4D97-AF65-F5344CB8AC3E}">
        <p14:creationId xmlns:p14="http://schemas.microsoft.com/office/powerpoint/2010/main" val="31216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11A47-F68B-4809-9337-0BB44F3794D2}"/>
              </a:ext>
            </a:extLst>
          </p:cNvPr>
          <p:cNvCxnSpPr/>
          <p:nvPr/>
        </p:nvCxnSpPr>
        <p:spPr>
          <a:xfrm flipV="1">
            <a:off x="766860" y="1336040"/>
            <a:ext cx="0" cy="33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6E2A6-B9AC-4439-A0D1-5B1545B5C62A}"/>
              </a:ext>
            </a:extLst>
          </p:cNvPr>
          <p:cNvCxnSpPr>
            <a:cxnSpLocks/>
          </p:cNvCxnSpPr>
          <p:nvPr/>
        </p:nvCxnSpPr>
        <p:spPr>
          <a:xfrm>
            <a:off x="551509" y="4378960"/>
            <a:ext cx="450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Graphic 13" descr="Smiling face with solid fill">
            <a:extLst>
              <a:ext uri="{FF2B5EF4-FFF2-40B4-BE49-F238E27FC236}">
                <a16:creationId xmlns:a16="http://schemas.microsoft.com/office/drawing/2014/main" id="{68D425F2-B806-4438-ADA8-76848357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00" y="2214880"/>
            <a:ext cx="219600" cy="219600"/>
          </a:xfrm>
          <a:prstGeom prst="rect">
            <a:avLst/>
          </a:prstGeom>
        </p:spPr>
      </p:pic>
      <p:pic>
        <p:nvPicPr>
          <p:cNvPr id="16" name="Graphic 15" descr="Sad face with solid fill">
            <a:extLst>
              <a:ext uri="{FF2B5EF4-FFF2-40B4-BE49-F238E27FC236}">
                <a16:creationId xmlns:a16="http://schemas.microsoft.com/office/drawing/2014/main" id="{F2D16DFC-44A5-415D-B4DF-EE5AC5707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980" y="3112880"/>
            <a:ext cx="219600" cy="219600"/>
          </a:xfrm>
          <a:prstGeom prst="rect">
            <a:avLst/>
          </a:prstGeom>
        </p:spPr>
      </p:pic>
      <p:pic>
        <p:nvPicPr>
          <p:cNvPr id="17" name="Graphic 16" descr="Smiling face with solid fill">
            <a:extLst>
              <a:ext uri="{FF2B5EF4-FFF2-40B4-BE49-F238E27FC236}">
                <a16:creationId xmlns:a16="http://schemas.microsoft.com/office/drawing/2014/main" id="{22F6795C-E6F2-40CA-8BE4-A46BF564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700" y="1874520"/>
            <a:ext cx="219600" cy="219600"/>
          </a:xfrm>
          <a:prstGeom prst="rect">
            <a:avLst/>
          </a:prstGeom>
        </p:spPr>
      </p:pic>
      <p:pic>
        <p:nvPicPr>
          <p:cNvPr id="18" name="Graphic 17" descr="Smiling face with solid fill">
            <a:extLst>
              <a:ext uri="{FF2B5EF4-FFF2-40B4-BE49-F238E27FC236}">
                <a16:creationId xmlns:a16="http://schemas.microsoft.com/office/drawing/2014/main" id="{00D98F21-F2DA-4B2B-8BD9-7F9598031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820" y="1764720"/>
            <a:ext cx="219600" cy="219600"/>
          </a:xfrm>
          <a:prstGeom prst="rect">
            <a:avLst/>
          </a:prstGeom>
        </p:spPr>
      </p:pic>
      <p:pic>
        <p:nvPicPr>
          <p:cNvPr id="19" name="Graphic 18" descr="Smiling face with solid fill">
            <a:extLst>
              <a:ext uri="{FF2B5EF4-FFF2-40B4-BE49-F238E27FC236}">
                <a16:creationId xmlns:a16="http://schemas.microsoft.com/office/drawing/2014/main" id="{259879AE-1528-473F-BAC6-09F856689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420" y="2145720"/>
            <a:ext cx="219600" cy="219600"/>
          </a:xfrm>
          <a:prstGeom prst="rect">
            <a:avLst/>
          </a:prstGeom>
        </p:spPr>
      </p:pic>
      <p:pic>
        <p:nvPicPr>
          <p:cNvPr id="20" name="Graphic 19" descr="Smiling face with solid fill">
            <a:extLst>
              <a:ext uri="{FF2B5EF4-FFF2-40B4-BE49-F238E27FC236}">
                <a16:creationId xmlns:a16="http://schemas.microsoft.com/office/drawing/2014/main" id="{089BF1D7-98B3-4C39-95EB-5CF9D0AA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20" y="2783260"/>
            <a:ext cx="219600" cy="219600"/>
          </a:xfrm>
          <a:prstGeom prst="rect">
            <a:avLst/>
          </a:prstGeom>
        </p:spPr>
      </p:pic>
      <p:pic>
        <p:nvPicPr>
          <p:cNvPr id="21" name="Graphic 20" descr="Smiling face with solid fill">
            <a:extLst>
              <a:ext uri="{FF2B5EF4-FFF2-40B4-BE49-F238E27FC236}">
                <a16:creationId xmlns:a16="http://schemas.microsoft.com/office/drawing/2014/main" id="{B0EB6307-F0CD-472C-9E49-01589FC9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3820" y="2526720"/>
            <a:ext cx="219600" cy="219600"/>
          </a:xfrm>
          <a:prstGeom prst="rect">
            <a:avLst/>
          </a:prstGeom>
        </p:spPr>
      </p:pic>
      <p:pic>
        <p:nvPicPr>
          <p:cNvPr id="22" name="Graphic 21" descr="Smiling face with solid fill">
            <a:extLst>
              <a:ext uri="{FF2B5EF4-FFF2-40B4-BE49-F238E27FC236}">
                <a16:creationId xmlns:a16="http://schemas.microsoft.com/office/drawing/2014/main" id="{3108051F-1FAD-4D27-B647-FB208C30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700" y="3397070"/>
            <a:ext cx="219600" cy="219600"/>
          </a:xfrm>
          <a:prstGeom prst="rect">
            <a:avLst/>
          </a:prstGeom>
        </p:spPr>
      </p:pic>
      <p:pic>
        <p:nvPicPr>
          <p:cNvPr id="23" name="Graphic 22" descr="Smiling face with solid fill">
            <a:extLst>
              <a:ext uri="{FF2B5EF4-FFF2-40B4-BE49-F238E27FC236}">
                <a16:creationId xmlns:a16="http://schemas.microsoft.com/office/drawing/2014/main" id="{41BFB4AC-8DB9-4425-A5B2-B16C863F1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900" y="2975430"/>
            <a:ext cx="219600" cy="219600"/>
          </a:xfrm>
          <a:prstGeom prst="rect">
            <a:avLst/>
          </a:prstGeom>
        </p:spPr>
      </p:pic>
      <p:pic>
        <p:nvPicPr>
          <p:cNvPr id="24" name="Graphic 23" descr="Smiling face with solid fill">
            <a:extLst>
              <a:ext uri="{FF2B5EF4-FFF2-40B4-BE49-F238E27FC236}">
                <a16:creationId xmlns:a16="http://schemas.microsoft.com/office/drawing/2014/main" id="{FE11A192-1B76-4680-AAB3-67FDE793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160" y="3188100"/>
            <a:ext cx="219600" cy="219600"/>
          </a:xfrm>
          <a:prstGeom prst="rect">
            <a:avLst/>
          </a:prstGeom>
        </p:spPr>
      </p:pic>
      <p:pic>
        <p:nvPicPr>
          <p:cNvPr id="25" name="Graphic 24" descr="Smiling face with solid fill">
            <a:extLst>
              <a:ext uri="{FF2B5EF4-FFF2-40B4-BE49-F238E27FC236}">
                <a16:creationId xmlns:a16="http://schemas.microsoft.com/office/drawing/2014/main" id="{D33ABECB-3E57-4604-B997-3A5A04AA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680" y="2214880"/>
            <a:ext cx="219600" cy="219600"/>
          </a:xfrm>
          <a:prstGeom prst="rect">
            <a:avLst/>
          </a:prstGeom>
        </p:spPr>
      </p:pic>
      <p:pic>
        <p:nvPicPr>
          <p:cNvPr id="26" name="Graphic 25" descr="Smiling face with solid fill">
            <a:extLst>
              <a:ext uri="{FF2B5EF4-FFF2-40B4-BE49-F238E27FC236}">
                <a16:creationId xmlns:a16="http://schemas.microsoft.com/office/drawing/2014/main" id="{4AD71315-1948-438F-BE73-BF46F0AE1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0779" y="2383680"/>
            <a:ext cx="219600" cy="219600"/>
          </a:xfrm>
          <a:prstGeom prst="rect">
            <a:avLst/>
          </a:prstGeom>
        </p:spPr>
      </p:pic>
      <p:pic>
        <p:nvPicPr>
          <p:cNvPr id="27" name="Graphic 26" descr="Sad face with solid fill">
            <a:extLst>
              <a:ext uri="{FF2B5EF4-FFF2-40B4-BE49-F238E27FC236}">
                <a16:creationId xmlns:a16="http://schemas.microsoft.com/office/drawing/2014/main" id="{9D1C2A6B-6E7A-43EF-B818-2F4856118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180" y="2733040"/>
            <a:ext cx="219600" cy="219600"/>
          </a:xfrm>
          <a:prstGeom prst="rect">
            <a:avLst/>
          </a:prstGeom>
        </p:spPr>
      </p:pic>
      <p:pic>
        <p:nvPicPr>
          <p:cNvPr id="29" name="Graphic 28" descr="Sad face with solid fill">
            <a:extLst>
              <a:ext uri="{FF2B5EF4-FFF2-40B4-BE49-F238E27FC236}">
                <a16:creationId xmlns:a16="http://schemas.microsoft.com/office/drawing/2014/main" id="{4842B95A-510F-4634-B90A-4E01FBA55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8380" y="3326820"/>
            <a:ext cx="219600" cy="219600"/>
          </a:xfrm>
          <a:prstGeom prst="rect">
            <a:avLst/>
          </a:prstGeom>
        </p:spPr>
      </p:pic>
      <p:pic>
        <p:nvPicPr>
          <p:cNvPr id="30" name="Graphic 29" descr="Sad face with solid fill">
            <a:extLst>
              <a:ext uri="{FF2B5EF4-FFF2-40B4-BE49-F238E27FC236}">
                <a16:creationId xmlns:a16="http://schemas.microsoft.com/office/drawing/2014/main" id="{688C7D6B-254C-42D0-863A-73E1D21D0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9380" y="2813160"/>
            <a:ext cx="219600" cy="219600"/>
          </a:xfrm>
          <a:prstGeom prst="rect">
            <a:avLst/>
          </a:prstGeom>
        </p:spPr>
      </p:pic>
      <p:pic>
        <p:nvPicPr>
          <p:cNvPr id="31" name="Graphic 30" descr="Sad face with solid fill">
            <a:extLst>
              <a:ext uri="{FF2B5EF4-FFF2-40B4-BE49-F238E27FC236}">
                <a16:creationId xmlns:a16="http://schemas.microsoft.com/office/drawing/2014/main" id="{EDD9C6B5-EF88-472E-AC41-EA5CC3761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0460" y="2976810"/>
            <a:ext cx="219600" cy="219600"/>
          </a:xfrm>
          <a:prstGeom prst="rect">
            <a:avLst/>
          </a:prstGeom>
        </p:spPr>
      </p:pic>
      <p:pic>
        <p:nvPicPr>
          <p:cNvPr id="32" name="Graphic 31" descr="Sad face with solid fill">
            <a:extLst>
              <a:ext uri="{FF2B5EF4-FFF2-40B4-BE49-F238E27FC236}">
                <a16:creationId xmlns:a16="http://schemas.microsoft.com/office/drawing/2014/main" id="{0A0B70C6-2D5F-41EE-A9C3-98A0BED31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5620" y="3356650"/>
            <a:ext cx="219600" cy="219600"/>
          </a:xfrm>
          <a:prstGeom prst="rect">
            <a:avLst/>
          </a:prstGeom>
        </p:spPr>
      </p:pic>
      <p:pic>
        <p:nvPicPr>
          <p:cNvPr id="33" name="Graphic 32" descr="Sad face with solid fill">
            <a:extLst>
              <a:ext uri="{FF2B5EF4-FFF2-40B4-BE49-F238E27FC236}">
                <a16:creationId xmlns:a16="http://schemas.microsoft.com/office/drawing/2014/main" id="{B007AC48-3A12-4DDB-BF5C-BAE1F1A57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4180" y="3790340"/>
            <a:ext cx="219600" cy="219600"/>
          </a:xfrm>
          <a:prstGeom prst="rect">
            <a:avLst/>
          </a:prstGeom>
        </p:spPr>
      </p:pic>
      <p:pic>
        <p:nvPicPr>
          <p:cNvPr id="34" name="Graphic 33" descr="Sad face with solid fill">
            <a:extLst>
              <a:ext uri="{FF2B5EF4-FFF2-40B4-BE49-F238E27FC236}">
                <a16:creationId xmlns:a16="http://schemas.microsoft.com/office/drawing/2014/main" id="{9E3E2468-624A-45B9-9ECC-8268367E1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3660" y="3909860"/>
            <a:ext cx="219600" cy="219600"/>
          </a:xfrm>
          <a:prstGeom prst="rect">
            <a:avLst/>
          </a:prstGeom>
        </p:spPr>
      </p:pic>
      <p:pic>
        <p:nvPicPr>
          <p:cNvPr id="35" name="Graphic 34" descr="Sad face with solid fill">
            <a:extLst>
              <a:ext uri="{FF2B5EF4-FFF2-40B4-BE49-F238E27FC236}">
                <a16:creationId xmlns:a16="http://schemas.microsoft.com/office/drawing/2014/main" id="{4757BD5F-1CEA-4D0B-9331-65064A9A6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6199" y="2810330"/>
            <a:ext cx="219600" cy="219600"/>
          </a:xfrm>
          <a:prstGeom prst="rect">
            <a:avLst/>
          </a:prstGeom>
        </p:spPr>
      </p:pic>
      <p:pic>
        <p:nvPicPr>
          <p:cNvPr id="36" name="Graphic 35" descr="Sad face with solid fill">
            <a:extLst>
              <a:ext uri="{FF2B5EF4-FFF2-40B4-BE49-F238E27FC236}">
                <a16:creationId xmlns:a16="http://schemas.microsoft.com/office/drawing/2014/main" id="{0F3BD03B-C256-4C33-BB6E-A2235D954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799" y="3360860"/>
            <a:ext cx="219600" cy="219600"/>
          </a:xfrm>
          <a:prstGeom prst="rect">
            <a:avLst/>
          </a:prstGeom>
        </p:spPr>
      </p:pic>
      <p:pic>
        <p:nvPicPr>
          <p:cNvPr id="37" name="Graphic 36" descr="Sad face with solid fill">
            <a:extLst>
              <a:ext uri="{FF2B5EF4-FFF2-40B4-BE49-F238E27FC236}">
                <a16:creationId xmlns:a16="http://schemas.microsoft.com/office/drawing/2014/main" id="{F4085DC4-6992-45EC-828F-76D532F54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2860" y="3400080"/>
            <a:ext cx="219600" cy="219600"/>
          </a:xfrm>
          <a:prstGeom prst="rect">
            <a:avLst/>
          </a:prstGeom>
        </p:spPr>
      </p:pic>
      <p:pic>
        <p:nvPicPr>
          <p:cNvPr id="38" name="Graphic 37" descr="Sad face with solid fill">
            <a:extLst>
              <a:ext uri="{FF2B5EF4-FFF2-40B4-BE49-F238E27FC236}">
                <a16:creationId xmlns:a16="http://schemas.microsoft.com/office/drawing/2014/main" id="{E5666BF1-7315-45A9-BB93-539AFCBB2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5799" y="2517995"/>
            <a:ext cx="219600" cy="219600"/>
          </a:xfrm>
          <a:prstGeom prst="rect">
            <a:avLst/>
          </a:prstGeom>
        </p:spPr>
      </p:pic>
      <p:pic>
        <p:nvPicPr>
          <p:cNvPr id="39" name="Graphic 38" descr="Sad face with solid fill">
            <a:extLst>
              <a:ext uri="{FF2B5EF4-FFF2-40B4-BE49-F238E27FC236}">
                <a16:creationId xmlns:a16="http://schemas.microsoft.com/office/drawing/2014/main" id="{3E235E1C-CECE-41EB-A382-A6CB08ACF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0260" y="2081245"/>
            <a:ext cx="219600" cy="219600"/>
          </a:xfrm>
          <a:prstGeom prst="rect">
            <a:avLst/>
          </a:prstGeom>
        </p:spPr>
      </p:pic>
      <p:pic>
        <p:nvPicPr>
          <p:cNvPr id="40" name="Graphic 39" descr="Sad face with solid fill">
            <a:extLst>
              <a:ext uri="{FF2B5EF4-FFF2-40B4-BE49-F238E27FC236}">
                <a16:creationId xmlns:a16="http://schemas.microsoft.com/office/drawing/2014/main" id="{4959AC66-E6E4-4299-8CA0-4330A9C55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418" y="2472660"/>
            <a:ext cx="219600" cy="2196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5696F6-C3A0-454A-A4CA-01C0DDA26F83}"/>
              </a:ext>
            </a:extLst>
          </p:cNvPr>
          <p:cNvCxnSpPr/>
          <p:nvPr/>
        </p:nvCxnSpPr>
        <p:spPr>
          <a:xfrm flipV="1">
            <a:off x="6869540" y="1056640"/>
            <a:ext cx="0" cy="33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48A198-46A5-466B-95B4-5A9101C688C8}"/>
              </a:ext>
            </a:extLst>
          </p:cNvPr>
          <p:cNvCxnSpPr>
            <a:cxnSpLocks/>
          </p:cNvCxnSpPr>
          <p:nvPr/>
        </p:nvCxnSpPr>
        <p:spPr>
          <a:xfrm>
            <a:off x="6640940" y="4099560"/>
            <a:ext cx="450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Smiling face with solid fill">
            <a:extLst>
              <a:ext uri="{FF2B5EF4-FFF2-40B4-BE49-F238E27FC236}">
                <a16:creationId xmlns:a16="http://schemas.microsoft.com/office/drawing/2014/main" id="{CF03E2F2-4333-4CEF-AF06-76F00D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2780" y="1935480"/>
            <a:ext cx="219600" cy="219600"/>
          </a:xfrm>
          <a:prstGeom prst="rect">
            <a:avLst/>
          </a:prstGeom>
        </p:spPr>
      </p:pic>
      <p:pic>
        <p:nvPicPr>
          <p:cNvPr id="44" name="Graphic 43" descr="Sad face with solid fill">
            <a:extLst>
              <a:ext uri="{FF2B5EF4-FFF2-40B4-BE49-F238E27FC236}">
                <a16:creationId xmlns:a16="http://schemas.microsoft.com/office/drawing/2014/main" id="{25206CDB-B7C9-4521-B08A-1AA5E5D4C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0660" y="2833480"/>
            <a:ext cx="219600" cy="219600"/>
          </a:xfrm>
          <a:prstGeom prst="rect">
            <a:avLst/>
          </a:prstGeom>
        </p:spPr>
      </p:pic>
      <p:pic>
        <p:nvPicPr>
          <p:cNvPr id="45" name="Graphic 44" descr="Smiling face with solid fill">
            <a:extLst>
              <a:ext uri="{FF2B5EF4-FFF2-40B4-BE49-F238E27FC236}">
                <a16:creationId xmlns:a16="http://schemas.microsoft.com/office/drawing/2014/main" id="{A2F6DE03-2448-4F07-9DE2-FB989A35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2380" y="1595120"/>
            <a:ext cx="219600" cy="219600"/>
          </a:xfrm>
          <a:prstGeom prst="rect">
            <a:avLst/>
          </a:prstGeom>
        </p:spPr>
      </p:pic>
      <p:pic>
        <p:nvPicPr>
          <p:cNvPr id="46" name="Graphic 45" descr="Smiling face with solid fill">
            <a:extLst>
              <a:ext uri="{FF2B5EF4-FFF2-40B4-BE49-F238E27FC236}">
                <a16:creationId xmlns:a16="http://schemas.microsoft.com/office/drawing/2014/main" id="{17FCAD13-B41D-48A5-BE58-32CA4229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500" y="1485320"/>
            <a:ext cx="219600" cy="219600"/>
          </a:xfrm>
          <a:prstGeom prst="rect">
            <a:avLst/>
          </a:prstGeom>
        </p:spPr>
      </p:pic>
      <p:pic>
        <p:nvPicPr>
          <p:cNvPr id="47" name="Graphic 46" descr="Smiling face with solid fill">
            <a:extLst>
              <a:ext uri="{FF2B5EF4-FFF2-40B4-BE49-F238E27FC236}">
                <a16:creationId xmlns:a16="http://schemas.microsoft.com/office/drawing/2014/main" id="{62FF0B38-8BAF-488C-92F9-77BD0E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00" y="1866320"/>
            <a:ext cx="219600" cy="219600"/>
          </a:xfrm>
          <a:prstGeom prst="rect">
            <a:avLst/>
          </a:prstGeom>
        </p:spPr>
      </p:pic>
      <p:pic>
        <p:nvPicPr>
          <p:cNvPr id="48" name="Graphic 47" descr="Smiling face with solid fill">
            <a:extLst>
              <a:ext uri="{FF2B5EF4-FFF2-40B4-BE49-F238E27FC236}">
                <a16:creationId xmlns:a16="http://schemas.microsoft.com/office/drawing/2014/main" id="{6C7D41CE-01E4-4E8D-A662-B01CDE2F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1700" y="2503860"/>
            <a:ext cx="219600" cy="219600"/>
          </a:xfrm>
          <a:prstGeom prst="rect">
            <a:avLst/>
          </a:prstGeom>
        </p:spPr>
      </p:pic>
      <p:pic>
        <p:nvPicPr>
          <p:cNvPr id="49" name="Graphic 48" descr="Smiling face with solid fill">
            <a:extLst>
              <a:ext uri="{FF2B5EF4-FFF2-40B4-BE49-F238E27FC236}">
                <a16:creationId xmlns:a16="http://schemas.microsoft.com/office/drawing/2014/main" id="{F05A2D5C-1319-4D50-9C59-BE38B608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6500" y="2247320"/>
            <a:ext cx="219600" cy="219600"/>
          </a:xfrm>
          <a:prstGeom prst="rect">
            <a:avLst/>
          </a:prstGeom>
        </p:spPr>
      </p:pic>
      <p:pic>
        <p:nvPicPr>
          <p:cNvPr id="50" name="Graphic 49" descr="Smiling face with solid fill">
            <a:extLst>
              <a:ext uri="{FF2B5EF4-FFF2-40B4-BE49-F238E27FC236}">
                <a16:creationId xmlns:a16="http://schemas.microsoft.com/office/drawing/2014/main" id="{1DEF3DF8-7185-42C4-AB19-013BC930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380" y="3117670"/>
            <a:ext cx="219600" cy="219600"/>
          </a:xfrm>
          <a:prstGeom prst="rect">
            <a:avLst/>
          </a:prstGeom>
        </p:spPr>
      </p:pic>
      <p:pic>
        <p:nvPicPr>
          <p:cNvPr id="51" name="Graphic 50" descr="Smiling face with solid fill">
            <a:extLst>
              <a:ext uri="{FF2B5EF4-FFF2-40B4-BE49-F238E27FC236}">
                <a16:creationId xmlns:a16="http://schemas.microsoft.com/office/drawing/2014/main" id="{964EBEFD-0CA7-499D-A0BD-843E6929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2580" y="2696030"/>
            <a:ext cx="219600" cy="219600"/>
          </a:xfrm>
          <a:prstGeom prst="rect">
            <a:avLst/>
          </a:prstGeom>
        </p:spPr>
      </p:pic>
      <p:pic>
        <p:nvPicPr>
          <p:cNvPr id="52" name="Graphic 51" descr="Smiling face with solid fill">
            <a:extLst>
              <a:ext uri="{FF2B5EF4-FFF2-40B4-BE49-F238E27FC236}">
                <a16:creationId xmlns:a16="http://schemas.microsoft.com/office/drawing/2014/main" id="{E5CE8923-4782-49C4-8783-B6F70210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1840" y="2908700"/>
            <a:ext cx="219600" cy="219600"/>
          </a:xfrm>
          <a:prstGeom prst="rect">
            <a:avLst/>
          </a:prstGeom>
        </p:spPr>
      </p:pic>
      <p:pic>
        <p:nvPicPr>
          <p:cNvPr id="53" name="Graphic 52" descr="Smiling face with solid fill">
            <a:extLst>
              <a:ext uri="{FF2B5EF4-FFF2-40B4-BE49-F238E27FC236}">
                <a16:creationId xmlns:a16="http://schemas.microsoft.com/office/drawing/2014/main" id="{F9AAECAF-FA6D-4F67-A47D-38D7A215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1360" y="1935480"/>
            <a:ext cx="219600" cy="219600"/>
          </a:xfrm>
          <a:prstGeom prst="rect">
            <a:avLst/>
          </a:prstGeom>
        </p:spPr>
      </p:pic>
      <p:pic>
        <p:nvPicPr>
          <p:cNvPr id="54" name="Graphic 53" descr="Smiling face with solid fill">
            <a:extLst>
              <a:ext uri="{FF2B5EF4-FFF2-40B4-BE49-F238E27FC236}">
                <a16:creationId xmlns:a16="http://schemas.microsoft.com/office/drawing/2014/main" id="{317D3825-2A03-498A-8A4D-7B5E9D8C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459" y="2104280"/>
            <a:ext cx="219600" cy="219600"/>
          </a:xfrm>
          <a:prstGeom prst="rect">
            <a:avLst/>
          </a:prstGeom>
        </p:spPr>
      </p:pic>
      <p:pic>
        <p:nvPicPr>
          <p:cNvPr id="55" name="Graphic 54" descr="Sad face with solid fill">
            <a:extLst>
              <a:ext uri="{FF2B5EF4-FFF2-40B4-BE49-F238E27FC236}">
                <a16:creationId xmlns:a16="http://schemas.microsoft.com/office/drawing/2014/main" id="{4B5639CD-37A0-4A96-B891-E059456A3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0860" y="2453640"/>
            <a:ext cx="219600" cy="219600"/>
          </a:xfrm>
          <a:prstGeom prst="rect">
            <a:avLst/>
          </a:prstGeom>
        </p:spPr>
      </p:pic>
      <p:pic>
        <p:nvPicPr>
          <p:cNvPr id="56" name="Graphic 55" descr="Sad face with solid fill">
            <a:extLst>
              <a:ext uri="{FF2B5EF4-FFF2-40B4-BE49-F238E27FC236}">
                <a16:creationId xmlns:a16="http://schemas.microsoft.com/office/drawing/2014/main" id="{A2C824E4-8A25-44DB-B40B-51FF34B9A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7840" y="3287460"/>
            <a:ext cx="219600" cy="219600"/>
          </a:xfrm>
          <a:prstGeom prst="rect">
            <a:avLst/>
          </a:prstGeom>
        </p:spPr>
      </p:pic>
      <p:pic>
        <p:nvPicPr>
          <p:cNvPr id="57" name="Graphic 56" descr="Sad face with solid fill">
            <a:extLst>
              <a:ext uri="{FF2B5EF4-FFF2-40B4-BE49-F238E27FC236}">
                <a16:creationId xmlns:a16="http://schemas.microsoft.com/office/drawing/2014/main" id="{24C207FB-4757-4E10-BF3F-AD092127E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1060" y="3047420"/>
            <a:ext cx="219600" cy="219600"/>
          </a:xfrm>
          <a:prstGeom prst="rect">
            <a:avLst/>
          </a:prstGeom>
        </p:spPr>
      </p:pic>
      <p:pic>
        <p:nvPicPr>
          <p:cNvPr id="58" name="Graphic 57" descr="Sad face with solid fill">
            <a:extLst>
              <a:ext uri="{FF2B5EF4-FFF2-40B4-BE49-F238E27FC236}">
                <a16:creationId xmlns:a16="http://schemas.microsoft.com/office/drawing/2014/main" id="{FD0C8748-28F6-49A9-B317-95DDD70B1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060" y="2533760"/>
            <a:ext cx="219600" cy="219600"/>
          </a:xfrm>
          <a:prstGeom prst="rect">
            <a:avLst/>
          </a:prstGeom>
        </p:spPr>
      </p:pic>
      <p:pic>
        <p:nvPicPr>
          <p:cNvPr id="59" name="Graphic 58" descr="Sad face with solid fill">
            <a:extLst>
              <a:ext uri="{FF2B5EF4-FFF2-40B4-BE49-F238E27FC236}">
                <a16:creationId xmlns:a16="http://schemas.microsoft.com/office/drawing/2014/main" id="{B186EB47-0A47-47C4-BA8B-CE7107E62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40" y="2697410"/>
            <a:ext cx="219600" cy="219600"/>
          </a:xfrm>
          <a:prstGeom prst="rect">
            <a:avLst/>
          </a:prstGeom>
        </p:spPr>
      </p:pic>
      <p:pic>
        <p:nvPicPr>
          <p:cNvPr id="60" name="Graphic 59" descr="Sad face with solid fill">
            <a:extLst>
              <a:ext uri="{FF2B5EF4-FFF2-40B4-BE49-F238E27FC236}">
                <a16:creationId xmlns:a16="http://schemas.microsoft.com/office/drawing/2014/main" id="{A23E2DFD-6F7C-49A4-8607-22417743C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300" y="3077250"/>
            <a:ext cx="219600" cy="219600"/>
          </a:xfrm>
          <a:prstGeom prst="rect">
            <a:avLst/>
          </a:prstGeom>
        </p:spPr>
      </p:pic>
      <p:pic>
        <p:nvPicPr>
          <p:cNvPr id="61" name="Graphic 60" descr="Sad face with solid fill">
            <a:extLst>
              <a:ext uri="{FF2B5EF4-FFF2-40B4-BE49-F238E27FC236}">
                <a16:creationId xmlns:a16="http://schemas.microsoft.com/office/drawing/2014/main" id="{79604A8F-8DD8-4B6D-A393-A4E00A76E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860" y="3510940"/>
            <a:ext cx="219600" cy="219600"/>
          </a:xfrm>
          <a:prstGeom prst="rect">
            <a:avLst/>
          </a:prstGeom>
        </p:spPr>
      </p:pic>
      <p:pic>
        <p:nvPicPr>
          <p:cNvPr id="62" name="Graphic 61" descr="Sad face with solid fill">
            <a:extLst>
              <a:ext uri="{FF2B5EF4-FFF2-40B4-BE49-F238E27FC236}">
                <a16:creationId xmlns:a16="http://schemas.microsoft.com/office/drawing/2014/main" id="{50B71500-506E-4143-80C1-D63F37AE0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6340" y="3630460"/>
            <a:ext cx="219600" cy="219600"/>
          </a:xfrm>
          <a:prstGeom prst="rect">
            <a:avLst/>
          </a:prstGeom>
        </p:spPr>
      </p:pic>
      <p:pic>
        <p:nvPicPr>
          <p:cNvPr id="63" name="Graphic 62" descr="Sad face with solid fill">
            <a:extLst>
              <a:ext uri="{FF2B5EF4-FFF2-40B4-BE49-F238E27FC236}">
                <a16:creationId xmlns:a16="http://schemas.microsoft.com/office/drawing/2014/main" id="{B807E16C-6EE1-4955-9E64-F89E1900C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879" y="2530930"/>
            <a:ext cx="219600" cy="219600"/>
          </a:xfrm>
          <a:prstGeom prst="rect">
            <a:avLst/>
          </a:prstGeom>
        </p:spPr>
      </p:pic>
      <p:pic>
        <p:nvPicPr>
          <p:cNvPr id="64" name="Graphic 63" descr="Sad face with solid fill">
            <a:extLst>
              <a:ext uri="{FF2B5EF4-FFF2-40B4-BE49-F238E27FC236}">
                <a16:creationId xmlns:a16="http://schemas.microsoft.com/office/drawing/2014/main" id="{0C14B4C8-2006-4F67-A74A-5E614DBAC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8479" y="3081460"/>
            <a:ext cx="219600" cy="219600"/>
          </a:xfrm>
          <a:prstGeom prst="rect">
            <a:avLst/>
          </a:prstGeom>
        </p:spPr>
      </p:pic>
      <p:pic>
        <p:nvPicPr>
          <p:cNvPr id="65" name="Graphic 64" descr="Sad face with solid fill">
            <a:extLst>
              <a:ext uri="{FF2B5EF4-FFF2-40B4-BE49-F238E27FC236}">
                <a16:creationId xmlns:a16="http://schemas.microsoft.com/office/drawing/2014/main" id="{E6BD1E6B-390A-4DBF-8F13-46CF96D59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5540" y="3120680"/>
            <a:ext cx="219600" cy="219600"/>
          </a:xfrm>
          <a:prstGeom prst="rect">
            <a:avLst/>
          </a:prstGeom>
        </p:spPr>
      </p:pic>
      <p:pic>
        <p:nvPicPr>
          <p:cNvPr id="66" name="Graphic 65" descr="Sad face with solid fill">
            <a:extLst>
              <a:ext uri="{FF2B5EF4-FFF2-40B4-BE49-F238E27FC236}">
                <a16:creationId xmlns:a16="http://schemas.microsoft.com/office/drawing/2014/main" id="{3CC8DC0B-05A6-412E-BE50-E0C01150B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8479" y="2238595"/>
            <a:ext cx="219600" cy="219600"/>
          </a:xfrm>
          <a:prstGeom prst="rect">
            <a:avLst/>
          </a:prstGeom>
        </p:spPr>
      </p:pic>
      <p:pic>
        <p:nvPicPr>
          <p:cNvPr id="67" name="Graphic 66" descr="Sad face with solid fill">
            <a:extLst>
              <a:ext uri="{FF2B5EF4-FFF2-40B4-BE49-F238E27FC236}">
                <a16:creationId xmlns:a16="http://schemas.microsoft.com/office/drawing/2014/main" id="{4CCA7942-AE67-4DFA-B071-7CCFEF694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2940" y="1801845"/>
            <a:ext cx="219600" cy="219600"/>
          </a:xfrm>
          <a:prstGeom prst="rect">
            <a:avLst/>
          </a:prstGeom>
        </p:spPr>
      </p:pic>
      <p:pic>
        <p:nvPicPr>
          <p:cNvPr id="68" name="Graphic 67" descr="Sad face with solid fill">
            <a:extLst>
              <a:ext uri="{FF2B5EF4-FFF2-40B4-BE49-F238E27FC236}">
                <a16:creationId xmlns:a16="http://schemas.microsoft.com/office/drawing/2014/main" id="{81964ADA-4622-471D-A788-A3D5B5236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6098" y="2193260"/>
            <a:ext cx="219600" cy="219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211FFC-E4BB-4435-962D-60BC5C189064}"/>
              </a:ext>
            </a:extLst>
          </p:cNvPr>
          <p:cNvCxnSpPr/>
          <p:nvPr/>
        </p:nvCxnSpPr>
        <p:spPr>
          <a:xfrm flipH="1">
            <a:off x="2509300" y="1376680"/>
            <a:ext cx="198120" cy="3347720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1E680B-FEBE-4457-B4C5-4C0B3C018072}"/>
              </a:ext>
            </a:extLst>
          </p:cNvPr>
          <p:cNvCxnSpPr>
            <a:cxnSpLocks/>
          </p:cNvCxnSpPr>
          <p:nvPr/>
        </p:nvCxnSpPr>
        <p:spPr>
          <a:xfrm flipH="1">
            <a:off x="1788961" y="1533698"/>
            <a:ext cx="1477398" cy="3140364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A710ED-C820-465A-8BEA-E0E5914EF44C}"/>
              </a:ext>
            </a:extLst>
          </p:cNvPr>
          <p:cNvCxnSpPr>
            <a:cxnSpLocks/>
          </p:cNvCxnSpPr>
          <p:nvPr/>
        </p:nvCxnSpPr>
        <p:spPr>
          <a:xfrm>
            <a:off x="2433996" y="1464020"/>
            <a:ext cx="608037" cy="3260380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04FD3C-BE49-4B9A-9C68-F2C136D8F046}"/>
              </a:ext>
            </a:extLst>
          </p:cNvPr>
          <p:cNvSpPr txBox="1"/>
          <p:nvPr/>
        </p:nvSpPr>
        <p:spPr>
          <a:xfrm rot="17666496">
            <a:off x="2725343" y="1526714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2">
                    <a:lumMod val="25000"/>
                  </a:schemeClr>
                </a:solidFill>
                <a:latin typeface="+mj-lt"/>
              </a:rPr>
              <a:t>choose this?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CA73B4-2016-4994-8ABF-693660547066}"/>
              </a:ext>
            </a:extLst>
          </p:cNvPr>
          <p:cNvSpPr txBox="1"/>
          <p:nvPr/>
        </p:nvSpPr>
        <p:spPr>
          <a:xfrm rot="16376304">
            <a:off x="2188830" y="1079328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accent1">
                    <a:lumMod val="75000"/>
                  </a:schemeClr>
                </a:solidFill>
                <a:latin typeface="+mj-lt"/>
              </a:rPr>
              <a:t>choose this?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A98005-E1D1-4560-8A6A-8035C9947EBA}"/>
              </a:ext>
            </a:extLst>
          </p:cNvPr>
          <p:cNvSpPr txBox="1"/>
          <p:nvPr/>
        </p:nvSpPr>
        <p:spPr>
          <a:xfrm rot="15565775" flipH="1">
            <a:off x="1663705" y="1358971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accent4">
                    <a:lumMod val="75000"/>
                  </a:schemeClr>
                </a:solidFill>
                <a:latin typeface="+mj-lt"/>
              </a:rPr>
              <a:t>choose this?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09872-7CE0-4780-A3D9-8287B9291016}"/>
              </a:ext>
            </a:extLst>
          </p:cNvPr>
          <p:cNvCxnSpPr>
            <a:cxnSpLocks/>
          </p:cNvCxnSpPr>
          <p:nvPr/>
        </p:nvCxnSpPr>
        <p:spPr>
          <a:xfrm flipH="1">
            <a:off x="6922489" y="941258"/>
            <a:ext cx="2742977" cy="3188202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F913CA-B8E5-4F12-8398-6F8399B67EC0}"/>
              </a:ext>
            </a:extLst>
          </p:cNvPr>
          <p:cNvCxnSpPr>
            <a:cxnSpLocks/>
          </p:cNvCxnSpPr>
          <p:nvPr/>
        </p:nvCxnSpPr>
        <p:spPr>
          <a:xfrm flipH="1">
            <a:off x="7629519" y="1248739"/>
            <a:ext cx="2742977" cy="3188202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3" name="Graphic 82" descr="Sad face with solid fill">
            <a:extLst>
              <a:ext uri="{FF2B5EF4-FFF2-40B4-BE49-F238E27FC236}">
                <a16:creationId xmlns:a16="http://schemas.microsoft.com/office/drawing/2014/main" id="{24D7BC5B-00AF-48C1-8073-95570D10B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039" y="3481408"/>
            <a:ext cx="219600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A3D78B-BF95-4B10-8BB0-C8E58DC8C89D}"/>
              </a:ext>
            </a:extLst>
          </p:cNvPr>
          <p:cNvCxnSpPr>
            <a:cxnSpLocks/>
          </p:cNvCxnSpPr>
          <p:nvPr/>
        </p:nvCxnSpPr>
        <p:spPr>
          <a:xfrm flipH="1">
            <a:off x="2011695" y="1576397"/>
            <a:ext cx="1728698" cy="2523627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6A11678-7DA4-4CEC-8959-440EE6825168}"/>
              </a:ext>
            </a:extLst>
          </p:cNvPr>
          <p:cNvCxnSpPr>
            <a:cxnSpLocks/>
          </p:cNvCxnSpPr>
          <p:nvPr/>
        </p:nvCxnSpPr>
        <p:spPr>
          <a:xfrm flipH="1">
            <a:off x="2453540" y="1130784"/>
            <a:ext cx="603528" cy="2960482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6" name="Graphic 75" descr="Smiling face with solid fill">
            <a:extLst>
              <a:ext uri="{FF2B5EF4-FFF2-40B4-BE49-F238E27FC236}">
                <a16:creationId xmlns:a16="http://schemas.microsoft.com/office/drawing/2014/main" id="{2505A3B5-F45F-4679-B715-FF1EE906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1120" y="2222625"/>
            <a:ext cx="219600" cy="219600"/>
          </a:xfrm>
          <a:prstGeom prst="rect">
            <a:avLst/>
          </a:prstGeom>
        </p:spPr>
      </p:pic>
      <p:pic>
        <p:nvPicPr>
          <p:cNvPr id="77" name="Graphic 76" descr="Sad face with solid fill">
            <a:extLst>
              <a:ext uri="{FF2B5EF4-FFF2-40B4-BE49-F238E27FC236}">
                <a16:creationId xmlns:a16="http://schemas.microsoft.com/office/drawing/2014/main" id="{2EB39446-F623-4341-813B-829D94EBF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120625"/>
            <a:ext cx="219600" cy="219600"/>
          </a:xfrm>
          <a:prstGeom prst="rect">
            <a:avLst/>
          </a:prstGeom>
        </p:spPr>
      </p:pic>
      <p:pic>
        <p:nvPicPr>
          <p:cNvPr id="78" name="Graphic 77" descr="Smiling face with solid fill">
            <a:extLst>
              <a:ext uri="{FF2B5EF4-FFF2-40B4-BE49-F238E27FC236}">
                <a16:creationId xmlns:a16="http://schemas.microsoft.com/office/drawing/2014/main" id="{C326C76E-ACD0-47E4-98D0-B655200B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720" y="1882265"/>
            <a:ext cx="219600" cy="219600"/>
          </a:xfrm>
          <a:prstGeom prst="rect">
            <a:avLst/>
          </a:prstGeom>
        </p:spPr>
      </p:pic>
      <p:pic>
        <p:nvPicPr>
          <p:cNvPr id="79" name="Graphic 78" descr="Smiling face with solid fill">
            <a:extLst>
              <a:ext uri="{FF2B5EF4-FFF2-40B4-BE49-F238E27FC236}">
                <a16:creationId xmlns:a16="http://schemas.microsoft.com/office/drawing/2014/main" id="{FDF295A8-0438-49B4-844E-1E4CDB6F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840" y="1772465"/>
            <a:ext cx="219600" cy="219600"/>
          </a:xfrm>
          <a:prstGeom prst="rect">
            <a:avLst/>
          </a:prstGeom>
        </p:spPr>
      </p:pic>
      <p:pic>
        <p:nvPicPr>
          <p:cNvPr id="80" name="Graphic 79" descr="Smiling face with solid fill">
            <a:extLst>
              <a:ext uri="{FF2B5EF4-FFF2-40B4-BE49-F238E27FC236}">
                <a16:creationId xmlns:a16="http://schemas.microsoft.com/office/drawing/2014/main" id="{BA741C07-0413-4592-9F1F-725A3587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6440" y="2153465"/>
            <a:ext cx="219600" cy="219600"/>
          </a:xfrm>
          <a:prstGeom prst="rect">
            <a:avLst/>
          </a:prstGeom>
        </p:spPr>
      </p:pic>
      <p:pic>
        <p:nvPicPr>
          <p:cNvPr id="81" name="Graphic 80" descr="Smiling face with solid fill">
            <a:extLst>
              <a:ext uri="{FF2B5EF4-FFF2-40B4-BE49-F238E27FC236}">
                <a16:creationId xmlns:a16="http://schemas.microsoft.com/office/drawing/2014/main" id="{96A4B3CD-2B30-4104-82E4-78CEF59F3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040" y="2791005"/>
            <a:ext cx="219600" cy="219600"/>
          </a:xfrm>
          <a:prstGeom prst="rect">
            <a:avLst/>
          </a:prstGeom>
        </p:spPr>
      </p:pic>
      <p:pic>
        <p:nvPicPr>
          <p:cNvPr id="84" name="Graphic 83" descr="Smiling face with solid fill">
            <a:extLst>
              <a:ext uri="{FF2B5EF4-FFF2-40B4-BE49-F238E27FC236}">
                <a16:creationId xmlns:a16="http://schemas.microsoft.com/office/drawing/2014/main" id="{7E04BFD6-CED7-4D70-BA8C-5A1B0BA52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840" y="2534465"/>
            <a:ext cx="219600" cy="219600"/>
          </a:xfrm>
          <a:prstGeom prst="rect">
            <a:avLst/>
          </a:prstGeom>
        </p:spPr>
      </p:pic>
      <p:pic>
        <p:nvPicPr>
          <p:cNvPr id="85" name="Graphic 84" descr="Smiling face with solid fill">
            <a:extLst>
              <a:ext uri="{FF2B5EF4-FFF2-40B4-BE49-F238E27FC236}">
                <a16:creationId xmlns:a16="http://schemas.microsoft.com/office/drawing/2014/main" id="{07FAA17B-37A3-42F2-8D89-0A50CBBE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720" y="3404815"/>
            <a:ext cx="219600" cy="219600"/>
          </a:xfrm>
          <a:prstGeom prst="rect">
            <a:avLst/>
          </a:prstGeom>
        </p:spPr>
      </p:pic>
      <p:pic>
        <p:nvPicPr>
          <p:cNvPr id="86" name="Graphic 85" descr="Smiling face with solid fill">
            <a:extLst>
              <a:ext uri="{FF2B5EF4-FFF2-40B4-BE49-F238E27FC236}">
                <a16:creationId xmlns:a16="http://schemas.microsoft.com/office/drawing/2014/main" id="{097442B4-3A35-47C8-9259-A0799B71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920" y="2983175"/>
            <a:ext cx="219600" cy="219600"/>
          </a:xfrm>
          <a:prstGeom prst="rect">
            <a:avLst/>
          </a:prstGeom>
        </p:spPr>
      </p:pic>
      <p:pic>
        <p:nvPicPr>
          <p:cNvPr id="87" name="Graphic 86" descr="Smiling face with solid fill">
            <a:extLst>
              <a:ext uri="{FF2B5EF4-FFF2-40B4-BE49-F238E27FC236}">
                <a16:creationId xmlns:a16="http://schemas.microsoft.com/office/drawing/2014/main" id="{D294F3AB-B044-431A-83F2-5D21CB12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80" y="3195845"/>
            <a:ext cx="219600" cy="219600"/>
          </a:xfrm>
          <a:prstGeom prst="rect">
            <a:avLst/>
          </a:prstGeom>
        </p:spPr>
      </p:pic>
      <p:pic>
        <p:nvPicPr>
          <p:cNvPr id="88" name="Graphic 87" descr="Smiling face with solid fill">
            <a:extLst>
              <a:ext uri="{FF2B5EF4-FFF2-40B4-BE49-F238E27FC236}">
                <a16:creationId xmlns:a16="http://schemas.microsoft.com/office/drawing/2014/main" id="{2E235D63-E9A3-4368-B17D-9C702A01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00" y="2222625"/>
            <a:ext cx="219600" cy="219600"/>
          </a:xfrm>
          <a:prstGeom prst="rect">
            <a:avLst/>
          </a:prstGeom>
        </p:spPr>
      </p:pic>
      <p:pic>
        <p:nvPicPr>
          <p:cNvPr id="89" name="Graphic 88" descr="Smiling face with solid fill">
            <a:extLst>
              <a:ext uri="{FF2B5EF4-FFF2-40B4-BE49-F238E27FC236}">
                <a16:creationId xmlns:a16="http://schemas.microsoft.com/office/drawing/2014/main" id="{97E3C2BC-7F07-44B7-9CD2-8CE01D35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1799" y="2391425"/>
            <a:ext cx="219600" cy="219600"/>
          </a:xfrm>
          <a:prstGeom prst="rect">
            <a:avLst/>
          </a:prstGeom>
        </p:spPr>
      </p:pic>
      <p:pic>
        <p:nvPicPr>
          <p:cNvPr id="90" name="Graphic 89" descr="Sad face with solid fill">
            <a:extLst>
              <a:ext uri="{FF2B5EF4-FFF2-40B4-BE49-F238E27FC236}">
                <a16:creationId xmlns:a16="http://schemas.microsoft.com/office/drawing/2014/main" id="{3DE7947A-7B26-48DC-941E-29DCA2053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9200" y="2740785"/>
            <a:ext cx="219600" cy="219600"/>
          </a:xfrm>
          <a:prstGeom prst="rect">
            <a:avLst/>
          </a:prstGeom>
        </p:spPr>
      </p:pic>
      <p:pic>
        <p:nvPicPr>
          <p:cNvPr id="91" name="Graphic 90" descr="Sad face with solid fill">
            <a:extLst>
              <a:ext uri="{FF2B5EF4-FFF2-40B4-BE49-F238E27FC236}">
                <a16:creationId xmlns:a16="http://schemas.microsoft.com/office/drawing/2014/main" id="{B3F650AC-3208-41B4-952C-1C98302C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000" y="3389065"/>
            <a:ext cx="219600" cy="219600"/>
          </a:xfrm>
          <a:prstGeom prst="rect">
            <a:avLst/>
          </a:prstGeom>
        </p:spPr>
      </p:pic>
      <p:pic>
        <p:nvPicPr>
          <p:cNvPr id="92" name="Graphic 91" descr="Sad face with solid fill">
            <a:extLst>
              <a:ext uri="{FF2B5EF4-FFF2-40B4-BE49-F238E27FC236}">
                <a16:creationId xmlns:a16="http://schemas.microsoft.com/office/drawing/2014/main" id="{00BEC7F1-2834-4D01-BB2F-CF41C0603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400" y="3334565"/>
            <a:ext cx="219600" cy="219600"/>
          </a:xfrm>
          <a:prstGeom prst="rect">
            <a:avLst/>
          </a:prstGeom>
        </p:spPr>
      </p:pic>
      <p:pic>
        <p:nvPicPr>
          <p:cNvPr id="93" name="Graphic 92" descr="Sad face with solid fill">
            <a:extLst>
              <a:ext uri="{FF2B5EF4-FFF2-40B4-BE49-F238E27FC236}">
                <a16:creationId xmlns:a16="http://schemas.microsoft.com/office/drawing/2014/main" id="{665C383D-15BE-4C30-AAFD-806E3F88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0400" y="2820905"/>
            <a:ext cx="219600" cy="219600"/>
          </a:xfrm>
          <a:prstGeom prst="rect">
            <a:avLst/>
          </a:prstGeom>
        </p:spPr>
      </p:pic>
      <p:pic>
        <p:nvPicPr>
          <p:cNvPr id="94" name="Graphic 93" descr="Sad face with solid fill">
            <a:extLst>
              <a:ext uri="{FF2B5EF4-FFF2-40B4-BE49-F238E27FC236}">
                <a16:creationId xmlns:a16="http://schemas.microsoft.com/office/drawing/2014/main" id="{795A3754-9AD8-4186-B371-E1FAF3DE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1480" y="2984555"/>
            <a:ext cx="219600" cy="219600"/>
          </a:xfrm>
          <a:prstGeom prst="rect">
            <a:avLst/>
          </a:prstGeom>
        </p:spPr>
      </p:pic>
      <p:pic>
        <p:nvPicPr>
          <p:cNvPr id="95" name="Graphic 94" descr="Sad face with solid fill">
            <a:extLst>
              <a:ext uri="{FF2B5EF4-FFF2-40B4-BE49-F238E27FC236}">
                <a16:creationId xmlns:a16="http://schemas.microsoft.com/office/drawing/2014/main" id="{C3097EAB-C4C2-4C1F-9977-2CCF2F6F3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6640" y="3364395"/>
            <a:ext cx="219600" cy="219600"/>
          </a:xfrm>
          <a:prstGeom prst="rect">
            <a:avLst/>
          </a:prstGeom>
        </p:spPr>
      </p:pic>
      <p:pic>
        <p:nvPicPr>
          <p:cNvPr id="96" name="Graphic 95" descr="Sad face with solid fill">
            <a:extLst>
              <a:ext uri="{FF2B5EF4-FFF2-40B4-BE49-F238E27FC236}">
                <a16:creationId xmlns:a16="http://schemas.microsoft.com/office/drawing/2014/main" id="{C4BDEED0-B25A-4571-AC49-EF37C3DFF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5200" y="3798085"/>
            <a:ext cx="219600" cy="219600"/>
          </a:xfrm>
          <a:prstGeom prst="rect">
            <a:avLst/>
          </a:prstGeom>
        </p:spPr>
      </p:pic>
      <p:pic>
        <p:nvPicPr>
          <p:cNvPr id="97" name="Graphic 96" descr="Sad face with solid fill">
            <a:extLst>
              <a:ext uri="{FF2B5EF4-FFF2-40B4-BE49-F238E27FC236}">
                <a16:creationId xmlns:a16="http://schemas.microsoft.com/office/drawing/2014/main" id="{0AF432A5-7AAB-46A4-B445-DF457490D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680" y="3917605"/>
            <a:ext cx="219600" cy="219600"/>
          </a:xfrm>
          <a:prstGeom prst="rect">
            <a:avLst/>
          </a:prstGeom>
        </p:spPr>
      </p:pic>
      <p:pic>
        <p:nvPicPr>
          <p:cNvPr id="98" name="Graphic 97" descr="Sad face with solid fill">
            <a:extLst>
              <a:ext uri="{FF2B5EF4-FFF2-40B4-BE49-F238E27FC236}">
                <a16:creationId xmlns:a16="http://schemas.microsoft.com/office/drawing/2014/main" id="{1740BD9F-3D74-4031-B93A-E24DF4E1A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219" y="2818075"/>
            <a:ext cx="219600" cy="219600"/>
          </a:xfrm>
          <a:prstGeom prst="rect">
            <a:avLst/>
          </a:prstGeom>
        </p:spPr>
      </p:pic>
      <p:pic>
        <p:nvPicPr>
          <p:cNvPr id="99" name="Graphic 98" descr="Sad face with solid fill">
            <a:extLst>
              <a:ext uri="{FF2B5EF4-FFF2-40B4-BE49-F238E27FC236}">
                <a16:creationId xmlns:a16="http://schemas.microsoft.com/office/drawing/2014/main" id="{E2CFC64B-5DE6-4E1D-9858-06AC8B233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6819" y="3368605"/>
            <a:ext cx="219600" cy="219600"/>
          </a:xfrm>
          <a:prstGeom prst="rect">
            <a:avLst/>
          </a:prstGeom>
        </p:spPr>
      </p:pic>
      <p:pic>
        <p:nvPicPr>
          <p:cNvPr id="100" name="Graphic 99" descr="Sad face with solid fill">
            <a:extLst>
              <a:ext uri="{FF2B5EF4-FFF2-40B4-BE49-F238E27FC236}">
                <a16:creationId xmlns:a16="http://schemas.microsoft.com/office/drawing/2014/main" id="{137A81F1-4A2C-4AED-8CF8-51A1CB1AE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880" y="3407825"/>
            <a:ext cx="219600" cy="219600"/>
          </a:xfrm>
          <a:prstGeom prst="rect">
            <a:avLst/>
          </a:prstGeom>
        </p:spPr>
      </p:pic>
      <p:pic>
        <p:nvPicPr>
          <p:cNvPr id="101" name="Graphic 100" descr="Sad face with solid fill">
            <a:extLst>
              <a:ext uri="{FF2B5EF4-FFF2-40B4-BE49-F238E27FC236}">
                <a16:creationId xmlns:a16="http://schemas.microsoft.com/office/drawing/2014/main" id="{AC6193BE-3DED-4001-AFB9-5E4D0FFDB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6819" y="2525740"/>
            <a:ext cx="219600" cy="219600"/>
          </a:xfrm>
          <a:prstGeom prst="rect">
            <a:avLst/>
          </a:prstGeom>
        </p:spPr>
      </p:pic>
      <p:pic>
        <p:nvPicPr>
          <p:cNvPr id="102" name="Graphic 101" descr="Sad face with solid fill">
            <a:extLst>
              <a:ext uri="{FF2B5EF4-FFF2-40B4-BE49-F238E27FC236}">
                <a16:creationId xmlns:a16="http://schemas.microsoft.com/office/drawing/2014/main" id="{EAE8FA06-5729-44F0-BB10-F3368D515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280" y="2088990"/>
            <a:ext cx="219600" cy="219600"/>
          </a:xfrm>
          <a:prstGeom prst="rect">
            <a:avLst/>
          </a:prstGeom>
        </p:spPr>
      </p:pic>
      <p:pic>
        <p:nvPicPr>
          <p:cNvPr id="103" name="Graphic 102" descr="Sad face with solid fill">
            <a:extLst>
              <a:ext uri="{FF2B5EF4-FFF2-40B4-BE49-F238E27FC236}">
                <a16:creationId xmlns:a16="http://schemas.microsoft.com/office/drawing/2014/main" id="{2633BAFF-CB18-489A-92BC-3697FA7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4438" y="2480405"/>
            <a:ext cx="219600" cy="2196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89FC42-B4B2-4264-97CC-73A168D4D5CB}"/>
              </a:ext>
            </a:extLst>
          </p:cNvPr>
          <p:cNvSpPr txBox="1"/>
          <p:nvPr/>
        </p:nvSpPr>
        <p:spPr>
          <a:xfrm rot="18379055">
            <a:off x="3113176" y="1764617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2">
                    <a:lumMod val="25000"/>
                  </a:schemeClr>
                </a:solidFill>
                <a:latin typeface="+mj-lt"/>
              </a:rPr>
              <a:t>choose this?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1C71BCD-4E5E-47F3-B5D3-01316D81E096}"/>
              </a:ext>
            </a:extLst>
          </p:cNvPr>
          <p:cNvSpPr txBox="1"/>
          <p:nvPr/>
        </p:nvSpPr>
        <p:spPr>
          <a:xfrm rot="16943186">
            <a:off x="2525034" y="1337648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accent1">
                    <a:lumMod val="75000"/>
                  </a:schemeClr>
                </a:solidFill>
                <a:latin typeface="+mj-lt"/>
              </a:rPr>
              <a:t>choose this?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77B46F0-2B1C-4DD4-B213-DC8E743FA24B}"/>
              </a:ext>
            </a:extLst>
          </p:cNvPr>
          <p:cNvCxnSpPr>
            <a:cxnSpLocks/>
          </p:cNvCxnSpPr>
          <p:nvPr/>
        </p:nvCxnSpPr>
        <p:spPr>
          <a:xfrm flipH="1">
            <a:off x="2523951" y="1130784"/>
            <a:ext cx="165462" cy="3130065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C9BC76E-6B44-488C-BAA1-80F8A680B060}"/>
              </a:ext>
            </a:extLst>
          </p:cNvPr>
          <p:cNvSpPr txBox="1"/>
          <p:nvPr/>
        </p:nvSpPr>
        <p:spPr>
          <a:xfrm rot="16436454" flipH="1">
            <a:off x="1866947" y="1299923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accent4">
                    <a:lumMod val="75000"/>
                  </a:schemeClr>
                </a:solidFill>
                <a:latin typeface="+mj-lt"/>
              </a:rPr>
              <a:t>choose this?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ABCAB0-0540-4176-A8AB-E773F7B1049D}"/>
              </a:ext>
            </a:extLst>
          </p:cNvPr>
          <p:cNvSpPr txBox="1"/>
          <p:nvPr/>
        </p:nvSpPr>
        <p:spPr>
          <a:xfrm rot="18638577">
            <a:off x="7183938" y="1376021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optimal hyperplane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356BC1-6E5D-4882-A518-4554EBA37C02}"/>
              </a:ext>
            </a:extLst>
          </p:cNvPr>
          <p:cNvGrpSpPr/>
          <p:nvPr/>
        </p:nvGrpSpPr>
        <p:grpSpPr>
          <a:xfrm>
            <a:off x="5769746" y="786613"/>
            <a:ext cx="3664338" cy="3658994"/>
            <a:chOff x="5769746" y="914400"/>
            <a:chExt cx="3664338" cy="3658994"/>
          </a:xfrm>
        </p:grpSpPr>
        <p:pic>
          <p:nvPicPr>
            <p:cNvPr id="106" name="Graphic 105" descr="Smiling face with solid fill">
              <a:extLst>
                <a:ext uri="{FF2B5EF4-FFF2-40B4-BE49-F238E27FC236}">
                  <a16:creationId xmlns:a16="http://schemas.microsoft.com/office/drawing/2014/main" id="{F99D0413-B178-48BE-B900-4D96E15AE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166" y="1910080"/>
              <a:ext cx="219600" cy="219600"/>
            </a:xfrm>
            <a:prstGeom prst="rect">
              <a:avLst/>
            </a:prstGeom>
          </p:spPr>
        </p:pic>
        <p:pic>
          <p:nvPicPr>
            <p:cNvPr id="107" name="Graphic 106" descr="Sad face with solid fill">
              <a:extLst>
                <a:ext uri="{FF2B5EF4-FFF2-40B4-BE49-F238E27FC236}">
                  <a16:creationId xmlns:a16="http://schemas.microsoft.com/office/drawing/2014/main" id="{A6C2CADD-E570-4136-A956-38616D8E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9046" y="2808080"/>
              <a:ext cx="219600" cy="219600"/>
            </a:xfrm>
            <a:prstGeom prst="rect">
              <a:avLst/>
            </a:prstGeom>
          </p:spPr>
        </p:pic>
        <p:pic>
          <p:nvPicPr>
            <p:cNvPr id="108" name="Graphic 107" descr="Smiling face with solid fill">
              <a:extLst>
                <a:ext uri="{FF2B5EF4-FFF2-40B4-BE49-F238E27FC236}">
                  <a16:creationId xmlns:a16="http://schemas.microsoft.com/office/drawing/2014/main" id="{9F995887-22C3-4302-99A9-8B55919B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0766" y="1569720"/>
              <a:ext cx="219600" cy="219600"/>
            </a:xfrm>
            <a:prstGeom prst="rect">
              <a:avLst/>
            </a:prstGeom>
          </p:spPr>
        </p:pic>
        <p:pic>
          <p:nvPicPr>
            <p:cNvPr id="109" name="Graphic 108" descr="Smiling face with solid fill">
              <a:extLst>
                <a:ext uri="{FF2B5EF4-FFF2-40B4-BE49-F238E27FC236}">
                  <a16:creationId xmlns:a16="http://schemas.microsoft.com/office/drawing/2014/main" id="{36BE137A-4694-4A28-9A9E-686B4587F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6886" y="1459920"/>
              <a:ext cx="219600" cy="219600"/>
            </a:xfrm>
            <a:prstGeom prst="rect">
              <a:avLst/>
            </a:prstGeom>
          </p:spPr>
        </p:pic>
        <p:pic>
          <p:nvPicPr>
            <p:cNvPr id="110" name="Graphic 109" descr="Smiling face with solid fill">
              <a:extLst>
                <a:ext uri="{FF2B5EF4-FFF2-40B4-BE49-F238E27FC236}">
                  <a16:creationId xmlns:a16="http://schemas.microsoft.com/office/drawing/2014/main" id="{AE3DA543-A9CF-47F6-9071-1F070B6A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06486" y="1840920"/>
              <a:ext cx="219600" cy="219600"/>
            </a:xfrm>
            <a:prstGeom prst="rect">
              <a:avLst/>
            </a:prstGeom>
          </p:spPr>
        </p:pic>
        <p:pic>
          <p:nvPicPr>
            <p:cNvPr id="111" name="Graphic 110" descr="Smiling face with solid fill">
              <a:extLst>
                <a:ext uri="{FF2B5EF4-FFF2-40B4-BE49-F238E27FC236}">
                  <a16:creationId xmlns:a16="http://schemas.microsoft.com/office/drawing/2014/main" id="{A37DFBC0-A36F-43C4-B93F-3856E308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0086" y="2478460"/>
              <a:ext cx="219600" cy="219600"/>
            </a:xfrm>
            <a:prstGeom prst="rect">
              <a:avLst/>
            </a:prstGeom>
          </p:spPr>
        </p:pic>
        <p:pic>
          <p:nvPicPr>
            <p:cNvPr id="112" name="Graphic 111" descr="Smiling face with solid fill">
              <a:extLst>
                <a:ext uri="{FF2B5EF4-FFF2-40B4-BE49-F238E27FC236}">
                  <a16:creationId xmlns:a16="http://schemas.microsoft.com/office/drawing/2014/main" id="{DD368BA8-7432-4DA8-A4AD-E9B941D98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4886" y="2221920"/>
              <a:ext cx="219600" cy="219600"/>
            </a:xfrm>
            <a:prstGeom prst="rect">
              <a:avLst/>
            </a:prstGeom>
          </p:spPr>
        </p:pic>
        <p:pic>
          <p:nvPicPr>
            <p:cNvPr id="114" name="Graphic 113" descr="Smiling face with solid fill">
              <a:extLst>
                <a:ext uri="{FF2B5EF4-FFF2-40B4-BE49-F238E27FC236}">
                  <a16:creationId xmlns:a16="http://schemas.microsoft.com/office/drawing/2014/main" id="{8853C25A-EB9C-40E4-B316-B722495E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0966" y="2670630"/>
              <a:ext cx="219600" cy="219600"/>
            </a:xfrm>
            <a:prstGeom prst="rect">
              <a:avLst/>
            </a:prstGeom>
          </p:spPr>
        </p:pic>
        <p:pic>
          <p:nvPicPr>
            <p:cNvPr id="115" name="Graphic 114" descr="Smiling face with solid fill">
              <a:extLst>
                <a:ext uri="{FF2B5EF4-FFF2-40B4-BE49-F238E27FC236}">
                  <a16:creationId xmlns:a16="http://schemas.microsoft.com/office/drawing/2014/main" id="{30ACE802-4820-4638-A872-76EA7095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226" y="2883300"/>
              <a:ext cx="219600" cy="219600"/>
            </a:xfrm>
            <a:prstGeom prst="rect">
              <a:avLst/>
            </a:prstGeom>
          </p:spPr>
        </p:pic>
        <p:pic>
          <p:nvPicPr>
            <p:cNvPr id="116" name="Graphic 115" descr="Smiling face with solid fill">
              <a:extLst>
                <a:ext uri="{FF2B5EF4-FFF2-40B4-BE49-F238E27FC236}">
                  <a16:creationId xmlns:a16="http://schemas.microsoft.com/office/drawing/2014/main" id="{C77A1455-4FAB-4FA9-80EB-C0936348D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9746" y="1910080"/>
              <a:ext cx="219600" cy="219600"/>
            </a:xfrm>
            <a:prstGeom prst="rect">
              <a:avLst/>
            </a:prstGeom>
          </p:spPr>
        </p:pic>
        <p:pic>
          <p:nvPicPr>
            <p:cNvPr id="118" name="Graphic 117" descr="Sad face with solid fill">
              <a:extLst>
                <a:ext uri="{FF2B5EF4-FFF2-40B4-BE49-F238E27FC236}">
                  <a16:creationId xmlns:a16="http://schemas.microsoft.com/office/drawing/2014/main" id="{1F22212F-6427-4584-8DC9-9BC50724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9246" y="2428240"/>
              <a:ext cx="219600" cy="219600"/>
            </a:xfrm>
            <a:prstGeom prst="rect">
              <a:avLst/>
            </a:prstGeom>
          </p:spPr>
        </p:pic>
        <p:pic>
          <p:nvPicPr>
            <p:cNvPr id="120" name="Graphic 119" descr="Sad face with solid fill">
              <a:extLst>
                <a:ext uri="{FF2B5EF4-FFF2-40B4-BE49-F238E27FC236}">
                  <a16:creationId xmlns:a16="http://schemas.microsoft.com/office/drawing/2014/main" id="{801FA7E9-DB6D-462F-B958-F218BACA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09446" y="3022020"/>
              <a:ext cx="219600" cy="219600"/>
            </a:xfrm>
            <a:prstGeom prst="rect">
              <a:avLst/>
            </a:prstGeom>
          </p:spPr>
        </p:pic>
        <p:pic>
          <p:nvPicPr>
            <p:cNvPr id="121" name="Graphic 120" descr="Sad face with solid fill">
              <a:extLst>
                <a:ext uri="{FF2B5EF4-FFF2-40B4-BE49-F238E27FC236}">
                  <a16:creationId xmlns:a16="http://schemas.microsoft.com/office/drawing/2014/main" id="{1B82768F-335E-41AA-83E4-8C173AC7B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40446" y="2508360"/>
              <a:ext cx="219600" cy="219600"/>
            </a:xfrm>
            <a:prstGeom prst="rect">
              <a:avLst/>
            </a:prstGeom>
          </p:spPr>
        </p:pic>
        <p:pic>
          <p:nvPicPr>
            <p:cNvPr id="122" name="Graphic 121" descr="Sad face with solid fill">
              <a:extLst>
                <a:ext uri="{FF2B5EF4-FFF2-40B4-BE49-F238E27FC236}">
                  <a16:creationId xmlns:a16="http://schemas.microsoft.com/office/drawing/2014/main" id="{A2C66668-D557-4329-AC4F-659F5100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81526" y="2672010"/>
              <a:ext cx="219600" cy="219600"/>
            </a:xfrm>
            <a:prstGeom prst="rect">
              <a:avLst/>
            </a:prstGeom>
          </p:spPr>
        </p:pic>
        <p:pic>
          <p:nvPicPr>
            <p:cNvPr id="123" name="Graphic 122" descr="Sad face with solid fill">
              <a:extLst>
                <a:ext uri="{FF2B5EF4-FFF2-40B4-BE49-F238E27FC236}">
                  <a16:creationId xmlns:a16="http://schemas.microsoft.com/office/drawing/2014/main" id="{02D0ADC6-AA8C-49A2-BE54-A2AE7887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6686" y="3051850"/>
              <a:ext cx="219600" cy="219600"/>
            </a:xfrm>
            <a:prstGeom prst="rect">
              <a:avLst/>
            </a:prstGeom>
          </p:spPr>
        </p:pic>
        <p:pic>
          <p:nvPicPr>
            <p:cNvPr id="124" name="Graphic 123" descr="Sad face with solid fill">
              <a:extLst>
                <a:ext uri="{FF2B5EF4-FFF2-40B4-BE49-F238E27FC236}">
                  <a16:creationId xmlns:a16="http://schemas.microsoft.com/office/drawing/2014/main" id="{6727B46C-3EED-4E92-A53B-1BC5D760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05246" y="3485540"/>
              <a:ext cx="219600" cy="219600"/>
            </a:xfrm>
            <a:prstGeom prst="rect">
              <a:avLst/>
            </a:prstGeom>
          </p:spPr>
        </p:pic>
        <p:pic>
          <p:nvPicPr>
            <p:cNvPr id="125" name="Graphic 124" descr="Sad face with solid fill">
              <a:extLst>
                <a:ext uri="{FF2B5EF4-FFF2-40B4-BE49-F238E27FC236}">
                  <a16:creationId xmlns:a16="http://schemas.microsoft.com/office/drawing/2014/main" id="{ABE669E9-318A-4EFD-90F5-F3DCCEFFA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4726" y="3605060"/>
              <a:ext cx="219600" cy="219600"/>
            </a:xfrm>
            <a:prstGeom prst="rect">
              <a:avLst/>
            </a:prstGeom>
          </p:spPr>
        </p:pic>
        <p:pic>
          <p:nvPicPr>
            <p:cNvPr id="126" name="Graphic 125" descr="Sad face with solid fill">
              <a:extLst>
                <a:ext uri="{FF2B5EF4-FFF2-40B4-BE49-F238E27FC236}">
                  <a16:creationId xmlns:a16="http://schemas.microsoft.com/office/drawing/2014/main" id="{C2C5C1C6-BA8A-4D40-9B40-73B03AACC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7265" y="2505530"/>
              <a:ext cx="219600" cy="219600"/>
            </a:xfrm>
            <a:prstGeom prst="rect">
              <a:avLst/>
            </a:prstGeom>
          </p:spPr>
        </p:pic>
        <p:pic>
          <p:nvPicPr>
            <p:cNvPr id="127" name="Graphic 126" descr="Sad face with solid fill">
              <a:extLst>
                <a:ext uri="{FF2B5EF4-FFF2-40B4-BE49-F238E27FC236}">
                  <a16:creationId xmlns:a16="http://schemas.microsoft.com/office/drawing/2014/main" id="{0FCAB929-9BC3-4DDE-9F29-2B504B0E9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06865" y="3056060"/>
              <a:ext cx="219600" cy="219600"/>
            </a:xfrm>
            <a:prstGeom prst="rect">
              <a:avLst/>
            </a:prstGeom>
          </p:spPr>
        </p:pic>
        <p:pic>
          <p:nvPicPr>
            <p:cNvPr id="128" name="Graphic 127" descr="Sad face with solid fill">
              <a:extLst>
                <a:ext uri="{FF2B5EF4-FFF2-40B4-BE49-F238E27FC236}">
                  <a16:creationId xmlns:a16="http://schemas.microsoft.com/office/drawing/2014/main" id="{4520B781-1C65-4F93-97D1-CFD0BA8D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3926" y="3095280"/>
              <a:ext cx="219600" cy="219600"/>
            </a:xfrm>
            <a:prstGeom prst="rect">
              <a:avLst/>
            </a:prstGeom>
          </p:spPr>
        </p:pic>
        <p:pic>
          <p:nvPicPr>
            <p:cNvPr id="129" name="Graphic 128" descr="Sad face with solid fill">
              <a:extLst>
                <a:ext uri="{FF2B5EF4-FFF2-40B4-BE49-F238E27FC236}">
                  <a16:creationId xmlns:a16="http://schemas.microsoft.com/office/drawing/2014/main" id="{40316D39-C353-4918-AE6B-4ADD00FD9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66865" y="2213195"/>
              <a:ext cx="219600" cy="219600"/>
            </a:xfrm>
            <a:prstGeom prst="rect">
              <a:avLst/>
            </a:prstGeom>
          </p:spPr>
        </p:pic>
        <p:pic>
          <p:nvPicPr>
            <p:cNvPr id="130" name="Graphic 129" descr="Sad face with solid fill">
              <a:extLst>
                <a:ext uri="{FF2B5EF4-FFF2-40B4-BE49-F238E27FC236}">
                  <a16:creationId xmlns:a16="http://schemas.microsoft.com/office/drawing/2014/main" id="{7AF16BA7-53E9-4391-9C5C-BAC13332D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1326" y="1776445"/>
              <a:ext cx="219600" cy="219600"/>
            </a:xfrm>
            <a:prstGeom prst="rect">
              <a:avLst/>
            </a:prstGeom>
          </p:spPr>
        </p:pic>
        <p:pic>
          <p:nvPicPr>
            <p:cNvPr id="131" name="Graphic 130" descr="Sad face with solid fill">
              <a:extLst>
                <a:ext uri="{FF2B5EF4-FFF2-40B4-BE49-F238E27FC236}">
                  <a16:creationId xmlns:a16="http://schemas.microsoft.com/office/drawing/2014/main" id="{415CBAB0-9E99-4729-9437-96411C59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14484" y="2167860"/>
              <a:ext cx="219600" cy="219600"/>
            </a:xfrm>
            <a:prstGeom prst="rect">
              <a:avLst/>
            </a:prstGeom>
          </p:spPr>
        </p:pic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ED91AB8-DBE0-44AE-AC99-D12F0BDB6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8511" y="914400"/>
              <a:ext cx="2323726" cy="2700899"/>
            </a:xfrm>
            <a:prstGeom prst="line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0228B48-1FCE-404E-A2D6-9D9BF4F4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9486" y="1459920"/>
              <a:ext cx="2275392" cy="2644720"/>
            </a:xfrm>
            <a:prstGeom prst="line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83B9D0C-DD27-4ACA-9D68-E6417CAA8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0010" y="943939"/>
              <a:ext cx="2478436" cy="288072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2E68B7-A1CA-4FA6-99BF-1168C9D45952}"/>
                </a:ext>
              </a:extLst>
            </p:cNvPr>
            <p:cNvCxnSpPr>
              <a:cxnSpLocks/>
            </p:cNvCxnSpPr>
            <p:nvPr/>
          </p:nvCxnSpPr>
          <p:spPr>
            <a:xfrm>
              <a:off x="7269892" y="2248613"/>
              <a:ext cx="229954" cy="204956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4D896F2-E62F-4039-827D-68E70D59267D}"/>
                </a:ext>
              </a:extLst>
            </p:cNvPr>
            <p:cNvCxnSpPr>
              <a:cxnSpLocks/>
            </p:cNvCxnSpPr>
            <p:nvPr/>
          </p:nvCxnSpPr>
          <p:spPr>
            <a:xfrm>
              <a:off x="7152762" y="2908434"/>
              <a:ext cx="279857" cy="238492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4B7EF3-221C-4931-85EE-F05C18D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12" y="3035661"/>
              <a:ext cx="665205" cy="5796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3896FA0-4A2D-48F0-96D5-D3783BD1A8CE}"/>
                </a:ext>
              </a:extLst>
            </p:cNvPr>
            <p:cNvSpPr txBox="1"/>
            <p:nvPr/>
          </p:nvSpPr>
          <p:spPr>
            <a:xfrm>
              <a:off x="6507378" y="4250229"/>
              <a:ext cx="18245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maximised</a:t>
              </a:r>
              <a:r>
                <a: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margin</a:t>
              </a:r>
            </a:p>
          </p:txBody>
        </p: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DD1BC2DB-4FF8-4790-91C5-76DC42F6D455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rot="16200000" flipV="1">
              <a:off x="6561641" y="3392222"/>
              <a:ext cx="965788" cy="75022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8C22BE0-8486-4BB3-B486-24269E4C01E6}"/>
                </a:ext>
              </a:extLst>
            </p:cNvPr>
            <p:cNvSpPr txBox="1"/>
            <p:nvPr/>
          </p:nvSpPr>
          <p:spPr>
            <a:xfrm>
              <a:off x="6590677" y="949346"/>
              <a:ext cx="156324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support vectors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333FF42-AF84-44F8-B28A-76BECC2B6AED}"/>
                </a:ext>
              </a:extLst>
            </p:cNvPr>
            <p:cNvCxnSpPr>
              <a:cxnSpLocks/>
            </p:cNvCxnSpPr>
            <p:nvPr/>
          </p:nvCxnSpPr>
          <p:spPr>
            <a:xfrm>
              <a:off x="6406486" y="3275715"/>
              <a:ext cx="229954" cy="2049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339427-0081-4D02-83D2-6A690DB2364F}"/>
                </a:ext>
              </a:extLst>
            </p:cNvPr>
            <p:cNvCxnSpPr>
              <a:cxnSpLocks/>
              <a:stCxn id="149" idx="2"/>
              <a:endCxn id="119" idx="0"/>
            </p:cNvCxnSpPr>
            <p:nvPr/>
          </p:nvCxnSpPr>
          <p:spPr>
            <a:xfrm>
              <a:off x="7372301" y="1272511"/>
              <a:ext cx="127545" cy="18040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9CAE7EE-94C2-4052-9F1A-12875BADD103}"/>
                </a:ext>
              </a:extLst>
            </p:cNvPr>
            <p:cNvCxnSpPr>
              <a:cxnSpLocks/>
              <a:stCxn id="149" idx="2"/>
              <a:endCxn id="117" idx="0"/>
            </p:cNvCxnSpPr>
            <p:nvPr/>
          </p:nvCxnSpPr>
          <p:spPr>
            <a:xfrm flipH="1">
              <a:off x="7201645" y="1272511"/>
              <a:ext cx="170656" cy="80636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DF6FE9E-D9B7-4BBD-A8F3-49966459A9B9}"/>
                </a:ext>
              </a:extLst>
            </p:cNvPr>
            <p:cNvCxnSpPr>
              <a:cxnSpLocks/>
              <a:stCxn id="149" idx="2"/>
              <a:endCxn id="113" idx="0"/>
            </p:cNvCxnSpPr>
            <p:nvPr/>
          </p:nvCxnSpPr>
          <p:spPr>
            <a:xfrm flipH="1">
              <a:off x="6325566" y="1272511"/>
              <a:ext cx="1046735" cy="181975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Graphic 118" descr="Sad face with solid fill">
              <a:extLst>
                <a:ext uri="{FF2B5EF4-FFF2-40B4-BE49-F238E27FC236}">
                  <a16:creationId xmlns:a16="http://schemas.microsoft.com/office/drawing/2014/main" id="{FC24B316-2E12-4A52-A26E-10C02B51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0046" y="3076520"/>
              <a:ext cx="219600" cy="219600"/>
            </a:xfrm>
            <a:prstGeom prst="rect">
              <a:avLst/>
            </a:prstGeom>
          </p:spPr>
        </p:pic>
        <p:pic>
          <p:nvPicPr>
            <p:cNvPr id="113" name="Graphic 112" descr="Smiling face with solid fill">
              <a:extLst>
                <a:ext uri="{FF2B5EF4-FFF2-40B4-BE49-F238E27FC236}">
                  <a16:creationId xmlns:a16="http://schemas.microsoft.com/office/drawing/2014/main" id="{325423C9-C5FC-452F-81CB-C22F5545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5766" y="3092270"/>
              <a:ext cx="219600" cy="219600"/>
            </a:xfrm>
            <a:prstGeom prst="rect">
              <a:avLst/>
            </a:prstGeom>
          </p:spPr>
        </p:pic>
        <p:pic>
          <p:nvPicPr>
            <p:cNvPr id="117" name="Graphic 116" descr="Smiling face with solid fill">
              <a:extLst>
                <a:ext uri="{FF2B5EF4-FFF2-40B4-BE49-F238E27FC236}">
                  <a16:creationId xmlns:a16="http://schemas.microsoft.com/office/drawing/2014/main" id="{9FF6EE32-7694-4C2A-9F6E-D5CD7C0F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1845" y="2078880"/>
              <a:ext cx="219600" cy="21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7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D495BD-3EB4-4E78-BD49-86AED48011E6}"/>
              </a:ext>
            </a:extLst>
          </p:cNvPr>
          <p:cNvCxnSpPr>
            <a:cxnSpLocks/>
          </p:cNvCxnSpPr>
          <p:nvPr/>
        </p:nvCxnSpPr>
        <p:spPr>
          <a:xfrm>
            <a:off x="516835" y="3763618"/>
            <a:ext cx="42075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Graphic 4" descr="Smiling face with solid fill">
            <a:extLst>
              <a:ext uri="{FF2B5EF4-FFF2-40B4-BE49-F238E27FC236}">
                <a16:creationId xmlns:a16="http://schemas.microsoft.com/office/drawing/2014/main" id="{01C9EB8C-CABD-4B11-BF03-B10B3CB8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695" y="3653818"/>
            <a:ext cx="219600" cy="219600"/>
          </a:xfrm>
          <a:prstGeom prst="rect">
            <a:avLst/>
          </a:prstGeom>
        </p:spPr>
      </p:pic>
      <p:pic>
        <p:nvPicPr>
          <p:cNvPr id="9" name="Graphic 8" descr="Smiling face with solid fill">
            <a:extLst>
              <a:ext uri="{FF2B5EF4-FFF2-40B4-BE49-F238E27FC236}">
                <a16:creationId xmlns:a16="http://schemas.microsoft.com/office/drawing/2014/main" id="{7F8C700F-D670-4466-85C1-64CC91CB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55" y="3653818"/>
            <a:ext cx="219600" cy="219600"/>
          </a:xfrm>
          <a:prstGeom prst="rect">
            <a:avLst/>
          </a:prstGeom>
        </p:spPr>
      </p:pic>
      <p:pic>
        <p:nvPicPr>
          <p:cNvPr id="10" name="Graphic 9" descr="Smiling face with solid fill">
            <a:extLst>
              <a:ext uri="{FF2B5EF4-FFF2-40B4-BE49-F238E27FC236}">
                <a16:creationId xmlns:a16="http://schemas.microsoft.com/office/drawing/2014/main" id="{F9D88AFF-5C40-49EC-99D4-7DD81B5A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3309" y="3653818"/>
            <a:ext cx="219600" cy="219600"/>
          </a:xfrm>
          <a:prstGeom prst="rect">
            <a:avLst/>
          </a:prstGeom>
        </p:spPr>
      </p:pic>
      <p:pic>
        <p:nvPicPr>
          <p:cNvPr id="11" name="Graphic 10" descr="Smiling face with solid fill">
            <a:extLst>
              <a:ext uri="{FF2B5EF4-FFF2-40B4-BE49-F238E27FC236}">
                <a16:creationId xmlns:a16="http://schemas.microsoft.com/office/drawing/2014/main" id="{62774614-3048-4E99-8D44-81F3080C9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869" y="3653818"/>
            <a:ext cx="219600" cy="219600"/>
          </a:xfrm>
          <a:prstGeom prst="rect">
            <a:avLst/>
          </a:prstGeom>
        </p:spPr>
      </p:pic>
      <p:pic>
        <p:nvPicPr>
          <p:cNvPr id="12" name="Graphic 11" descr="Smiling face with solid fill">
            <a:extLst>
              <a:ext uri="{FF2B5EF4-FFF2-40B4-BE49-F238E27FC236}">
                <a16:creationId xmlns:a16="http://schemas.microsoft.com/office/drawing/2014/main" id="{17E402C2-615E-4A27-94A5-154488E1E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026" y="3653818"/>
            <a:ext cx="219600" cy="219600"/>
          </a:xfrm>
          <a:prstGeom prst="rect">
            <a:avLst/>
          </a:prstGeom>
        </p:spPr>
      </p:pic>
      <p:pic>
        <p:nvPicPr>
          <p:cNvPr id="13" name="Graphic 12" descr="Smiling face with solid fill">
            <a:extLst>
              <a:ext uri="{FF2B5EF4-FFF2-40B4-BE49-F238E27FC236}">
                <a16:creationId xmlns:a16="http://schemas.microsoft.com/office/drawing/2014/main" id="{2B7E5F34-625A-45E0-8D36-32E759CF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8086" y="3653818"/>
            <a:ext cx="219600" cy="219600"/>
          </a:xfrm>
          <a:prstGeom prst="rect">
            <a:avLst/>
          </a:prstGeom>
        </p:spPr>
      </p:pic>
      <p:pic>
        <p:nvPicPr>
          <p:cNvPr id="14" name="Graphic 13" descr="Sad face with solid fill">
            <a:extLst>
              <a:ext uri="{FF2B5EF4-FFF2-40B4-BE49-F238E27FC236}">
                <a16:creationId xmlns:a16="http://schemas.microsoft.com/office/drawing/2014/main" id="{5635148F-CEA8-49E3-9003-834C2F4A4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0312" y="3653818"/>
            <a:ext cx="219600" cy="219600"/>
          </a:xfrm>
          <a:prstGeom prst="rect">
            <a:avLst/>
          </a:prstGeom>
        </p:spPr>
      </p:pic>
      <p:pic>
        <p:nvPicPr>
          <p:cNvPr id="15" name="Graphic 14" descr="Sad face with solid fill">
            <a:extLst>
              <a:ext uri="{FF2B5EF4-FFF2-40B4-BE49-F238E27FC236}">
                <a16:creationId xmlns:a16="http://schemas.microsoft.com/office/drawing/2014/main" id="{812C564A-11CF-4DBB-9B9F-7E8E05A0D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1026" y="3653818"/>
            <a:ext cx="219600" cy="219600"/>
          </a:xfrm>
          <a:prstGeom prst="rect">
            <a:avLst/>
          </a:prstGeom>
        </p:spPr>
      </p:pic>
      <p:pic>
        <p:nvPicPr>
          <p:cNvPr id="16" name="Graphic 15" descr="Sad face with solid fill">
            <a:extLst>
              <a:ext uri="{FF2B5EF4-FFF2-40B4-BE49-F238E27FC236}">
                <a16:creationId xmlns:a16="http://schemas.microsoft.com/office/drawing/2014/main" id="{3EAC469A-5CDD-4605-8916-9ADA8E900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696" y="3653818"/>
            <a:ext cx="219600" cy="2196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5F98FD-BC48-43D2-8BEA-6E27B86C88EB}"/>
              </a:ext>
            </a:extLst>
          </p:cNvPr>
          <p:cNvCxnSpPr>
            <a:cxnSpLocks/>
          </p:cNvCxnSpPr>
          <p:nvPr/>
        </p:nvCxnSpPr>
        <p:spPr>
          <a:xfrm flipV="1">
            <a:off x="7099851" y="1676401"/>
            <a:ext cx="0" cy="22594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B8F90-1133-47C8-8BE8-A0F58440945A}"/>
              </a:ext>
            </a:extLst>
          </p:cNvPr>
          <p:cNvCxnSpPr/>
          <p:nvPr/>
        </p:nvCxnSpPr>
        <p:spPr>
          <a:xfrm>
            <a:off x="2325757" y="3690731"/>
            <a:ext cx="0" cy="1561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038899-6B36-4271-93D2-983B7FE22D92}"/>
              </a:ext>
            </a:extLst>
          </p:cNvPr>
          <p:cNvCxnSpPr>
            <a:cxnSpLocks/>
          </p:cNvCxnSpPr>
          <p:nvPr/>
        </p:nvCxnSpPr>
        <p:spPr>
          <a:xfrm>
            <a:off x="5294243" y="3763618"/>
            <a:ext cx="42075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3" name="Graphic 22" descr="Smiling face with solid fill">
            <a:extLst>
              <a:ext uri="{FF2B5EF4-FFF2-40B4-BE49-F238E27FC236}">
                <a16:creationId xmlns:a16="http://schemas.microsoft.com/office/drawing/2014/main" id="{77E4E7B0-1C3A-4700-82DF-4A9C5083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9314" y="2162880"/>
            <a:ext cx="219600" cy="219600"/>
          </a:xfrm>
          <a:prstGeom prst="rect">
            <a:avLst/>
          </a:prstGeom>
        </p:spPr>
      </p:pic>
      <p:pic>
        <p:nvPicPr>
          <p:cNvPr id="24" name="Graphic 23" descr="Smiling face with solid fill">
            <a:extLst>
              <a:ext uri="{FF2B5EF4-FFF2-40B4-BE49-F238E27FC236}">
                <a16:creationId xmlns:a16="http://schemas.microsoft.com/office/drawing/2014/main" id="{A914A8A2-39CB-48C5-920A-BFFA6A8D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270" y="2567145"/>
            <a:ext cx="219600" cy="219600"/>
          </a:xfrm>
          <a:prstGeom prst="rect">
            <a:avLst/>
          </a:prstGeom>
        </p:spPr>
      </p:pic>
      <p:pic>
        <p:nvPicPr>
          <p:cNvPr id="25" name="Graphic 24" descr="Smiling face with solid fill">
            <a:extLst>
              <a:ext uri="{FF2B5EF4-FFF2-40B4-BE49-F238E27FC236}">
                <a16:creationId xmlns:a16="http://schemas.microsoft.com/office/drawing/2014/main" id="{DC75185B-4E1C-48CD-AF71-0E61DD84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247" y="2920460"/>
            <a:ext cx="219600" cy="219600"/>
          </a:xfrm>
          <a:prstGeom prst="rect">
            <a:avLst/>
          </a:prstGeom>
        </p:spPr>
      </p:pic>
      <p:pic>
        <p:nvPicPr>
          <p:cNvPr id="26" name="Graphic 25" descr="Smiling face with solid fill">
            <a:extLst>
              <a:ext uri="{FF2B5EF4-FFF2-40B4-BE49-F238E27FC236}">
                <a16:creationId xmlns:a16="http://schemas.microsoft.com/office/drawing/2014/main" id="{0CB606E7-E657-4919-8CD7-9E120151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183" y="3263307"/>
            <a:ext cx="219600" cy="219600"/>
          </a:xfrm>
          <a:prstGeom prst="rect">
            <a:avLst/>
          </a:prstGeom>
        </p:spPr>
      </p:pic>
      <p:pic>
        <p:nvPicPr>
          <p:cNvPr id="27" name="Graphic 26" descr="Smiling face with solid fill">
            <a:extLst>
              <a:ext uri="{FF2B5EF4-FFF2-40B4-BE49-F238E27FC236}">
                <a16:creationId xmlns:a16="http://schemas.microsoft.com/office/drawing/2014/main" id="{AA90A56E-5F3A-4538-A090-990902DA9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010" y="2289540"/>
            <a:ext cx="219600" cy="219600"/>
          </a:xfrm>
          <a:prstGeom prst="rect">
            <a:avLst/>
          </a:prstGeom>
        </p:spPr>
      </p:pic>
      <p:pic>
        <p:nvPicPr>
          <p:cNvPr id="28" name="Graphic 27" descr="Smiling face with solid fill">
            <a:extLst>
              <a:ext uri="{FF2B5EF4-FFF2-40B4-BE49-F238E27FC236}">
                <a16:creationId xmlns:a16="http://schemas.microsoft.com/office/drawing/2014/main" id="{E3F5755B-9D7D-49CE-AB4F-024B041B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9479" y="1870940"/>
            <a:ext cx="219600" cy="219600"/>
          </a:xfrm>
          <a:prstGeom prst="rect">
            <a:avLst/>
          </a:prstGeom>
        </p:spPr>
      </p:pic>
      <p:pic>
        <p:nvPicPr>
          <p:cNvPr id="29" name="Graphic 28" descr="Sad face with solid fill">
            <a:extLst>
              <a:ext uri="{FF2B5EF4-FFF2-40B4-BE49-F238E27FC236}">
                <a16:creationId xmlns:a16="http://schemas.microsoft.com/office/drawing/2014/main" id="{3EE1062A-1121-414D-8C05-EB38A210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225" y="3359855"/>
            <a:ext cx="219600" cy="219600"/>
          </a:xfrm>
          <a:prstGeom prst="rect">
            <a:avLst/>
          </a:prstGeom>
        </p:spPr>
      </p:pic>
      <p:pic>
        <p:nvPicPr>
          <p:cNvPr id="30" name="Graphic 29" descr="Sad face with solid fill">
            <a:extLst>
              <a:ext uri="{FF2B5EF4-FFF2-40B4-BE49-F238E27FC236}">
                <a16:creationId xmlns:a16="http://schemas.microsoft.com/office/drawing/2014/main" id="{0ACD14CB-3D5A-4C75-920A-5C42E8762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664" y="3208407"/>
            <a:ext cx="219600" cy="219600"/>
          </a:xfrm>
          <a:prstGeom prst="rect">
            <a:avLst/>
          </a:prstGeom>
        </p:spPr>
      </p:pic>
      <p:pic>
        <p:nvPicPr>
          <p:cNvPr id="31" name="Graphic 30" descr="Sad face with solid fill">
            <a:extLst>
              <a:ext uri="{FF2B5EF4-FFF2-40B4-BE49-F238E27FC236}">
                <a16:creationId xmlns:a16="http://schemas.microsoft.com/office/drawing/2014/main" id="{AC6BEDC6-9166-43E5-9DFC-DA60E236B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2655" y="2920460"/>
            <a:ext cx="219600" cy="2196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208BB3-7CDC-47A6-8721-D482E4AD81B5}"/>
              </a:ext>
            </a:extLst>
          </p:cNvPr>
          <p:cNvCxnSpPr>
            <a:cxnSpLocks/>
          </p:cNvCxnSpPr>
          <p:nvPr/>
        </p:nvCxnSpPr>
        <p:spPr>
          <a:xfrm flipH="1">
            <a:off x="5976730" y="2305820"/>
            <a:ext cx="3126820" cy="17654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C8814F-D04C-495B-B073-59F6DB98D492}"/>
              </a:ext>
            </a:extLst>
          </p:cNvPr>
          <p:cNvSpPr txBox="1"/>
          <p:nvPr/>
        </p:nvSpPr>
        <p:spPr>
          <a:xfrm>
            <a:off x="1317308" y="2844628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+mj-lt"/>
              </a:rPr>
              <a:t>???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+mj-lt"/>
              </a:rPr>
              <a:t>optimal hyperplane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1D848C-D1B5-4AE8-84C6-B2F68BFA098D}"/>
              </a:ext>
            </a:extLst>
          </p:cNvPr>
          <p:cNvSpPr txBox="1"/>
          <p:nvPr/>
        </p:nvSpPr>
        <p:spPr>
          <a:xfrm>
            <a:off x="2100469" y="4174576"/>
            <a:ext cx="52931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/>
              <a:t>1D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29D2AF-0FEF-482B-AA37-7EE16130F19E}"/>
              </a:ext>
            </a:extLst>
          </p:cNvPr>
          <p:cNvSpPr txBox="1"/>
          <p:nvPr/>
        </p:nvSpPr>
        <p:spPr>
          <a:xfrm>
            <a:off x="6861783" y="4174576"/>
            <a:ext cx="5293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/>
              <a:t>2D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B4404C-9A11-4E30-A88E-FA5BBD25C61A}"/>
              </a:ext>
            </a:extLst>
          </p:cNvPr>
          <p:cNvSpPr txBox="1"/>
          <p:nvPr/>
        </p:nvSpPr>
        <p:spPr>
          <a:xfrm rot="19809540">
            <a:off x="8102840" y="2332318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optimal hyperplane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374A69-6116-4B0D-A5D0-8B3129DC1FD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629781" y="4374631"/>
            <a:ext cx="4232002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8B27DEF-5C1F-43A8-9FA5-1C9AAC772B50}"/>
                  </a:ext>
                </a:extLst>
              </p:cNvPr>
              <p:cNvSpPr/>
              <p:nvPr/>
            </p:nvSpPr>
            <p:spPr>
              <a:xfrm>
                <a:off x="4258853" y="3960284"/>
                <a:ext cx="1222640" cy="79791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Kernel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8B27DEF-5C1F-43A8-9FA5-1C9AAC772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53" y="3960284"/>
                <a:ext cx="1222640" cy="7979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0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DF3E95-676C-4265-BBB5-3CBAE509C597}"/>
              </a:ext>
            </a:extLst>
          </p:cNvPr>
          <p:cNvCxnSpPr/>
          <p:nvPr/>
        </p:nvCxnSpPr>
        <p:spPr>
          <a:xfrm flipV="1">
            <a:off x="746206" y="1437640"/>
            <a:ext cx="0" cy="33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DF859E-F3D5-40B6-AEA5-D6FB16DB8319}"/>
              </a:ext>
            </a:extLst>
          </p:cNvPr>
          <p:cNvCxnSpPr>
            <a:cxnSpLocks/>
          </p:cNvCxnSpPr>
          <p:nvPr/>
        </p:nvCxnSpPr>
        <p:spPr>
          <a:xfrm>
            <a:off x="517606" y="4480560"/>
            <a:ext cx="3678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EF9614-7F14-4D32-87B9-48410D11DAD0}"/>
              </a:ext>
            </a:extLst>
          </p:cNvPr>
          <p:cNvCxnSpPr/>
          <p:nvPr/>
        </p:nvCxnSpPr>
        <p:spPr>
          <a:xfrm flipV="1">
            <a:off x="6095446" y="1437640"/>
            <a:ext cx="0" cy="33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91E9A0-89F4-4316-916E-3D959F45F9F3}"/>
              </a:ext>
            </a:extLst>
          </p:cNvPr>
          <p:cNvCxnSpPr>
            <a:cxnSpLocks/>
          </p:cNvCxnSpPr>
          <p:nvPr/>
        </p:nvCxnSpPr>
        <p:spPr>
          <a:xfrm flipV="1">
            <a:off x="5901223" y="2988560"/>
            <a:ext cx="3904737" cy="149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594A7-9FF8-4C3A-802D-8D49D0CCFD83}"/>
              </a:ext>
            </a:extLst>
          </p:cNvPr>
          <p:cNvCxnSpPr>
            <a:cxnSpLocks/>
          </p:cNvCxnSpPr>
          <p:nvPr/>
        </p:nvCxnSpPr>
        <p:spPr>
          <a:xfrm>
            <a:off x="5765800" y="4307084"/>
            <a:ext cx="2470440" cy="73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Graphic 13" descr="Smiling face with solid fill">
            <a:extLst>
              <a:ext uri="{FF2B5EF4-FFF2-40B4-BE49-F238E27FC236}">
                <a16:creationId xmlns:a16="http://schemas.microsoft.com/office/drawing/2014/main" id="{0EDF8AAD-6B45-4CF5-B374-67735960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453" y="1860440"/>
            <a:ext cx="219600" cy="219600"/>
          </a:xfrm>
          <a:prstGeom prst="rect">
            <a:avLst/>
          </a:prstGeom>
        </p:spPr>
      </p:pic>
      <p:pic>
        <p:nvPicPr>
          <p:cNvPr id="15" name="Graphic 14" descr="Smiling face with solid fill">
            <a:extLst>
              <a:ext uri="{FF2B5EF4-FFF2-40B4-BE49-F238E27FC236}">
                <a16:creationId xmlns:a16="http://schemas.microsoft.com/office/drawing/2014/main" id="{FA59C745-EEF9-4BDE-803E-C0EC55D6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093" y="1675600"/>
            <a:ext cx="219600" cy="219600"/>
          </a:xfrm>
          <a:prstGeom prst="rect">
            <a:avLst/>
          </a:prstGeom>
        </p:spPr>
      </p:pic>
      <p:pic>
        <p:nvPicPr>
          <p:cNvPr id="16" name="Graphic 15" descr="Smiling face with solid fill">
            <a:extLst>
              <a:ext uri="{FF2B5EF4-FFF2-40B4-BE49-F238E27FC236}">
                <a16:creationId xmlns:a16="http://schemas.microsoft.com/office/drawing/2014/main" id="{448EA5CA-1ADC-441A-8BFD-14B9F757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493" y="2673240"/>
            <a:ext cx="219600" cy="219600"/>
          </a:xfrm>
          <a:prstGeom prst="rect">
            <a:avLst/>
          </a:prstGeom>
        </p:spPr>
      </p:pic>
      <p:pic>
        <p:nvPicPr>
          <p:cNvPr id="17" name="Graphic 16" descr="Smiling face with solid fill">
            <a:extLst>
              <a:ext uri="{FF2B5EF4-FFF2-40B4-BE49-F238E27FC236}">
                <a16:creationId xmlns:a16="http://schemas.microsoft.com/office/drawing/2014/main" id="{6E6FF318-F136-42F3-B255-8DA3D2458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729" y="1999920"/>
            <a:ext cx="219600" cy="219600"/>
          </a:xfrm>
          <a:prstGeom prst="rect">
            <a:avLst/>
          </a:prstGeom>
        </p:spPr>
      </p:pic>
      <p:pic>
        <p:nvPicPr>
          <p:cNvPr id="18" name="Graphic 17" descr="Smiling face with solid fill">
            <a:extLst>
              <a:ext uri="{FF2B5EF4-FFF2-40B4-BE49-F238E27FC236}">
                <a16:creationId xmlns:a16="http://schemas.microsoft.com/office/drawing/2014/main" id="{F1330AFD-7F87-4D51-943A-2A27C04B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1293" y="2160960"/>
            <a:ext cx="219600" cy="219600"/>
          </a:xfrm>
          <a:prstGeom prst="rect">
            <a:avLst/>
          </a:prstGeom>
        </p:spPr>
      </p:pic>
      <p:pic>
        <p:nvPicPr>
          <p:cNvPr id="19" name="Graphic 18" descr="Smiling face with solid fill">
            <a:extLst>
              <a:ext uri="{FF2B5EF4-FFF2-40B4-BE49-F238E27FC236}">
                <a16:creationId xmlns:a16="http://schemas.microsoft.com/office/drawing/2014/main" id="{87B425F7-8A11-42A5-BE70-200F0F17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721" y="3447360"/>
            <a:ext cx="219600" cy="219600"/>
          </a:xfrm>
          <a:prstGeom prst="rect">
            <a:avLst/>
          </a:prstGeom>
        </p:spPr>
      </p:pic>
      <p:pic>
        <p:nvPicPr>
          <p:cNvPr id="20" name="Graphic 19" descr="Smiling face with solid fill">
            <a:extLst>
              <a:ext uri="{FF2B5EF4-FFF2-40B4-BE49-F238E27FC236}">
                <a16:creationId xmlns:a16="http://schemas.microsoft.com/office/drawing/2014/main" id="{FD8457A9-EAA8-4AF5-B942-211F200C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7150" y="3666960"/>
            <a:ext cx="219600" cy="219600"/>
          </a:xfrm>
          <a:prstGeom prst="rect">
            <a:avLst/>
          </a:prstGeom>
        </p:spPr>
      </p:pic>
      <p:pic>
        <p:nvPicPr>
          <p:cNvPr id="21" name="Graphic 20" descr="Smiling face with solid fill">
            <a:extLst>
              <a:ext uri="{FF2B5EF4-FFF2-40B4-BE49-F238E27FC236}">
                <a16:creationId xmlns:a16="http://schemas.microsoft.com/office/drawing/2014/main" id="{34446D2F-8CDA-4184-875D-F2355B138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329" y="3854160"/>
            <a:ext cx="219600" cy="219600"/>
          </a:xfrm>
          <a:prstGeom prst="rect">
            <a:avLst/>
          </a:prstGeom>
        </p:spPr>
      </p:pic>
      <p:pic>
        <p:nvPicPr>
          <p:cNvPr id="22" name="Graphic 21" descr="Smiling face with solid fill">
            <a:extLst>
              <a:ext uri="{FF2B5EF4-FFF2-40B4-BE49-F238E27FC236}">
                <a16:creationId xmlns:a16="http://schemas.microsoft.com/office/drawing/2014/main" id="{F3683900-1F9F-4CDF-8EAA-3DD016D06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379" y="3019080"/>
            <a:ext cx="219600" cy="219600"/>
          </a:xfrm>
          <a:prstGeom prst="rect">
            <a:avLst/>
          </a:prstGeom>
        </p:spPr>
      </p:pic>
      <p:pic>
        <p:nvPicPr>
          <p:cNvPr id="23" name="Graphic 22" descr="Smiling face with solid fill">
            <a:extLst>
              <a:ext uri="{FF2B5EF4-FFF2-40B4-BE49-F238E27FC236}">
                <a16:creationId xmlns:a16="http://schemas.microsoft.com/office/drawing/2014/main" id="{0EFDA9BD-5D6E-436C-BC33-1D44F5BE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151" y="2080040"/>
            <a:ext cx="219600" cy="219600"/>
          </a:xfrm>
          <a:prstGeom prst="rect">
            <a:avLst/>
          </a:prstGeom>
        </p:spPr>
      </p:pic>
      <p:pic>
        <p:nvPicPr>
          <p:cNvPr id="24" name="Graphic 23" descr="Smiling face with solid fill">
            <a:extLst>
              <a:ext uri="{FF2B5EF4-FFF2-40B4-BE49-F238E27FC236}">
                <a16:creationId xmlns:a16="http://schemas.microsoft.com/office/drawing/2014/main" id="{08D370D7-3812-450B-9A32-34BF2D370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1511" y="1890120"/>
            <a:ext cx="219600" cy="219600"/>
          </a:xfrm>
          <a:prstGeom prst="rect">
            <a:avLst/>
          </a:prstGeom>
        </p:spPr>
      </p:pic>
      <p:pic>
        <p:nvPicPr>
          <p:cNvPr id="25" name="Graphic 24" descr="Smiling face with solid fill">
            <a:extLst>
              <a:ext uri="{FF2B5EF4-FFF2-40B4-BE49-F238E27FC236}">
                <a16:creationId xmlns:a16="http://schemas.microsoft.com/office/drawing/2014/main" id="{9F4F3F67-C054-4436-AD63-CA9A4A05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950" y="2768960"/>
            <a:ext cx="219600" cy="219600"/>
          </a:xfrm>
          <a:prstGeom prst="rect">
            <a:avLst/>
          </a:prstGeom>
        </p:spPr>
      </p:pic>
      <p:pic>
        <p:nvPicPr>
          <p:cNvPr id="26" name="Graphic 25" descr="Smiling face with solid fill">
            <a:extLst>
              <a:ext uri="{FF2B5EF4-FFF2-40B4-BE49-F238E27FC236}">
                <a16:creationId xmlns:a16="http://schemas.microsoft.com/office/drawing/2014/main" id="{B0B1CCED-A516-44DC-9F77-4222F8E2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493" y="3659380"/>
            <a:ext cx="219600" cy="219600"/>
          </a:xfrm>
          <a:prstGeom prst="rect">
            <a:avLst/>
          </a:prstGeom>
        </p:spPr>
      </p:pic>
      <p:pic>
        <p:nvPicPr>
          <p:cNvPr id="27" name="Graphic 26" descr="Smiling face with solid fill">
            <a:extLst>
              <a:ext uri="{FF2B5EF4-FFF2-40B4-BE49-F238E27FC236}">
                <a16:creationId xmlns:a16="http://schemas.microsoft.com/office/drawing/2014/main" id="{4153B22E-33BB-43EA-92B1-1E511778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183" y="3474720"/>
            <a:ext cx="219600" cy="219600"/>
          </a:xfrm>
          <a:prstGeom prst="rect">
            <a:avLst/>
          </a:prstGeom>
        </p:spPr>
      </p:pic>
      <p:pic>
        <p:nvPicPr>
          <p:cNvPr id="28" name="Graphic 27" descr="Smiling face with solid fill">
            <a:extLst>
              <a:ext uri="{FF2B5EF4-FFF2-40B4-BE49-F238E27FC236}">
                <a16:creationId xmlns:a16="http://schemas.microsoft.com/office/drawing/2014/main" id="{D0739B3C-8931-473C-B13D-1C38A06D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865" y="2632200"/>
            <a:ext cx="219600" cy="219600"/>
          </a:xfrm>
          <a:prstGeom prst="rect">
            <a:avLst/>
          </a:prstGeom>
        </p:spPr>
      </p:pic>
      <p:pic>
        <p:nvPicPr>
          <p:cNvPr id="29" name="Graphic 28" descr="Sad face with solid fill">
            <a:extLst>
              <a:ext uri="{FF2B5EF4-FFF2-40B4-BE49-F238E27FC236}">
                <a16:creationId xmlns:a16="http://schemas.microsoft.com/office/drawing/2014/main" id="{E20932A3-68C3-4F9A-8757-FA030F3A8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4678" y="2543700"/>
            <a:ext cx="219600" cy="219600"/>
          </a:xfrm>
          <a:prstGeom prst="rect">
            <a:avLst/>
          </a:prstGeom>
        </p:spPr>
      </p:pic>
      <p:pic>
        <p:nvPicPr>
          <p:cNvPr id="30" name="Graphic 29" descr="Sad face with solid fill">
            <a:extLst>
              <a:ext uri="{FF2B5EF4-FFF2-40B4-BE49-F238E27FC236}">
                <a16:creationId xmlns:a16="http://schemas.microsoft.com/office/drawing/2014/main" id="{0A5EF942-B3DC-4B50-98C1-25B138642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6843" y="2305120"/>
            <a:ext cx="219600" cy="219600"/>
          </a:xfrm>
          <a:prstGeom prst="rect">
            <a:avLst/>
          </a:prstGeom>
        </p:spPr>
      </p:pic>
      <p:pic>
        <p:nvPicPr>
          <p:cNvPr id="31" name="Graphic 30" descr="Sad face with solid fill">
            <a:extLst>
              <a:ext uri="{FF2B5EF4-FFF2-40B4-BE49-F238E27FC236}">
                <a16:creationId xmlns:a16="http://schemas.microsoft.com/office/drawing/2014/main" id="{E255B435-CC86-412D-86D2-AA3CC4BF5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078" y="2939340"/>
            <a:ext cx="219600" cy="219600"/>
          </a:xfrm>
          <a:prstGeom prst="rect">
            <a:avLst/>
          </a:prstGeom>
        </p:spPr>
      </p:pic>
      <p:pic>
        <p:nvPicPr>
          <p:cNvPr id="32" name="Graphic 31" descr="Sad face with solid fill">
            <a:extLst>
              <a:ext uri="{FF2B5EF4-FFF2-40B4-BE49-F238E27FC236}">
                <a16:creationId xmlns:a16="http://schemas.microsoft.com/office/drawing/2014/main" id="{E2C4A1D1-F01E-4212-9FC9-803B7ACA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3628" y="3075540"/>
            <a:ext cx="219600" cy="219600"/>
          </a:xfrm>
          <a:prstGeom prst="rect">
            <a:avLst/>
          </a:prstGeom>
        </p:spPr>
      </p:pic>
      <p:pic>
        <p:nvPicPr>
          <p:cNvPr id="33" name="Graphic 32" descr="Sad face with solid fill">
            <a:extLst>
              <a:ext uri="{FF2B5EF4-FFF2-40B4-BE49-F238E27FC236}">
                <a16:creationId xmlns:a16="http://schemas.microsoft.com/office/drawing/2014/main" id="{102FE37B-C839-4132-9BA1-32AAD1456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852" y="3167141"/>
            <a:ext cx="219600" cy="219600"/>
          </a:xfrm>
          <a:prstGeom prst="rect">
            <a:avLst/>
          </a:prstGeom>
        </p:spPr>
      </p:pic>
      <p:pic>
        <p:nvPicPr>
          <p:cNvPr id="34" name="Graphic 33" descr="Sad face with solid fill">
            <a:extLst>
              <a:ext uri="{FF2B5EF4-FFF2-40B4-BE49-F238E27FC236}">
                <a16:creationId xmlns:a16="http://schemas.microsoft.com/office/drawing/2014/main" id="{EBEC15C2-AA76-4C78-960E-F80129C7A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404" y="3185340"/>
            <a:ext cx="219600" cy="219600"/>
          </a:xfrm>
          <a:prstGeom prst="rect">
            <a:avLst/>
          </a:prstGeom>
        </p:spPr>
      </p:pic>
      <p:pic>
        <p:nvPicPr>
          <p:cNvPr id="35" name="Graphic 34" descr="Sad face with solid fill">
            <a:extLst>
              <a:ext uri="{FF2B5EF4-FFF2-40B4-BE49-F238E27FC236}">
                <a16:creationId xmlns:a16="http://schemas.microsoft.com/office/drawing/2014/main" id="{3C23BD4A-EFDE-4061-86A9-66E8061D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882" y="2878760"/>
            <a:ext cx="219600" cy="219600"/>
          </a:xfrm>
          <a:prstGeom prst="rect">
            <a:avLst/>
          </a:prstGeom>
        </p:spPr>
      </p:pic>
      <p:pic>
        <p:nvPicPr>
          <p:cNvPr id="36" name="Graphic 35" descr="Sad face with solid fill">
            <a:extLst>
              <a:ext uri="{FF2B5EF4-FFF2-40B4-BE49-F238E27FC236}">
                <a16:creationId xmlns:a16="http://schemas.microsoft.com/office/drawing/2014/main" id="{85B7D4CF-5A9C-478A-A4DC-B313EBF54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1831" y="2692800"/>
            <a:ext cx="219600" cy="219600"/>
          </a:xfrm>
          <a:prstGeom prst="rect">
            <a:avLst/>
          </a:prstGeom>
        </p:spPr>
      </p:pic>
      <p:pic>
        <p:nvPicPr>
          <p:cNvPr id="39" name="Graphic 38" descr="Smiling face with solid fill">
            <a:extLst>
              <a:ext uri="{FF2B5EF4-FFF2-40B4-BE49-F238E27FC236}">
                <a16:creationId xmlns:a16="http://schemas.microsoft.com/office/drawing/2014/main" id="{4C2A8117-47EA-499E-B613-55EB4C84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3734" y="2219520"/>
            <a:ext cx="219600" cy="219600"/>
          </a:xfrm>
          <a:prstGeom prst="rect">
            <a:avLst/>
          </a:prstGeom>
        </p:spPr>
      </p:pic>
      <p:pic>
        <p:nvPicPr>
          <p:cNvPr id="40" name="Graphic 39" descr="Smiling face with solid fill">
            <a:extLst>
              <a:ext uri="{FF2B5EF4-FFF2-40B4-BE49-F238E27FC236}">
                <a16:creationId xmlns:a16="http://schemas.microsoft.com/office/drawing/2014/main" id="{44A993FF-3BB7-4E8E-AB81-B4B70714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258" y="2194920"/>
            <a:ext cx="219600" cy="219600"/>
          </a:xfrm>
          <a:prstGeom prst="rect">
            <a:avLst/>
          </a:prstGeom>
        </p:spPr>
      </p:pic>
      <p:pic>
        <p:nvPicPr>
          <p:cNvPr id="41" name="Graphic 40" descr="Smiling face with solid fill">
            <a:extLst>
              <a:ext uri="{FF2B5EF4-FFF2-40B4-BE49-F238E27FC236}">
                <a16:creationId xmlns:a16="http://schemas.microsoft.com/office/drawing/2014/main" id="{E368C5BF-3F91-4DB5-8E53-1D722633D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6230" y="2194920"/>
            <a:ext cx="219600" cy="219600"/>
          </a:xfrm>
          <a:prstGeom prst="rect">
            <a:avLst/>
          </a:prstGeom>
        </p:spPr>
      </p:pic>
      <p:pic>
        <p:nvPicPr>
          <p:cNvPr id="42" name="Graphic 41" descr="Smiling face with solid fill">
            <a:extLst>
              <a:ext uri="{FF2B5EF4-FFF2-40B4-BE49-F238E27FC236}">
                <a16:creationId xmlns:a16="http://schemas.microsoft.com/office/drawing/2014/main" id="{99F4A282-5A19-4673-B1F8-F7E16434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8758" y="1706488"/>
            <a:ext cx="219600" cy="219600"/>
          </a:xfrm>
          <a:prstGeom prst="rect">
            <a:avLst/>
          </a:prstGeom>
        </p:spPr>
      </p:pic>
      <p:pic>
        <p:nvPicPr>
          <p:cNvPr id="43" name="Graphic 42" descr="Smiling face with solid fill">
            <a:extLst>
              <a:ext uri="{FF2B5EF4-FFF2-40B4-BE49-F238E27FC236}">
                <a16:creationId xmlns:a16="http://schemas.microsoft.com/office/drawing/2014/main" id="{A2C774AA-1BCC-4043-85AF-A6C4BD8B6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030" y="1832571"/>
            <a:ext cx="219600" cy="219600"/>
          </a:xfrm>
          <a:prstGeom prst="rect">
            <a:avLst/>
          </a:prstGeom>
        </p:spPr>
      </p:pic>
      <p:pic>
        <p:nvPicPr>
          <p:cNvPr id="44" name="Graphic 43" descr="Smiling face with solid fill">
            <a:extLst>
              <a:ext uri="{FF2B5EF4-FFF2-40B4-BE49-F238E27FC236}">
                <a16:creationId xmlns:a16="http://schemas.microsoft.com/office/drawing/2014/main" id="{DF45EB59-6AF3-4197-9E10-94371B49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629" y="2456000"/>
            <a:ext cx="219600" cy="219600"/>
          </a:xfrm>
          <a:prstGeom prst="rect">
            <a:avLst/>
          </a:prstGeom>
        </p:spPr>
      </p:pic>
      <p:pic>
        <p:nvPicPr>
          <p:cNvPr id="45" name="Graphic 44" descr="Smiling face with solid fill">
            <a:extLst>
              <a:ext uri="{FF2B5EF4-FFF2-40B4-BE49-F238E27FC236}">
                <a16:creationId xmlns:a16="http://schemas.microsoft.com/office/drawing/2014/main" id="{E0FD5910-1199-4D52-B209-CE0178E6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058" y="2675600"/>
            <a:ext cx="219600" cy="219600"/>
          </a:xfrm>
          <a:prstGeom prst="rect">
            <a:avLst/>
          </a:prstGeom>
        </p:spPr>
      </p:pic>
      <p:pic>
        <p:nvPicPr>
          <p:cNvPr id="46" name="Graphic 45" descr="Smiling face with solid fill">
            <a:extLst>
              <a:ext uri="{FF2B5EF4-FFF2-40B4-BE49-F238E27FC236}">
                <a16:creationId xmlns:a16="http://schemas.microsoft.com/office/drawing/2014/main" id="{3A3C434D-77F0-4323-BFE1-E1312DBC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746" y="2398104"/>
            <a:ext cx="219600" cy="219600"/>
          </a:xfrm>
          <a:prstGeom prst="rect">
            <a:avLst/>
          </a:prstGeom>
        </p:spPr>
      </p:pic>
      <p:pic>
        <p:nvPicPr>
          <p:cNvPr id="47" name="Graphic 46" descr="Smiling face with solid fill">
            <a:extLst>
              <a:ext uri="{FF2B5EF4-FFF2-40B4-BE49-F238E27FC236}">
                <a16:creationId xmlns:a16="http://schemas.microsoft.com/office/drawing/2014/main" id="{93DF91D1-03B3-4DCA-98BE-54C06EF7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138" y="2961774"/>
            <a:ext cx="219600" cy="219600"/>
          </a:xfrm>
          <a:prstGeom prst="rect">
            <a:avLst/>
          </a:prstGeom>
        </p:spPr>
      </p:pic>
      <p:pic>
        <p:nvPicPr>
          <p:cNvPr id="48" name="Graphic 47" descr="Smiling face with solid fill">
            <a:extLst>
              <a:ext uri="{FF2B5EF4-FFF2-40B4-BE49-F238E27FC236}">
                <a16:creationId xmlns:a16="http://schemas.microsoft.com/office/drawing/2014/main" id="{10C41C6D-342E-4396-B967-E651910C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6143" y="1945596"/>
            <a:ext cx="219600" cy="219600"/>
          </a:xfrm>
          <a:prstGeom prst="rect">
            <a:avLst/>
          </a:prstGeom>
        </p:spPr>
      </p:pic>
      <p:pic>
        <p:nvPicPr>
          <p:cNvPr id="49" name="Graphic 48" descr="Smiling face with solid fill">
            <a:extLst>
              <a:ext uri="{FF2B5EF4-FFF2-40B4-BE49-F238E27FC236}">
                <a16:creationId xmlns:a16="http://schemas.microsoft.com/office/drawing/2014/main" id="{92A5BDD5-8EE9-4A93-BF9F-2BB77A8A1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6793" y="1887400"/>
            <a:ext cx="219600" cy="219600"/>
          </a:xfrm>
          <a:prstGeom prst="rect">
            <a:avLst/>
          </a:prstGeom>
        </p:spPr>
      </p:pic>
      <p:pic>
        <p:nvPicPr>
          <p:cNvPr id="50" name="Graphic 49" descr="Smiling face with solid fill">
            <a:extLst>
              <a:ext uri="{FF2B5EF4-FFF2-40B4-BE49-F238E27FC236}">
                <a16:creationId xmlns:a16="http://schemas.microsoft.com/office/drawing/2014/main" id="{972218EB-21A2-43CD-ACF0-40E4885E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858" y="1777600"/>
            <a:ext cx="219600" cy="219600"/>
          </a:xfrm>
          <a:prstGeom prst="rect">
            <a:avLst/>
          </a:prstGeom>
        </p:spPr>
      </p:pic>
      <p:pic>
        <p:nvPicPr>
          <p:cNvPr id="51" name="Graphic 50" descr="Smiling face with solid fill">
            <a:extLst>
              <a:ext uri="{FF2B5EF4-FFF2-40B4-BE49-F238E27FC236}">
                <a16:creationId xmlns:a16="http://schemas.microsoft.com/office/drawing/2014/main" id="{3845E76F-CC9A-4A3F-B4BE-8C5FA798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401" y="2668020"/>
            <a:ext cx="219600" cy="219600"/>
          </a:xfrm>
          <a:prstGeom prst="rect">
            <a:avLst/>
          </a:prstGeom>
        </p:spPr>
      </p:pic>
      <p:pic>
        <p:nvPicPr>
          <p:cNvPr id="52" name="Graphic 51" descr="Smiling face with solid fill">
            <a:extLst>
              <a:ext uri="{FF2B5EF4-FFF2-40B4-BE49-F238E27FC236}">
                <a16:creationId xmlns:a16="http://schemas.microsoft.com/office/drawing/2014/main" id="{5869112A-4D0F-4BDF-8C7C-6D0A08F7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2373" y="2457036"/>
            <a:ext cx="219600" cy="219600"/>
          </a:xfrm>
          <a:prstGeom prst="rect">
            <a:avLst/>
          </a:prstGeom>
        </p:spPr>
      </p:pic>
      <p:pic>
        <p:nvPicPr>
          <p:cNvPr id="53" name="Graphic 52" descr="Smiling face with solid fill">
            <a:extLst>
              <a:ext uri="{FF2B5EF4-FFF2-40B4-BE49-F238E27FC236}">
                <a16:creationId xmlns:a16="http://schemas.microsoft.com/office/drawing/2014/main" id="{F26591DA-0E38-4DFF-8C9E-17CDB196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6143" y="2289120"/>
            <a:ext cx="219600" cy="219600"/>
          </a:xfrm>
          <a:prstGeom prst="rect">
            <a:avLst/>
          </a:prstGeom>
        </p:spPr>
      </p:pic>
      <p:pic>
        <p:nvPicPr>
          <p:cNvPr id="62" name="Graphic 61" descr="Sad face with solid fill">
            <a:extLst>
              <a:ext uri="{FF2B5EF4-FFF2-40B4-BE49-F238E27FC236}">
                <a16:creationId xmlns:a16="http://schemas.microsoft.com/office/drawing/2014/main" id="{48D6BB8E-64BB-4843-8467-BCA347554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9917" y="3814327"/>
            <a:ext cx="219600" cy="219600"/>
          </a:xfrm>
          <a:prstGeom prst="rect">
            <a:avLst/>
          </a:prstGeom>
        </p:spPr>
      </p:pic>
      <p:pic>
        <p:nvPicPr>
          <p:cNvPr id="63" name="Graphic 62" descr="Sad face with solid fill">
            <a:extLst>
              <a:ext uri="{FF2B5EF4-FFF2-40B4-BE49-F238E27FC236}">
                <a16:creationId xmlns:a16="http://schemas.microsoft.com/office/drawing/2014/main" id="{D9DA9804-BD53-454C-B2CE-83BB9C54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58" y="3943500"/>
            <a:ext cx="219600" cy="219600"/>
          </a:xfrm>
          <a:prstGeom prst="rect">
            <a:avLst/>
          </a:prstGeom>
        </p:spPr>
      </p:pic>
      <p:pic>
        <p:nvPicPr>
          <p:cNvPr id="64" name="Graphic 63" descr="Sad face with solid fill">
            <a:extLst>
              <a:ext uri="{FF2B5EF4-FFF2-40B4-BE49-F238E27FC236}">
                <a16:creationId xmlns:a16="http://schemas.microsoft.com/office/drawing/2014/main" id="{72E207E8-FF2D-4F42-B108-5688A3780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4711" y="4255881"/>
            <a:ext cx="219600" cy="219600"/>
          </a:xfrm>
          <a:prstGeom prst="rect">
            <a:avLst/>
          </a:prstGeom>
        </p:spPr>
      </p:pic>
      <p:pic>
        <p:nvPicPr>
          <p:cNvPr id="65" name="Graphic 64" descr="Sad face with solid fill">
            <a:extLst>
              <a:ext uri="{FF2B5EF4-FFF2-40B4-BE49-F238E27FC236}">
                <a16:creationId xmlns:a16="http://schemas.microsoft.com/office/drawing/2014/main" id="{EF86213E-E71F-4410-A4D5-6E3D0805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6240" y="3789260"/>
            <a:ext cx="219600" cy="219600"/>
          </a:xfrm>
          <a:prstGeom prst="rect">
            <a:avLst/>
          </a:prstGeom>
        </p:spPr>
      </p:pic>
      <p:pic>
        <p:nvPicPr>
          <p:cNvPr id="66" name="Graphic 65" descr="Sad face with solid fill">
            <a:extLst>
              <a:ext uri="{FF2B5EF4-FFF2-40B4-BE49-F238E27FC236}">
                <a16:creationId xmlns:a16="http://schemas.microsoft.com/office/drawing/2014/main" id="{5C3B5A9A-4F75-4CE1-9951-FFCBA353F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3142" y="4259001"/>
            <a:ext cx="219600" cy="219600"/>
          </a:xfrm>
          <a:prstGeom prst="rect">
            <a:avLst/>
          </a:prstGeom>
        </p:spPr>
      </p:pic>
      <p:pic>
        <p:nvPicPr>
          <p:cNvPr id="67" name="Graphic 66" descr="Sad face with solid fill">
            <a:extLst>
              <a:ext uri="{FF2B5EF4-FFF2-40B4-BE49-F238E27FC236}">
                <a16:creationId xmlns:a16="http://schemas.microsoft.com/office/drawing/2014/main" id="{010568A4-F7D7-4DF6-B1AA-9656F16BB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165" y="3738744"/>
            <a:ext cx="219600" cy="219600"/>
          </a:xfrm>
          <a:prstGeom prst="rect">
            <a:avLst/>
          </a:prstGeom>
        </p:spPr>
      </p:pic>
      <p:pic>
        <p:nvPicPr>
          <p:cNvPr id="68" name="Graphic 67" descr="Sad face with solid fill">
            <a:extLst>
              <a:ext uri="{FF2B5EF4-FFF2-40B4-BE49-F238E27FC236}">
                <a16:creationId xmlns:a16="http://schemas.microsoft.com/office/drawing/2014/main" id="{8D167517-214D-490F-90BE-6B02B281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5283" y="4375769"/>
            <a:ext cx="219600" cy="219600"/>
          </a:xfrm>
          <a:prstGeom prst="rect">
            <a:avLst/>
          </a:prstGeom>
        </p:spPr>
      </p:pic>
      <p:pic>
        <p:nvPicPr>
          <p:cNvPr id="69" name="Graphic 68" descr="Sad face with solid fill">
            <a:extLst>
              <a:ext uri="{FF2B5EF4-FFF2-40B4-BE49-F238E27FC236}">
                <a16:creationId xmlns:a16="http://schemas.microsoft.com/office/drawing/2014/main" id="{1672A0CF-8263-47B8-B90C-18ED50151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5249" y="3549580"/>
            <a:ext cx="219600" cy="2196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239C5B6-7024-4B1E-97F0-BC5814E49189}"/>
              </a:ext>
            </a:extLst>
          </p:cNvPr>
          <p:cNvSpPr txBox="1"/>
          <p:nvPr/>
        </p:nvSpPr>
        <p:spPr>
          <a:xfrm rot="20375623">
            <a:off x="7265429" y="3113953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+mj-lt"/>
              </a:rPr>
              <a:t>optimal hyperplane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26793C-7B25-4277-BE55-84D5D4B002C3}"/>
              </a:ext>
            </a:extLst>
          </p:cNvPr>
          <p:cNvSpPr txBox="1"/>
          <p:nvPr/>
        </p:nvSpPr>
        <p:spPr>
          <a:xfrm>
            <a:off x="2017785" y="4971358"/>
            <a:ext cx="5293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/>
              <a:t>2D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7413DD-6BE7-472B-AC9C-2FBF333896F8}"/>
              </a:ext>
            </a:extLst>
          </p:cNvPr>
          <p:cNvSpPr txBox="1"/>
          <p:nvPr/>
        </p:nvSpPr>
        <p:spPr>
          <a:xfrm>
            <a:off x="6779099" y="4971358"/>
            <a:ext cx="52931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/>
              <a:t>3D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566046-DEF2-4C28-8535-FCED789303C0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2547097" y="5171413"/>
            <a:ext cx="4232002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F51767B-53DE-47C7-A76D-601C04E9E87D}"/>
                  </a:ext>
                </a:extLst>
              </p:cNvPr>
              <p:cNvSpPr/>
              <p:nvPr/>
            </p:nvSpPr>
            <p:spPr>
              <a:xfrm>
                <a:off x="4196080" y="4743520"/>
                <a:ext cx="1222640" cy="79791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Kernel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F51767B-53DE-47C7-A76D-601C04E9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080" y="4743520"/>
                <a:ext cx="1222640" cy="79791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0115C93C-DA71-4BE5-B943-43F3A675FEE0}"/>
              </a:ext>
            </a:extLst>
          </p:cNvPr>
          <p:cNvSpPr/>
          <p:nvPr/>
        </p:nvSpPr>
        <p:spPr>
          <a:xfrm rot="20317489" flipV="1">
            <a:off x="6158594" y="2951233"/>
            <a:ext cx="4491910" cy="784498"/>
          </a:xfrm>
          <a:prstGeom prst="flowChartInputOutput">
            <a:avLst/>
          </a:prstGeom>
          <a:solidFill>
            <a:srgbClr val="E2F0D9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6A6BD1-7383-44FE-BE91-C32A368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2907"/>
            <a:ext cx="3414395" cy="1853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A8075-9B0C-4B97-9A31-B2C2528E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9" y="233680"/>
            <a:ext cx="3282117" cy="171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225CE-F393-46ED-86A5-4F467BB91125}"/>
              </a:ext>
            </a:extLst>
          </p:cNvPr>
          <p:cNvSpPr txBox="1"/>
          <p:nvPr/>
        </p:nvSpPr>
        <p:spPr>
          <a:xfrm>
            <a:off x="1230385" y="2131638"/>
            <a:ext cx="750526" cy="2923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00"/>
              <a:t>small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FD0D1-31B1-4874-8708-56AD864FF62A}"/>
              </a:ext>
            </a:extLst>
          </p:cNvPr>
          <p:cNvSpPr txBox="1"/>
          <p:nvPr/>
        </p:nvSpPr>
        <p:spPr>
          <a:xfrm>
            <a:off x="4867665" y="2131638"/>
            <a:ext cx="614271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big 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7E2768-1C93-4058-8C43-F39E230ED97F}"/>
              </a:ext>
            </a:extLst>
          </p:cNvPr>
          <p:cNvGrpSpPr/>
          <p:nvPr/>
        </p:nvGrpSpPr>
        <p:grpSpPr>
          <a:xfrm>
            <a:off x="4537465" y="3505747"/>
            <a:ext cx="3558149" cy="2545154"/>
            <a:chOff x="1250705" y="3492342"/>
            <a:chExt cx="3558149" cy="2545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3EEA3D-2B40-466E-A95B-479E64113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040" y="3492342"/>
              <a:ext cx="3472814" cy="18721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9D585-A80C-49E1-AE28-7BEEAC2855D7}"/>
                </a:ext>
              </a:extLst>
            </p:cNvPr>
            <p:cNvSpPr txBox="1"/>
            <p:nvPr/>
          </p:nvSpPr>
          <p:spPr>
            <a:xfrm>
              <a:off x="2231145" y="5400905"/>
              <a:ext cx="1156086" cy="292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300"/>
                <a:t>high gamma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B83B2-F955-4766-BC8B-12700FE08579}"/>
                </a:ext>
              </a:extLst>
            </p:cNvPr>
            <p:cNvSpPr txBox="1"/>
            <p:nvPr/>
          </p:nvSpPr>
          <p:spPr>
            <a:xfrm>
              <a:off x="1250705" y="5729719"/>
              <a:ext cx="2983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only nearby points are considered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36BAA0-169A-4C5D-88E0-DE6CD50098D0}"/>
              </a:ext>
            </a:extLst>
          </p:cNvPr>
          <p:cNvGrpSpPr/>
          <p:nvPr/>
        </p:nvGrpSpPr>
        <p:grpSpPr>
          <a:xfrm>
            <a:off x="757945" y="3567447"/>
            <a:ext cx="3462231" cy="2488534"/>
            <a:chOff x="4867665" y="3548961"/>
            <a:chExt cx="3462231" cy="24885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26837D-4D26-4D64-9731-636AAC81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7665" y="3548961"/>
              <a:ext cx="3462231" cy="17661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4C0C2B-8088-4D97-9574-19F2FCC07365}"/>
                </a:ext>
              </a:extLst>
            </p:cNvPr>
            <p:cNvSpPr txBox="1"/>
            <p:nvPr/>
          </p:nvSpPr>
          <p:spPr>
            <a:xfrm>
              <a:off x="6096000" y="5380585"/>
              <a:ext cx="1170513" cy="307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/>
                <a:t>low gamma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6CC842-A8C1-40CD-816F-1E98388D7943}"/>
                </a:ext>
              </a:extLst>
            </p:cNvPr>
            <p:cNvSpPr txBox="1"/>
            <p:nvPr/>
          </p:nvSpPr>
          <p:spPr>
            <a:xfrm>
              <a:off x="5060705" y="5729718"/>
              <a:ext cx="3147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far away points are also considered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43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miling face with solid fill">
            <a:extLst>
              <a:ext uri="{FF2B5EF4-FFF2-40B4-BE49-F238E27FC236}">
                <a16:creationId xmlns:a16="http://schemas.microsoft.com/office/drawing/2014/main" id="{A9C3E766-0E39-4D03-9555-F6DDB59B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5816" y="2009000"/>
            <a:ext cx="219600" cy="219600"/>
          </a:xfrm>
          <a:prstGeom prst="rect">
            <a:avLst/>
          </a:prstGeom>
        </p:spPr>
      </p:pic>
      <p:pic>
        <p:nvPicPr>
          <p:cNvPr id="5" name="Graphic 4" descr="Sad face with solid fill">
            <a:extLst>
              <a:ext uri="{FF2B5EF4-FFF2-40B4-BE49-F238E27FC236}">
                <a16:creationId xmlns:a16="http://schemas.microsoft.com/office/drawing/2014/main" id="{CAD9E486-38D3-4EC0-B63F-223A9E534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00" y="2842990"/>
            <a:ext cx="219600" cy="219600"/>
          </a:xfrm>
          <a:prstGeom prst="rect">
            <a:avLst/>
          </a:prstGeom>
        </p:spPr>
      </p:pic>
      <p:pic>
        <p:nvPicPr>
          <p:cNvPr id="6" name="Graphic 5" descr="Smiling face with solid fill">
            <a:extLst>
              <a:ext uri="{FF2B5EF4-FFF2-40B4-BE49-F238E27FC236}">
                <a16:creationId xmlns:a16="http://schemas.microsoft.com/office/drawing/2014/main" id="{985AFE3F-A29C-491E-84D2-EBD0C6476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416" y="1668640"/>
            <a:ext cx="219600" cy="219600"/>
          </a:xfrm>
          <a:prstGeom prst="rect">
            <a:avLst/>
          </a:prstGeom>
        </p:spPr>
      </p:pic>
      <p:pic>
        <p:nvPicPr>
          <p:cNvPr id="7" name="Graphic 6" descr="Smiling face with solid fill">
            <a:extLst>
              <a:ext uri="{FF2B5EF4-FFF2-40B4-BE49-F238E27FC236}">
                <a16:creationId xmlns:a16="http://schemas.microsoft.com/office/drawing/2014/main" id="{05FB3E49-336A-40D7-89C7-EDECF278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1536" y="1558840"/>
            <a:ext cx="219600" cy="219600"/>
          </a:xfrm>
          <a:prstGeom prst="rect">
            <a:avLst/>
          </a:prstGeom>
        </p:spPr>
      </p:pic>
      <p:pic>
        <p:nvPicPr>
          <p:cNvPr id="8" name="Graphic 7" descr="Smiling face with solid fill">
            <a:extLst>
              <a:ext uri="{FF2B5EF4-FFF2-40B4-BE49-F238E27FC236}">
                <a16:creationId xmlns:a16="http://schemas.microsoft.com/office/drawing/2014/main" id="{149DB6CB-14A0-403E-96B1-0931AE627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136" y="1939840"/>
            <a:ext cx="219600" cy="219600"/>
          </a:xfrm>
          <a:prstGeom prst="rect">
            <a:avLst/>
          </a:prstGeom>
        </p:spPr>
      </p:pic>
      <p:pic>
        <p:nvPicPr>
          <p:cNvPr id="9" name="Graphic 8" descr="Smiling face with solid fill">
            <a:extLst>
              <a:ext uri="{FF2B5EF4-FFF2-40B4-BE49-F238E27FC236}">
                <a16:creationId xmlns:a16="http://schemas.microsoft.com/office/drawing/2014/main" id="{70B0E871-F61C-4DCB-82AB-CD146A14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736" y="2577380"/>
            <a:ext cx="219600" cy="219600"/>
          </a:xfrm>
          <a:prstGeom prst="rect">
            <a:avLst/>
          </a:prstGeom>
        </p:spPr>
      </p:pic>
      <p:pic>
        <p:nvPicPr>
          <p:cNvPr id="10" name="Graphic 9" descr="Smiling face with solid fill">
            <a:extLst>
              <a:ext uri="{FF2B5EF4-FFF2-40B4-BE49-F238E27FC236}">
                <a16:creationId xmlns:a16="http://schemas.microsoft.com/office/drawing/2014/main" id="{C95B8C8D-36C9-4E95-AD8B-35B962837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9536" y="2320840"/>
            <a:ext cx="219600" cy="219600"/>
          </a:xfrm>
          <a:prstGeom prst="rect">
            <a:avLst/>
          </a:prstGeom>
        </p:spPr>
      </p:pic>
      <p:pic>
        <p:nvPicPr>
          <p:cNvPr id="11" name="Graphic 10" descr="Smiling face with solid fill">
            <a:extLst>
              <a:ext uri="{FF2B5EF4-FFF2-40B4-BE49-F238E27FC236}">
                <a16:creationId xmlns:a16="http://schemas.microsoft.com/office/drawing/2014/main" id="{9993380A-B69A-42C3-A86F-5BBE8CFB0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16" y="3191190"/>
            <a:ext cx="219600" cy="219600"/>
          </a:xfrm>
          <a:prstGeom prst="rect">
            <a:avLst/>
          </a:prstGeom>
        </p:spPr>
      </p:pic>
      <p:pic>
        <p:nvPicPr>
          <p:cNvPr id="12" name="Graphic 11" descr="Smiling face with solid fill">
            <a:extLst>
              <a:ext uri="{FF2B5EF4-FFF2-40B4-BE49-F238E27FC236}">
                <a16:creationId xmlns:a16="http://schemas.microsoft.com/office/drawing/2014/main" id="{D026DCF8-9C6F-45CA-80ED-0AAB3E2A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5616" y="2769550"/>
            <a:ext cx="219600" cy="219600"/>
          </a:xfrm>
          <a:prstGeom prst="rect">
            <a:avLst/>
          </a:prstGeom>
        </p:spPr>
      </p:pic>
      <p:pic>
        <p:nvPicPr>
          <p:cNvPr id="13" name="Graphic 12" descr="Smiling face with solid fill">
            <a:extLst>
              <a:ext uri="{FF2B5EF4-FFF2-40B4-BE49-F238E27FC236}">
                <a16:creationId xmlns:a16="http://schemas.microsoft.com/office/drawing/2014/main" id="{32A302DB-D7D0-4035-ADC1-288B2D9C6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876" y="2982220"/>
            <a:ext cx="219600" cy="219600"/>
          </a:xfrm>
          <a:prstGeom prst="rect">
            <a:avLst/>
          </a:prstGeom>
        </p:spPr>
      </p:pic>
      <p:pic>
        <p:nvPicPr>
          <p:cNvPr id="14" name="Graphic 13" descr="Smiling face with solid fill">
            <a:extLst>
              <a:ext uri="{FF2B5EF4-FFF2-40B4-BE49-F238E27FC236}">
                <a16:creationId xmlns:a16="http://schemas.microsoft.com/office/drawing/2014/main" id="{7E137716-E935-4DD1-8171-B137B46E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396" y="2009000"/>
            <a:ext cx="219600" cy="219600"/>
          </a:xfrm>
          <a:prstGeom prst="rect">
            <a:avLst/>
          </a:prstGeom>
        </p:spPr>
      </p:pic>
      <p:pic>
        <p:nvPicPr>
          <p:cNvPr id="15" name="Graphic 14" descr="Smiling face with solid fill">
            <a:extLst>
              <a:ext uri="{FF2B5EF4-FFF2-40B4-BE49-F238E27FC236}">
                <a16:creationId xmlns:a16="http://schemas.microsoft.com/office/drawing/2014/main" id="{7364472A-F979-4727-8F17-0219C3E8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396" y="2140440"/>
            <a:ext cx="219600" cy="219600"/>
          </a:xfrm>
          <a:prstGeom prst="rect">
            <a:avLst/>
          </a:prstGeom>
        </p:spPr>
      </p:pic>
      <p:pic>
        <p:nvPicPr>
          <p:cNvPr id="16" name="Graphic 15" descr="Sad face with solid fill">
            <a:extLst>
              <a:ext uri="{FF2B5EF4-FFF2-40B4-BE49-F238E27FC236}">
                <a16:creationId xmlns:a16="http://schemas.microsoft.com/office/drawing/2014/main" id="{9F8DDC10-7E6D-431A-A2A9-19EBC4304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8232" y="2473225"/>
            <a:ext cx="219600" cy="219600"/>
          </a:xfrm>
          <a:prstGeom prst="rect">
            <a:avLst/>
          </a:prstGeom>
        </p:spPr>
      </p:pic>
      <p:pic>
        <p:nvPicPr>
          <p:cNvPr id="17" name="Graphic 16" descr="Sad face with solid fill">
            <a:extLst>
              <a:ext uri="{FF2B5EF4-FFF2-40B4-BE49-F238E27FC236}">
                <a16:creationId xmlns:a16="http://schemas.microsoft.com/office/drawing/2014/main" id="{E7E4880E-A27F-4103-9F20-B24FC54B3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1131" y="3160710"/>
            <a:ext cx="219600" cy="219600"/>
          </a:xfrm>
          <a:prstGeom prst="rect">
            <a:avLst/>
          </a:prstGeom>
        </p:spPr>
      </p:pic>
      <p:pic>
        <p:nvPicPr>
          <p:cNvPr id="18" name="Graphic 17" descr="Sad face with solid fill">
            <a:extLst>
              <a:ext uri="{FF2B5EF4-FFF2-40B4-BE49-F238E27FC236}">
                <a16:creationId xmlns:a16="http://schemas.microsoft.com/office/drawing/2014/main" id="{1F798DBE-1CAA-4019-B3C0-5F54F45F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2200" y="3056930"/>
            <a:ext cx="219600" cy="219600"/>
          </a:xfrm>
          <a:prstGeom prst="rect">
            <a:avLst/>
          </a:prstGeom>
        </p:spPr>
      </p:pic>
      <p:pic>
        <p:nvPicPr>
          <p:cNvPr id="19" name="Graphic 18" descr="Sad face with solid fill">
            <a:extLst>
              <a:ext uri="{FF2B5EF4-FFF2-40B4-BE49-F238E27FC236}">
                <a16:creationId xmlns:a16="http://schemas.microsoft.com/office/drawing/2014/main" id="{543F1E0D-7D35-4175-9F3A-D9A0D7975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3200" y="2543270"/>
            <a:ext cx="219600" cy="219600"/>
          </a:xfrm>
          <a:prstGeom prst="rect">
            <a:avLst/>
          </a:prstGeom>
        </p:spPr>
      </p:pic>
      <p:pic>
        <p:nvPicPr>
          <p:cNvPr id="20" name="Graphic 19" descr="Sad face with solid fill">
            <a:extLst>
              <a:ext uri="{FF2B5EF4-FFF2-40B4-BE49-F238E27FC236}">
                <a16:creationId xmlns:a16="http://schemas.microsoft.com/office/drawing/2014/main" id="{9F7ED772-3F8F-4A26-B46D-9650246B2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280" y="2706920"/>
            <a:ext cx="219600" cy="219600"/>
          </a:xfrm>
          <a:prstGeom prst="rect">
            <a:avLst/>
          </a:prstGeom>
        </p:spPr>
      </p:pic>
      <p:pic>
        <p:nvPicPr>
          <p:cNvPr id="21" name="Graphic 20" descr="Sad face with solid fill">
            <a:extLst>
              <a:ext uri="{FF2B5EF4-FFF2-40B4-BE49-F238E27FC236}">
                <a16:creationId xmlns:a16="http://schemas.microsoft.com/office/drawing/2014/main" id="{A4E24D20-2EBD-4C8C-B12E-C4E1367FB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440" y="3086760"/>
            <a:ext cx="219600" cy="219600"/>
          </a:xfrm>
          <a:prstGeom prst="rect">
            <a:avLst/>
          </a:prstGeom>
        </p:spPr>
      </p:pic>
      <p:pic>
        <p:nvPicPr>
          <p:cNvPr id="22" name="Graphic 21" descr="Sad face with solid fill">
            <a:extLst>
              <a:ext uri="{FF2B5EF4-FFF2-40B4-BE49-F238E27FC236}">
                <a16:creationId xmlns:a16="http://schemas.microsoft.com/office/drawing/2014/main" id="{64705C80-750F-4D94-8992-821A0B55A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0" y="3520450"/>
            <a:ext cx="219600" cy="219600"/>
          </a:xfrm>
          <a:prstGeom prst="rect">
            <a:avLst/>
          </a:prstGeom>
        </p:spPr>
      </p:pic>
      <p:pic>
        <p:nvPicPr>
          <p:cNvPr id="23" name="Graphic 22" descr="Sad face with solid fill">
            <a:extLst>
              <a:ext uri="{FF2B5EF4-FFF2-40B4-BE49-F238E27FC236}">
                <a16:creationId xmlns:a16="http://schemas.microsoft.com/office/drawing/2014/main" id="{10F79AAF-6FC2-4447-9D81-A7BC8294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7480" y="3639970"/>
            <a:ext cx="219600" cy="219600"/>
          </a:xfrm>
          <a:prstGeom prst="rect">
            <a:avLst/>
          </a:prstGeom>
        </p:spPr>
      </p:pic>
      <p:pic>
        <p:nvPicPr>
          <p:cNvPr id="24" name="Graphic 23" descr="Sad face with solid fill">
            <a:extLst>
              <a:ext uri="{FF2B5EF4-FFF2-40B4-BE49-F238E27FC236}">
                <a16:creationId xmlns:a16="http://schemas.microsoft.com/office/drawing/2014/main" id="{13A85B4D-E07D-4B62-BCBA-83C23C8F7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0019" y="2540440"/>
            <a:ext cx="219600" cy="219600"/>
          </a:xfrm>
          <a:prstGeom prst="rect">
            <a:avLst/>
          </a:prstGeom>
        </p:spPr>
      </p:pic>
      <p:pic>
        <p:nvPicPr>
          <p:cNvPr id="25" name="Graphic 24" descr="Sad face with solid fill">
            <a:extLst>
              <a:ext uri="{FF2B5EF4-FFF2-40B4-BE49-F238E27FC236}">
                <a16:creationId xmlns:a16="http://schemas.microsoft.com/office/drawing/2014/main" id="{5373B6E2-961D-4380-808A-6E434F36A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9619" y="3090970"/>
            <a:ext cx="219600" cy="219600"/>
          </a:xfrm>
          <a:prstGeom prst="rect">
            <a:avLst/>
          </a:prstGeom>
        </p:spPr>
      </p:pic>
      <p:pic>
        <p:nvPicPr>
          <p:cNvPr id="26" name="Graphic 25" descr="Sad face with solid fill">
            <a:extLst>
              <a:ext uri="{FF2B5EF4-FFF2-40B4-BE49-F238E27FC236}">
                <a16:creationId xmlns:a16="http://schemas.microsoft.com/office/drawing/2014/main" id="{435B58E2-62A3-4840-AED8-4947B30BA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680" y="3130190"/>
            <a:ext cx="219600" cy="219600"/>
          </a:xfrm>
          <a:prstGeom prst="rect">
            <a:avLst/>
          </a:prstGeom>
        </p:spPr>
      </p:pic>
      <p:pic>
        <p:nvPicPr>
          <p:cNvPr id="27" name="Graphic 26" descr="Sad face with solid fill">
            <a:extLst>
              <a:ext uri="{FF2B5EF4-FFF2-40B4-BE49-F238E27FC236}">
                <a16:creationId xmlns:a16="http://schemas.microsoft.com/office/drawing/2014/main" id="{71A05386-BF31-415A-BCD0-DE2425888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619" y="2248105"/>
            <a:ext cx="219600" cy="219600"/>
          </a:xfrm>
          <a:prstGeom prst="rect">
            <a:avLst/>
          </a:prstGeom>
        </p:spPr>
      </p:pic>
      <p:pic>
        <p:nvPicPr>
          <p:cNvPr id="28" name="Graphic 27" descr="Sad face with solid fill">
            <a:extLst>
              <a:ext uri="{FF2B5EF4-FFF2-40B4-BE49-F238E27FC236}">
                <a16:creationId xmlns:a16="http://schemas.microsoft.com/office/drawing/2014/main" id="{0F64CBE4-1D6D-4B33-B921-0E03D0B9E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080" y="1811355"/>
            <a:ext cx="219600" cy="219600"/>
          </a:xfrm>
          <a:prstGeom prst="rect">
            <a:avLst/>
          </a:prstGeom>
        </p:spPr>
      </p:pic>
      <p:pic>
        <p:nvPicPr>
          <p:cNvPr id="29" name="Graphic 28" descr="Sad face with solid fill">
            <a:extLst>
              <a:ext uri="{FF2B5EF4-FFF2-40B4-BE49-F238E27FC236}">
                <a16:creationId xmlns:a16="http://schemas.microsoft.com/office/drawing/2014/main" id="{925D8173-262D-46AE-A330-20F562397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238" y="2202770"/>
            <a:ext cx="219600" cy="2196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EFCFBE-123F-42FE-9D30-3EC9489B4CCF}"/>
              </a:ext>
            </a:extLst>
          </p:cNvPr>
          <p:cNvCxnSpPr>
            <a:cxnSpLocks/>
          </p:cNvCxnSpPr>
          <p:nvPr/>
        </p:nvCxnSpPr>
        <p:spPr>
          <a:xfrm flipH="1">
            <a:off x="2916156" y="1604630"/>
            <a:ext cx="1429210" cy="23622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Graphic 33" descr="Smiling face with solid fill">
            <a:extLst>
              <a:ext uri="{FF2B5EF4-FFF2-40B4-BE49-F238E27FC236}">
                <a16:creationId xmlns:a16="http://schemas.microsoft.com/office/drawing/2014/main" id="{2581BEF4-6B2C-41E6-AEC5-34A76753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9816" y="2646685"/>
            <a:ext cx="219600" cy="219600"/>
          </a:xfrm>
          <a:prstGeom prst="rect">
            <a:avLst/>
          </a:prstGeom>
        </p:spPr>
      </p:pic>
      <p:pic>
        <p:nvPicPr>
          <p:cNvPr id="35" name="Graphic 34" descr="Smiling face with solid fill">
            <a:extLst>
              <a:ext uri="{FF2B5EF4-FFF2-40B4-BE49-F238E27FC236}">
                <a16:creationId xmlns:a16="http://schemas.microsoft.com/office/drawing/2014/main" id="{A4402197-9DB8-4A87-BAEB-2B066684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220" y="2239995"/>
            <a:ext cx="219600" cy="219600"/>
          </a:xfrm>
          <a:prstGeom prst="rect">
            <a:avLst/>
          </a:prstGeom>
        </p:spPr>
      </p:pic>
      <p:pic>
        <p:nvPicPr>
          <p:cNvPr id="36" name="Graphic 35" descr="Sad face with solid fill">
            <a:extLst>
              <a:ext uri="{FF2B5EF4-FFF2-40B4-BE49-F238E27FC236}">
                <a16:creationId xmlns:a16="http://schemas.microsoft.com/office/drawing/2014/main" id="{85AE2BD6-5734-4289-AC97-BFF9ECAF2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5416" y="3662110"/>
            <a:ext cx="219600" cy="21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14CF3D-4727-41F6-91C3-F09865FF54DE}"/>
              </a:ext>
            </a:extLst>
          </p:cNvPr>
          <p:cNvSpPr txBox="1"/>
          <p:nvPr/>
        </p:nvSpPr>
        <p:spPr>
          <a:xfrm>
            <a:off x="3336732" y="4291425"/>
            <a:ext cx="88036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small C</a:t>
            </a:r>
          </a:p>
        </p:txBody>
      </p:sp>
      <p:pic>
        <p:nvPicPr>
          <p:cNvPr id="40" name="Graphic 39" descr="Smiling face with solid fill">
            <a:extLst>
              <a:ext uri="{FF2B5EF4-FFF2-40B4-BE49-F238E27FC236}">
                <a16:creationId xmlns:a16="http://schemas.microsoft.com/office/drawing/2014/main" id="{DF848D1F-A46B-45EE-BE5E-97E509DB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2511" y="2009000"/>
            <a:ext cx="219600" cy="219600"/>
          </a:xfrm>
          <a:prstGeom prst="rect">
            <a:avLst/>
          </a:prstGeom>
        </p:spPr>
      </p:pic>
      <p:pic>
        <p:nvPicPr>
          <p:cNvPr id="41" name="Graphic 40" descr="Sad face with solid fill">
            <a:extLst>
              <a:ext uri="{FF2B5EF4-FFF2-40B4-BE49-F238E27FC236}">
                <a16:creationId xmlns:a16="http://schemas.microsoft.com/office/drawing/2014/main" id="{5E47FDFC-27D3-488E-97E9-5281CF441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8495" y="2842990"/>
            <a:ext cx="219600" cy="219600"/>
          </a:xfrm>
          <a:prstGeom prst="rect">
            <a:avLst/>
          </a:prstGeom>
        </p:spPr>
      </p:pic>
      <p:pic>
        <p:nvPicPr>
          <p:cNvPr id="42" name="Graphic 41" descr="Smiling face with solid fill">
            <a:extLst>
              <a:ext uri="{FF2B5EF4-FFF2-40B4-BE49-F238E27FC236}">
                <a16:creationId xmlns:a16="http://schemas.microsoft.com/office/drawing/2014/main" id="{EBEC2C5A-E00E-4A03-B1B7-DB452BD4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2111" y="1668640"/>
            <a:ext cx="219600" cy="219600"/>
          </a:xfrm>
          <a:prstGeom prst="rect">
            <a:avLst/>
          </a:prstGeom>
        </p:spPr>
      </p:pic>
      <p:pic>
        <p:nvPicPr>
          <p:cNvPr id="43" name="Graphic 42" descr="Smiling face with solid fill">
            <a:extLst>
              <a:ext uri="{FF2B5EF4-FFF2-40B4-BE49-F238E27FC236}">
                <a16:creationId xmlns:a16="http://schemas.microsoft.com/office/drawing/2014/main" id="{5C80CB04-E3EC-4467-A338-D949C365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231" y="1558840"/>
            <a:ext cx="219600" cy="219600"/>
          </a:xfrm>
          <a:prstGeom prst="rect">
            <a:avLst/>
          </a:prstGeom>
        </p:spPr>
      </p:pic>
      <p:pic>
        <p:nvPicPr>
          <p:cNvPr id="44" name="Graphic 43" descr="Smiling face with solid fill">
            <a:extLst>
              <a:ext uri="{FF2B5EF4-FFF2-40B4-BE49-F238E27FC236}">
                <a16:creationId xmlns:a16="http://schemas.microsoft.com/office/drawing/2014/main" id="{D41F92A1-0E3F-410B-AE22-16CC1D64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831" y="1939840"/>
            <a:ext cx="219600" cy="219600"/>
          </a:xfrm>
          <a:prstGeom prst="rect">
            <a:avLst/>
          </a:prstGeom>
        </p:spPr>
      </p:pic>
      <p:pic>
        <p:nvPicPr>
          <p:cNvPr id="45" name="Graphic 44" descr="Smiling face with solid fill">
            <a:extLst>
              <a:ext uri="{FF2B5EF4-FFF2-40B4-BE49-F238E27FC236}">
                <a16:creationId xmlns:a16="http://schemas.microsoft.com/office/drawing/2014/main" id="{C6774406-A0FF-4698-8E7E-30360100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431" y="2577380"/>
            <a:ext cx="219600" cy="219600"/>
          </a:xfrm>
          <a:prstGeom prst="rect">
            <a:avLst/>
          </a:prstGeom>
        </p:spPr>
      </p:pic>
      <p:pic>
        <p:nvPicPr>
          <p:cNvPr id="46" name="Graphic 45" descr="Smiling face with solid fill">
            <a:extLst>
              <a:ext uri="{FF2B5EF4-FFF2-40B4-BE49-F238E27FC236}">
                <a16:creationId xmlns:a16="http://schemas.microsoft.com/office/drawing/2014/main" id="{98DE3223-B775-4CAB-8A64-219B61A0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6231" y="2320840"/>
            <a:ext cx="219600" cy="219600"/>
          </a:xfrm>
          <a:prstGeom prst="rect">
            <a:avLst/>
          </a:prstGeom>
        </p:spPr>
      </p:pic>
      <p:pic>
        <p:nvPicPr>
          <p:cNvPr id="47" name="Graphic 46" descr="Smiling face with solid fill">
            <a:extLst>
              <a:ext uri="{FF2B5EF4-FFF2-40B4-BE49-F238E27FC236}">
                <a16:creationId xmlns:a16="http://schemas.microsoft.com/office/drawing/2014/main" id="{B10E4C50-77D0-40BD-99D9-8996FAAED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111" y="3191190"/>
            <a:ext cx="219600" cy="219600"/>
          </a:xfrm>
          <a:prstGeom prst="rect">
            <a:avLst/>
          </a:prstGeom>
        </p:spPr>
      </p:pic>
      <p:pic>
        <p:nvPicPr>
          <p:cNvPr id="48" name="Graphic 47" descr="Smiling face with solid fill">
            <a:extLst>
              <a:ext uri="{FF2B5EF4-FFF2-40B4-BE49-F238E27FC236}">
                <a16:creationId xmlns:a16="http://schemas.microsoft.com/office/drawing/2014/main" id="{1F69A073-497A-4A66-A362-B7B40F55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311" y="2769550"/>
            <a:ext cx="219600" cy="219600"/>
          </a:xfrm>
          <a:prstGeom prst="rect">
            <a:avLst/>
          </a:prstGeom>
        </p:spPr>
      </p:pic>
      <p:pic>
        <p:nvPicPr>
          <p:cNvPr id="49" name="Graphic 48" descr="Smiling face with solid fill">
            <a:extLst>
              <a:ext uri="{FF2B5EF4-FFF2-40B4-BE49-F238E27FC236}">
                <a16:creationId xmlns:a16="http://schemas.microsoft.com/office/drawing/2014/main" id="{BB5CB6AA-E74D-44C6-B1A5-1595B7D8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1571" y="2982220"/>
            <a:ext cx="219600" cy="219600"/>
          </a:xfrm>
          <a:prstGeom prst="rect">
            <a:avLst/>
          </a:prstGeom>
        </p:spPr>
      </p:pic>
      <p:pic>
        <p:nvPicPr>
          <p:cNvPr id="50" name="Graphic 49" descr="Smiling face with solid fill">
            <a:extLst>
              <a:ext uri="{FF2B5EF4-FFF2-40B4-BE49-F238E27FC236}">
                <a16:creationId xmlns:a16="http://schemas.microsoft.com/office/drawing/2014/main" id="{A47FBB29-B09E-4AC5-AC2D-870DFC22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1091" y="2009000"/>
            <a:ext cx="219600" cy="219600"/>
          </a:xfrm>
          <a:prstGeom prst="rect">
            <a:avLst/>
          </a:prstGeom>
        </p:spPr>
      </p:pic>
      <p:pic>
        <p:nvPicPr>
          <p:cNvPr id="51" name="Graphic 50" descr="Smiling face with solid fill">
            <a:extLst>
              <a:ext uri="{FF2B5EF4-FFF2-40B4-BE49-F238E27FC236}">
                <a16:creationId xmlns:a16="http://schemas.microsoft.com/office/drawing/2014/main" id="{247862E4-4C5E-4E67-BFA7-62461FA5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5091" y="2140440"/>
            <a:ext cx="219600" cy="219600"/>
          </a:xfrm>
          <a:prstGeom prst="rect">
            <a:avLst/>
          </a:prstGeom>
        </p:spPr>
      </p:pic>
      <p:pic>
        <p:nvPicPr>
          <p:cNvPr id="52" name="Graphic 51" descr="Sad face with solid fill">
            <a:extLst>
              <a:ext uri="{FF2B5EF4-FFF2-40B4-BE49-F238E27FC236}">
                <a16:creationId xmlns:a16="http://schemas.microsoft.com/office/drawing/2014/main" id="{943F4A1F-D3B5-49C4-94BC-3698AE3C7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2447" y="2496170"/>
            <a:ext cx="219600" cy="219600"/>
          </a:xfrm>
          <a:prstGeom prst="rect">
            <a:avLst/>
          </a:prstGeom>
        </p:spPr>
      </p:pic>
      <p:pic>
        <p:nvPicPr>
          <p:cNvPr id="53" name="Graphic 52" descr="Sad face with solid fill">
            <a:extLst>
              <a:ext uri="{FF2B5EF4-FFF2-40B4-BE49-F238E27FC236}">
                <a16:creationId xmlns:a16="http://schemas.microsoft.com/office/drawing/2014/main" id="{CAB46B79-AE2C-4BD0-886A-1CC776F63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7826" y="3160710"/>
            <a:ext cx="219600" cy="219600"/>
          </a:xfrm>
          <a:prstGeom prst="rect">
            <a:avLst/>
          </a:prstGeom>
        </p:spPr>
      </p:pic>
      <p:pic>
        <p:nvPicPr>
          <p:cNvPr id="54" name="Graphic 53" descr="Sad face with solid fill">
            <a:extLst>
              <a:ext uri="{FF2B5EF4-FFF2-40B4-BE49-F238E27FC236}">
                <a16:creationId xmlns:a16="http://schemas.microsoft.com/office/drawing/2014/main" id="{DAB5714A-4680-400E-8B0D-DD1529F5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8895" y="3056930"/>
            <a:ext cx="219600" cy="219600"/>
          </a:xfrm>
          <a:prstGeom prst="rect">
            <a:avLst/>
          </a:prstGeom>
        </p:spPr>
      </p:pic>
      <p:pic>
        <p:nvPicPr>
          <p:cNvPr id="55" name="Graphic 54" descr="Sad face with solid fill">
            <a:extLst>
              <a:ext uri="{FF2B5EF4-FFF2-40B4-BE49-F238E27FC236}">
                <a16:creationId xmlns:a16="http://schemas.microsoft.com/office/drawing/2014/main" id="{AD460ED6-4924-4369-9AAE-439C031B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895" y="2543270"/>
            <a:ext cx="219600" cy="219600"/>
          </a:xfrm>
          <a:prstGeom prst="rect">
            <a:avLst/>
          </a:prstGeom>
        </p:spPr>
      </p:pic>
      <p:pic>
        <p:nvPicPr>
          <p:cNvPr id="56" name="Graphic 55" descr="Sad face with solid fill">
            <a:extLst>
              <a:ext uri="{FF2B5EF4-FFF2-40B4-BE49-F238E27FC236}">
                <a16:creationId xmlns:a16="http://schemas.microsoft.com/office/drawing/2014/main" id="{0A5037C2-3D4A-40A8-8C88-EBEB5CE3E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0975" y="2706920"/>
            <a:ext cx="219600" cy="219600"/>
          </a:xfrm>
          <a:prstGeom prst="rect">
            <a:avLst/>
          </a:prstGeom>
        </p:spPr>
      </p:pic>
      <p:pic>
        <p:nvPicPr>
          <p:cNvPr id="57" name="Graphic 56" descr="Sad face with solid fill">
            <a:extLst>
              <a:ext uri="{FF2B5EF4-FFF2-40B4-BE49-F238E27FC236}">
                <a16:creationId xmlns:a16="http://schemas.microsoft.com/office/drawing/2014/main" id="{63A51DAF-8622-4B5B-B0CD-19E1DAB3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135" y="3086760"/>
            <a:ext cx="219600" cy="219600"/>
          </a:xfrm>
          <a:prstGeom prst="rect">
            <a:avLst/>
          </a:prstGeom>
        </p:spPr>
      </p:pic>
      <p:pic>
        <p:nvPicPr>
          <p:cNvPr id="58" name="Graphic 57" descr="Sad face with solid fill">
            <a:extLst>
              <a:ext uri="{FF2B5EF4-FFF2-40B4-BE49-F238E27FC236}">
                <a16:creationId xmlns:a16="http://schemas.microsoft.com/office/drawing/2014/main" id="{ED67D94D-880E-4DDA-BBE8-AD08D22D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4695" y="3520450"/>
            <a:ext cx="219600" cy="219600"/>
          </a:xfrm>
          <a:prstGeom prst="rect">
            <a:avLst/>
          </a:prstGeom>
        </p:spPr>
      </p:pic>
      <p:pic>
        <p:nvPicPr>
          <p:cNvPr id="59" name="Graphic 58" descr="Sad face with solid fill">
            <a:extLst>
              <a:ext uri="{FF2B5EF4-FFF2-40B4-BE49-F238E27FC236}">
                <a16:creationId xmlns:a16="http://schemas.microsoft.com/office/drawing/2014/main" id="{41F22AB6-70D3-4215-8AB8-45F0F0B7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4175" y="3639970"/>
            <a:ext cx="219600" cy="219600"/>
          </a:xfrm>
          <a:prstGeom prst="rect">
            <a:avLst/>
          </a:prstGeom>
        </p:spPr>
      </p:pic>
      <p:pic>
        <p:nvPicPr>
          <p:cNvPr id="60" name="Graphic 59" descr="Sad face with solid fill">
            <a:extLst>
              <a:ext uri="{FF2B5EF4-FFF2-40B4-BE49-F238E27FC236}">
                <a16:creationId xmlns:a16="http://schemas.microsoft.com/office/drawing/2014/main" id="{B4B5BB30-3DD5-409F-9E1A-09ED0A093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714" y="2540440"/>
            <a:ext cx="219600" cy="219600"/>
          </a:xfrm>
          <a:prstGeom prst="rect">
            <a:avLst/>
          </a:prstGeom>
        </p:spPr>
      </p:pic>
      <p:pic>
        <p:nvPicPr>
          <p:cNvPr id="61" name="Graphic 60" descr="Sad face with solid fill">
            <a:extLst>
              <a:ext uri="{FF2B5EF4-FFF2-40B4-BE49-F238E27FC236}">
                <a16:creationId xmlns:a16="http://schemas.microsoft.com/office/drawing/2014/main" id="{4A42A319-8EAA-4869-AAB6-8C270D4CA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14" y="3090970"/>
            <a:ext cx="219600" cy="219600"/>
          </a:xfrm>
          <a:prstGeom prst="rect">
            <a:avLst/>
          </a:prstGeom>
        </p:spPr>
      </p:pic>
      <p:pic>
        <p:nvPicPr>
          <p:cNvPr id="62" name="Graphic 61" descr="Sad face with solid fill">
            <a:extLst>
              <a:ext uri="{FF2B5EF4-FFF2-40B4-BE49-F238E27FC236}">
                <a16:creationId xmlns:a16="http://schemas.microsoft.com/office/drawing/2014/main" id="{A3DCF0D5-14A5-4BB8-8342-5B1B09608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3375" y="3130190"/>
            <a:ext cx="219600" cy="219600"/>
          </a:xfrm>
          <a:prstGeom prst="rect">
            <a:avLst/>
          </a:prstGeom>
        </p:spPr>
      </p:pic>
      <p:pic>
        <p:nvPicPr>
          <p:cNvPr id="63" name="Graphic 62" descr="Sad face with solid fill">
            <a:extLst>
              <a:ext uri="{FF2B5EF4-FFF2-40B4-BE49-F238E27FC236}">
                <a16:creationId xmlns:a16="http://schemas.microsoft.com/office/drawing/2014/main" id="{459DB397-0929-48A7-916B-121E718B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6314" y="2248105"/>
            <a:ext cx="219600" cy="219600"/>
          </a:xfrm>
          <a:prstGeom prst="rect">
            <a:avLst/>
          </a:prstGeom>
        </p:spPr>
      </p:pic>
      <p:pic>
        <p:nvPicPr>
          <p:cNvPr id="64" name="Graphic 63" descr="Sad face with solid fill">
            <a:extLst>
              <a:ext uri="{FF2B5EF4-FFF2-40B4-BE49-F238E27FC236}">
                <a16:creationId xmlns:a16="http://schemas.microsoft.com/office/drawing/2014/main" id="{7C7C61CC-5ADE-4339-B2AE-3BC92D11D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775" y="1811355"/>
            <a:ext cx="219600" cy="219600"/>
          </a:xfrm>
          <a:prstGeom prst="rect">
            <a:avLst/>
          </a:prstGeom>
        </p:spPr>
      </p:pic>
      <p:pic>
        <p:nvPicPr>
          <p:cNvPr id="65" name="Graphic 64" descr="Sad face with solid fill">
            <a:extLst>
              <a:ext uri="{FF2B5EF4-FFF2-40B4-BE49-F238E27FC236}">
                <a16:creationId xmlns:a16="http://schemas.microsoft.com/office/drawing/2014/main" id="{CEA3E2D1-C841-4EEB-BE11-9BAE4E8C3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933" y="2202770"/>
            <a:ext cx="219600" cy="219600"/>
          </a:xfrm>
          <a:prstGeom prst="rect">
            <a:avLst/>
          </a:prstGeom>
        </p:spPr>
      </p:pic>
      <p:pic>
        <p:nvPicPr>
          <p:cNvPr id="67" name="Graphic 66" descr="Smiling face with solid fill">
            <a:extLst>
              <a:ext uri="{FF2B5EF4-FFF2-40B4-BE49-F238E27FC236}">
                <a16:creationId xmlns:a16="http://schemas.microsoft.com/office/drawing/2014/main" id="{0AC1978C-7BD0-403A-9D38-E882D12B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6511" y="2646685"/>
            <a:ext cx="219600" cy="219600"/>
          </a:xfrm>
          <a:prstGeom prst="rect">
            <a:avLst/>
          </a:prstGeom>
        </p:spPr>
      </p:pic>
      <p:pic>
        <p:nvPicPr>
          <p:cNvPr id="68" name="Graphic 67" descr="Smiling face with solid fill">
            <a:extLst>
              <a:ext uri="{FF2B5EF4-FFF2-40B4-BE49-F238E27FC236}">
                <a16:creationId xmlns:a16="http://schemas.microsoft.com/office/drawing/2014/main" id="{0F880AE8-4D90-4491-9072-525E59474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2915" y="2239995"/>
            <a:ext cx="219600" cy="219600"/>
          </a:xfrm>
          <a:prstGeom prst="rect">
            <a:avLst/>
          </a:prstGeom>
        </p:spPr>
      </p:pic>
      <p:pic>
        <p:nvPicPr>
          <p:cNvPr id="69" name="Graphic 68" descr="Sad face with solid fill">
            <a:extLst>
              <a:ext uri="{FF2B5EF4-FFF2-40B4-BE49-F238E27FC236}">
                <a16:creationId xmlns:a16="http://schemas.microsoft.com/office/drawing/2014/main" id="{52F2FD4F-63CD-4A23-B7CD-DEF1A645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111" y="3662110"/>
            <a:ext cx="219600" cy="2196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9A8AFE-B2AF-4E42-87D3-9201C092A2DB}"/>
              </a:ext>
            </a:extLst>
          </p:cNvPr>
          <p:cNvCxnSpPr>
            <a:cxnSpLocks/>
          </p:cNvCxnSpPr>
          <p:nvPr/>
        </p:nvCxnSpPr>
        <p:spPr>
          <a:xfrm flipH="1">
            <a:off x="8019319" y="1688315"/>
            <a:ext cx="309803" cy="12382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16688D-CD3A-4EDC-8E2C-622CFC2B186A}"/>
              </a:ext>
            </a:extLst>
          </p:cNvPr>
          <p:cNvCxnSpPr>
            <a:cxnSpLocks/>
          </p:cNvCxnSpPr>
          <p:nvPr/>
        </p:nvCxnSpPr>
        <p:spPr>
          <a:xfrm flipH="1">
            <a:off x="7364891" y="2926520"/>
            <a:ext cx="654428" cy="1688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AC5DB4-B152-4E80-8B50-3DAD7E81C2E8}"/>
              </a:ext>
            </a:extLst>
          </p:cNvPr>
          <p:cNvCxnSpPr>
            <a:cxnSpLocks/>
          </p:cNvCxnSpPr>
          <p:nvPr/>
        </p:nvCxnSpPr>
        <p:spPr>
          <a:xfrm flipH="1">
            <a:off x="6838533" y="3095395"/>
            <a:ext cx="526359" cy="7009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8D55EBE-9D2F-4ADA-BEE3-91584FFB40F7}"/>
              </a:ext>
            </a:extLst>
          </p:cNvPr>
          <p:cNvSpPr txBox="1"/>
          <p:nvPr/>
        </p:nvSpPr>
        <p:spPr>
          <a:xfrm>
            <a:off x="7505852" y="4276036"/>
            <a:ext cx="673582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big C</a:t>
            </a:r>
          </a:p>
        </p:txBody>
      </p:sp>
    </p:spTree>
    <p:extLst>
      <p:ext uri="{BB962C8B-B14F-4D97-AF65-F5344CB8AC3E}">
        <p14:creationId xmlns:p14="http://schemas.microsoft.com/office/powerpoint/2010/main" val="13272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3194E23-D127-4DFC-904A-7E80DDB74274}"/>
              </a:ext>
            </a:extLst>
          </p:cNvPr>
          <p:cNvCxnSpPr>
            <a:cxnSpLocks/>
          </p:cNvCxnSpPr>
          <p:nvPr/>
        </p:nvCxnSpPr>
        <p:spPr>
          <a:xfrm>
            <a:off x="7700235" y="3150904"/>
            <a:ext cx="252754" cy="2894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9E20C9E-1A7E-459E-BD5C-67A037DA4CBA}"/>
              </a:ext>
            </a:extLst>
          </p:cNvPr>
          <p:cNvCxnSpPr>
            <a:cxnSpLocks/>
          </p:cNvCxnSpPr>
          <p:nvPr/>
        </p:nvCxnSpPr>
        <p:spPr>
          <a:xfrm>
            <a:off x="7898093" y="2644283"/>
            <a:ext cx="151406" cy="1770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2D1457D-488C-4FAC-8642-9793F29A4DAA}"/>
              </a:ext>
            </a:extLst>
          </p:cNvPr>
          <p:cNvCxnSpPr>
            <a:cxnSpLocks/>
          </p:cNvCxnSpPr>
          <p:nvPr/>
        </p:nvCxnSpPr>
        <p:spPr>
          <a:xfrm>
            <a:off x="8381477" y="2537613"/>
            <a:ext cx="269836" cy="2545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14CF3D-4727-41F6-91C3-F09865FF54DE}"/>
              </a:ext>
            </a:extLst>
          </p:cNvPr>
          <p:cNvSpPr txBox="1"/>
          <p:nvPr/>
        </p:nvSpPr>
        <p:spPr>
          <a:xfrm>
            <a:off x="3336732" y="4291425"/>
            <a:ext cx="131318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low gamma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37821C-C6D4-44A4-AD1D-58F02B70876F}"/>
              </a:ext>
            </a:extLst>
          </p:cNvPr>
          <p:cNvSpPr txBox="1"/>
          <p:nvPr/>
        </p:nvSpPr>
        <p:spPr>
          <a:xfrm>
            <a:off x="7505852" y="4276036"/>
            <a:ext cx="138211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high gamma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8CD15F-5860-4F55-B619-609B5F553952}"/>
              </a:ext>
            </a:extLst>
          </p:cNvPr>
          <p:cNvCxnSpPr>
            <a:cxnSpLocks/>
          </p:cNvCxnSpPr>
          <p:nvPr/>
        </p:nvCxnSpPr>
        <p:spPr>
          <a:xfrm>
            <a:off x="3551210" y="2479847"/>
            <a:ext cx="270694" cy="17560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861D5A-C64B-4387-88B8-7ED6AA4135C0}"/>
              </a:ext>
            </a:extLst>
          </p:cNvPr>
          <p:cNvCxnSpPr>
            <a:cxnSpLocks/>
          </p:cNvCxnSpPr>
          <p:nvPr/>
        </p:nvCxnSpPr>
        <p:spPr>
          <a:xfrm>
            <a:off x="3001873" y="3098902"/>
            <a:ext cx="431424" cy="2798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4E14BE-7AAF-4EA4-9A40-1D9A94D87285}"/>
              </a:ext>
            </a:extLst>
          </p:cNvPr>
          <p:cNvCxnSpPr>
            <a:cxnSpLocks/>
          </p:cNvCxnSpPr>
          <p:nvPr/>
        </p:nvCxnSpPr>
        <p:spPr>
          <a:xfrm>
            <a:off x="3212920" y="3787646"/>
            <a:ext cx="235649" cy="1528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3700EC-0188-44AA-9745-4803171BAA81}"/>
              </a:ext>
            </a:extLst>
          </p:cNvPr>
          <p:cNvCxnSpPr>
            <a:cxnSpLocks/>
          </p:cNvCxnSpPr>
          <p:nvPr/>
        </p:nvCxnSpPr>
        <p:spPr>
          <a:xfrm>
            <a:off x="3008080" y="3532483"/>
            <a:ext cx="253425" cy="1582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9" name="Graphic 88" descr="Smiling face with solid fill">
            <a:extLst>
              <a:ext uri="{FF2B5EF4-FFF2-40B4-BE49-F238E27FC236}">
                <a16:creationId xmlns:a16="http://schemas.microsoft.com/office/drawing/2014/main" id="{9E6FD7F4-4016-4B34-9DA1-622A77B88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937" y="2196750"/>
            <a:ext cx="219600" cy="219600"/>
          </a:xfrm>
          <a:prstGeom prst="rect">
            <a:avLst/>
          </a:prstGeom>
        </p:spPr>
      </p:pic>
      <p:pic>
        <p:nvPicPr>
          <p:cNvPr id="90" name="Graphic 89" descr="Sad face with solid fill">
            <a:extLst>
              <a:ext uri="{FF2B5EF4-FFF2-40B4-BE49-F238E27FC236}">
                <a16:creationId xmlns:a16="http://schemas.microsoft.com/office/drawing/2014/main" id="{C2A9AE27-A49F-47B7-944C-5606A84D7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921" y="3030740"/>
            <a:ext cx="219600" cy="219600"/>
          </a:xfrm>
          <a:prstGeom prst="rect">
            <a:avLst/>
          </a:prstGeom>
        </p:spPr>
      </p:pic>
      <p:pic>
        <p:nvPicPr>
          <p:cNvPr id="91" name="Graphic 90" descr="Smiling face with solid fill">
            <a:extLst>
              <a:ext uri="{FF2B5EF4-FFF2-40B4-BE49-F238E27FC236}">
                <a16:creationId xmlns:a16="http://schemas.microsoft.com/office/drawing/2014/main" id="{ECE36877-0F2E-43C3-969C-22706AC03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537" y="1856390"/>
            <a:ext cx="219600" cy="219600"/>
          </a:xfrm>
          <a:prstGeom prst="rect">
            <a:avLst/>
          </a:prstGeom>
        </p:spPr>
      </p:pic>
      <p:pic>
        <p:nvPicPr>
          <p:cNvPr id="92" name="Graphic 91" descr="Smiling face with solid fill">
            <a:extLst>
              <a:ext uri="{FF2B5EF4-FFF2-40B4-BE49-F238E27FC236}">
                <a16:creationId xmlns:a16="http://schemas.microsoft.com/office/drawing/2014/main" id="{0A13B8C6-8830-47F6-AED0-46D2750A5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657" y="1746590"/>
            <a:ext cx="219600" cy="219600"/>
          </a:xfrm>
          <a:prstGeom prst="rect">
            <a:avLst/>
          </a:prstGeom>
        </p:spPr>
      </p:pic>
      <p:pic>
        <p:nvPicPr>
          <p:cNvPr id="93" name="Graphic 92" descr="Smiling face with solid fill">
            <a:extLst>
              <a:ext uri="{FF2B5EF4-FFF2-40B4-BE49-F238E27FC236}">
                <a16:creationId xmlns:a16="http://schemas.microsoft.com/office/drawing/2014/main" id="{0AEC258A-C5CC-4F25-9DAE-97964FD1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257" y="2127590"/>
            <a:ext cx="219600" cy="219600"/>
          </a:xfrm>
          <a:prstGeom prst="rect">
            <a:avLst/>
          </a:prstGeom>
        </p:spPr>
      </p:pic>
      <p:pic>
        <p:nvPicPr>
          <p:cNvPr id="94" name="Graphic 93" descr="Smiling face with solid fill">
            <a:extLst>
              <a:ext uri="{FF2B5EF4-FFF2-40B4-BE49-F238E27FC236}">
                <a16:creationId xmlns:a16="http://schemas.microsoft.com/office/drawing/2014/main" id="{26E4387C-5867-4C37-9EFB-FB282EEE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857" y="2765130"/>
            <a:ext cx="219600" cy="219600"/>
          </a:xfrm>
          <a:prstGeom prst="rect">
            <a:avLst/>
          </a:prstGeom>
        </p:spPr>
      </p:pic>
      <p:pic>
        <p:nvPicPr>
          <p:cNvPr id="95" name="Graphic 94" descr="Smiling face with solid fill">
            <a:extLst>
              <a:ext uri="{FF2B5EF4-FFF2-40B4-BE49-F238E27FC236}">
                <a16:creationId xmlns:a16="http://schemas.microsoft.com/office/drawing/2014/main" id="{78D7CABD-86DB-4F75-9548-DCFD5F0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1657" y="2508590"/>
            <a:ext cx="219600" cy="219600"/>
          </a:xfrm>
          <a:prstGeom prst="rect">
            <a:avLst/>
          </a:prstGeom>
        </p:spPr>
      </p:pic>
      <p:pic>
        <p:nvPicPr>
          <p:cNvPr id="96" name="Graphic 95" descr="Smiling face with solid fill">
            <a:extLst>
              <a:ext uri="{FF2B5EF4-FFF2-40B4-BE49-F238E27FC236}">
                <a16:creationId xmlns:a16="http://schemas.microsoft.com/office/drawing/2014/main" id="{A8120403-4228-4F7B-ADBC-A0019E41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537" y="3378940"/>
            <a:ext cx="219600" cy="219600"/>
          </a:xfrm>
          <a:prstGeom prst="rect">
            <a:avLst/>
          </a:prstGeom>
        </p:spPr>
      </p:pic>
      <p:pic>
        <p:nvPicPr>
          <p:cNvPr id="97" name="Graphic 96" descr="Smiling face with solid fill">
            <a:extLst>
              <a:ext uri="{FF2B5EF4-FFF2-40B4-BE49-F238E27FC236}">
                <a16:creationId xmlns:a16="http://schemas.microsoft.com/office/drawing/2014/main" id="{3281A194-903B-435C-8D84-318419094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737" y="2957300"/>
            <a:ext cx="219600" cy="219600"/>
          </a:xfrm>
          <a:prstGeom prst="rect">
            <a:avLst/>
          </a:prstGeom>
        </p:spPr>
      </p:pic>
      <p:pic>
        <p:nvPicPr>
          <p:cNvPr id="98" name="Graphic 97" descr="Smiling face with solid fill">
            <a:extLst>
              <a:ext uri="{FF2B5EF4-FFF2-40B4-BE49-F238E27FC236}">
                <a16:creationId xmlns:a16="http://schemas.microsoft.com/office/drawing/2014/main" id="{CECB5753-76D9-474D-994E-D9A0A7A0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997" y="3169970"/>
            <a:ext cx="219600" cy="219600"/>
          </a:xfrm>
          <a:prstGeom prst="rect">
            <a:avLst/>
          </a:prstGeom>
        </p:spPr>
      </p:pic>
      <p:pic>
        <p:nvPicPr>
          <p:cNvPr id="99" name="Graphic 98" descr="Smiling face with solid fill">
            <a:extLst>
              <a:ext uri="{FF2B5EF4-FFF2-40B4-BE49-F238E27FC236}">
                <a16:creationId xmlns:a16="http://schemas.microsoft.com/office/drawing/2014/main" id="{07E9DE8A-5E9C-471E-B360-168EB1EBD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517" y="2196750"/>
            <a:ext cx="219600" cy="219600"/>
          </a:xfrm>
          <a:prstGeom prst="rect">
            <a:avLst/>
          </a:prstGeom>
        </p:spPr>
      </p:pic>
      <p:pic>
        <p:nvPicPr>
          <p:cNvPr id="100" name="Graphic 99" descr="Smiling face with solid fill">
            <a:extLst>
              <a:ext uri="{FF2B5EF4-FFF2-40B4-BE49-F238E27FC236}">
                <a16:creationId xmlns:a16="http://schemas.microsoft.com/office/drawing/2014/main" id="{6E052E1F-F958-4631-AC1A-0EDE30F9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0517" y="2328190"/>
            <a:ext cx="219600" cy="219600"/>
          </a:xfrm>
          <a:prstGeom prst="rect">
            <a:avLst/>
          </a:prstGeom>
        </p:spPr>
      </p:pic>
      <p:pic>
        <p:nvPicPr>
          <p:cNvPr id="101" name="Graphic 100" descr="Sad face with solid fill">
            <a:extLst>
              <a:ext uri="{FF2B5EF4-FFF2-40B4-BE49-F238E27FC236}">
                <a16:creationId xmlns:a16="http://schemas.microsoft.com/office/drawing/2014/main" id="{8F57FBF3-870C-44BE-85EB-A62C1D865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0353" y="2660975"/>
            <a:ext cx="219600" cy="219600"/>
          </a:xfrm>
          <a:prstGeom prst="rect">
            <a:avLst/>
          </a:prstGeom>
        </p:spPr>
      </p:pic>
      <p:pic>
        <p:nvPicPr>
          <p:cNvPr id="102" name="Graphic 101" descr="Sad face with solid fill">
            <a:extLst>
              <a:ext uri="{FF2B5EF4-FFF2-40B4-BE49-F238E27FC236}">
                <a16:creationId xmlns:a16="http://schemas.microsoft.com/office/drawing/2014/main" id="{29D4CF0F-8C10-41F8-8BAA-23A8048D5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252" y="3348460"/>
            <a:ext cx="219600" cy="219600"/>
          </a:xfrm>
          <a:prstGeom prst="rect">
            <a:avLst/>
          </a:prstGeom>
        </p:spPr>
      </p:pic>
      <p:pic>
        <p:nvPicPr>
          <p:cNvPr id="103" name="Graphic 102" descr="Sad face with solid fill">
            <a:extLst>
              <a:ext uri="{FF2B5EF4-FFF2-40B4-BE49-F238E27FC236}">
                <a16:creationId xmlns:a16="http://schemas.microsoft.com/office/drawing/2014/main" id="{3A5A0E70-3429-4183-8AF3-1A97B012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4321" y="3244680"/>
            <a:ext cx="219600" cy="219600"/>
          </a:xfrm>
          <a:prstGeom prst="rect">
            <a:avLst/>
          </a:prstGeom>
        </p:spPr>
      </p:pic>
      <p:pic>
        <p:nvPicPr>
          <p:cNvPr id="104" name="Graphic 103" descr="Sad face with solid fill">
            <a:extLst>
              <a:ext uri="{FF2B5EF4-FFF2-40B4-BE49-F238E27FC236}">
                <a16:creationId xmlns:a16="http://schemas.microsoft.com/office/drawing/2014/main" id="{76605AD8-1624-4698-9AD7-8E015EE6F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321" y="2731020"/>
            <a:ext cx="219600" cy="219600"/>
          </a:xfrm>
          <a:prstGeom prst="rect">
            <a:avLst/>
          </a:prstGeom>
        </p:spPr>
      </p:pic>
      <p:pic>
        <p:nvPicPr>
          <p:cNvPr id="105" name="Graphic 104" descr="Sad face with solid fill">
            <a:extLst>
              <a:ext uri="{FF2B5EF4-FFF2-40B4-BE49-F238E27FC236}">
                <a16:creationId xmlns:a16="http://schemas.microsoft.com/office/drawing/2014/main" id="{21DF4D28-BD91-4DCD-81D9-D4F222A36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6401" y="2894670"/>
            <a:ext cx="219600" cy="219600"/>
          </a:xfrm>
          <a:prstGeom prst="rect">
            <a:avLst/>
          </a:prstGeom>
        </p:spPr>
      </p:pic>
      <p:pic>
        <p:nvPicPr>
          <p:cNvPr id="106" name="Graphic 105" descr="Sad face with solid fill">
            <a:extLst>
              <a:ext uri="{FF2B5EF4-FFF2-40B4-BE49-F238E27FC236}">
                <a16:creationId xmlns:a16="http://schemas.microsoft.com/office/drawing/2014/main" id="{280F600E-FA54-4C1C-9D81-8CD240FC6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1561" y="3274510"/>
            <a:ext cx="219600" cy="219600"/>
          </a:xfrm>
          <a:prstGeom prst="rect">
            <a:avLst/>
          </a:prstGeom>
        </p:spPr>
      </p:pic>
      <p:pic>
        <p:nvPicPr>
          <p:cNvPr id="107" name="Graphic 106" descr="Sad face with solid fill">
            <a:extLst>
              <a:ext uri="{FF2B5EF4-FFF2-40B4-BE49-F238E27FC236}">
                <a16:creationId xmlns:a16="http://schemas.microsoft.com/office/drawing/2014/main" id="{824C816E-0B46-4D4C-BDB7-1FA763B55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21" y="3708200"/>
            <a:ext cx="219600" cy="219600"/>
          </a:xfrm>
          <a:prstGeom prst="rect">
            <a:avLst/>
          </a:prstGeom>
        </p:spPr>
      </p:pic>
      <p:pic>
        <p:nvPicPr>
          <p:cNvPr id="108" name="Graphic 107" descr="Sad face with solid fill">
            <a:extLst>
              <a:ext uri="{FF2B5EF4-FFF2-40B4-BE49-F238E27FC236}">
                <a16:creationId xmlns:a16="http://schemas.microsoft.com/office/drawing/2014/main" id="{A329A8EE-BD7C-428E-A013-CA7BC1EEC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9601" y="3827720"/>
            <a:ext cx="219600" cy="219600"/>
          </a:xfrm>
          <a:prstGeom prst="rect">
            <a:avLst/>
          </a:prstGeom>
        </p:spPr>
      </p:pic>
      <p:pic>
        <p:nvPicPr>
          <p:cNvPr id="109" name="Graphic 108" descr="Sad face with solid fill">
            <a:extLst>
              <a:ext uri="{FF2B5EF4-FFF2-40B4-BE49-F238E27FC236}">
                <a16:creationId xmlns:a16="http://schemas.microsoft.com/office/drawing/2014/main" id="{AC9A248D-8F02-442E-B052-CAAE4BB35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140" y="2728190"/>
            <a:ext cx="219600" cy="219600"/>
          </a:xfrm>
          <a:prstGeom prst="rect">
            <a:avLst/>
          </a:prstGeom>
        </p:spPr>
      </p:pic>
      <p:pic>
        <p:nvPicPr>
          <p:cNvPr id="110" name="Graphic 109" descr="Sad face with solid fill">
            <a:extLst>
              <a:ext uri="{FF2B5EF4-FFF2-40B4-BE49-F238E27FC236}">
                <a16:creationId xmlns:a16="http://schemas.microsoft.com/office/drawing/2014/main" id="{D07C96CB-4F20-4CEF-A168-E60621B52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740" y="3278720"/>
            <a:ext cx="219600" cy="219600"/>
          </a:xfrm>
          <a:prstGeom prst="rect">
            <a:avLst/>
          </a:prstGeom>
        </p:spPr>
      </p:pic>
      <p:pic>
        <p:nvPicPr>
          <p:cNvPr id="111" name="Graphic 110" descr="Sad face with solid fill">
            <a:extLst>
              <a:ext uri="{FF2B5EF4-FFF2-40B4-BE49-F238E27FC236}">
                <a16:creationId xmlns:a16="http://schemas.microsoft.com/office/drawing/2014/main" id="{23600E72-CE18-4D3A-8E89-507D31C3A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8801" y="3317940"/>
            <a:ext cx="219600" cy="219600"/>
          </a:xfrm>
          <a:prstGeom prst="rect">
            <a:avLst/>
          </a:prstGeom>
        </p:spPr>
      </p:pic>
      <p:pic>
        <p:nvPicPr>
          <p:cNvPr id="112" name="Graphic 111" descr="Sad face with solid fill">
            <a:extLst>
              <a:ext uri="{FF2B5EF4-FFF2-40B4-BE49-F238E27FC236}">
                <a16:creationId xmlns:a16="http://schemas.microsoft.com/office/drawing/2014/main" id="{DCDFF7E6-5A7A-45F9-BF1F-43C56FCE3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1740" y="2435855"/>
            <a:ext cx="219600" cy="219600"/>
          </a:xfrm>
          <a:prstGeom prst="rect">
            <a:avLst/>
          </a:prstGeom>
        </p:spPr>
      </p:pic>
      <p:pic>
        <p:nvPicPr>
          <p:cNvPr id="113" name="Graphic 112" descr="Sad face with solid fill">
            <a:extLst>
              <a:ext uri="{FF2B5EF4-FFF2-40B4-BE49-F238E27FC236}">
                <a16:creationId xmlns:a16="http://schemas.microsoft.com/office/drawing/2014/main" id="{24232F1B-4631-4A3B-BBC9-F5E1D7AD6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6201" y="1999105"/>
            <a:ext cx="219600" cy="219600"/>
          </a:xfrm>
          <a:prstGeom prst="rect">
            <a:avLst/>
          </a:prstGeom>
        </p:spPr>
      </p:pic>
      <p:pic>
        <p:nvPicPr>
          <p:cNvPr id="114" name="Graphic 113" descr="Sad face with solid fill">
            <a:extLst>
              <a:ext uri="{FF2B5EF4-FFF2-40B4-BE49-F238E27FC236}">
                <a16:creationId xmlns:a16="http://schemas.microsoft.com/office/drawing/2014/main" id="{4CBE9E6A-3BA9-414F-BF61-FB3046F1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9359" y="2390520"/>
            <a:ext cx="219600" cy="21960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160FF34-E030-49FA-A8A4-AA4FEBE1F579}"/>
              </a:ext>
            </a:extLst>
          </p:cNvPr>
          <p:cNvCxnSpPr>
            <a:cxnSpLocks/>
          </p:cNvCxnSpPr>
          <p:nvPr/>
        </p:nvCxnSpPr>
        <p:spPr>
          <a:xfrm flipH="1">
            <a:off x="2978277" y="1792380"/>
            <a:ext cx="1429210" cy="23622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6" name="Graphic 115" descr="Sad face with solid fill">
            <a:extLst>
              <a:ext uri="{FF2B5EF4-FFF2-40B4-BE49-F238E27FC236}">
                <a16:creationId xmlns:a16="http://schemas.microsoft.com/office/drawing/2014/main" id="{E6D63CAF-367A-4985-97EA-FB98D103A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7537" y="3849860"/>
            <a:ext cx="219600" cy="21960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AC75AB-382F-4EB8-AED8-613909C951F1}"/>
              </a:ext>
            </a:extLst>
          </p:cNvPr>
          <p:cNvCxnSpPr>
            <a:cxnSpLocks/>
          </p:cNvCxnSpPr>
          <p:nvPr/>
        </p:nvCxnSpPr>
        <p:spPr>
          <a:xfrm>
            <a:off x="3529668" y="3252144"/>
            <a:ext cx="235649" cy="1528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24A117A-74DC-4AE5-BB8E-CB60BA0246B9}"/>
              </a:ext>
            </a:extLst>
          </p:cNvPr>
          <p:cNvCxnSpPr>
            <a:cxnSpLocks/>
          </p:cNvCxnSpPr>
          <p:nvPr/>
        </p:nvCxnSpPr>
        <p:spPr>
          <a:xfrm>
            <a:off x="4036111" y="2500320"/>
            <a:ext cx="359615" cy="23329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2100CC-5A37-4F3F-9266-8FD9FDB4A29F}"/>
              </a:ext>
            </a:extLst>
          </p:cNvPr>
          <p:cNvCxnSpPr>
            <a:cxnSpLocks/>
          </p:cNvCxnSpPr>
          <p:nvPr/>
        </p:nvCxnSpPr>
        <p:spPr>
          <a:xfrm>
            <a:off x="3125041" y="2667873"/>
            <a:ext cx="498883" cy="3236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1DB0965-61D9-4120-92E1-F9155EA2FCDA}"/>
              </a:ext>
            </a:extLst>
          </p:cNvPr>
          <p:cNvCxnSpPr>
            <a:cxnSpLocks/>
          </p:cNvCxnSpPr>
          <p:nvPr/>
        </p:nvCxnSpPr>
        <p:spPr>
          <a:xfrm>
            <a:off x="3519189" y="2006028"/>
            <a:ext cx="532455" cy="34542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A1F8-3A61-4BA3-AC31-117D1352C7E3}"/>
              </a:ext>
            </a:extLst>
          </p:cNvPr>
          <p:cNvCxnSpPr>
            <a:cxnSpLocks/>
          </p:cNvCxnSpPr>
          <p:nvPr/>
        </p:nvCxnSpPr>
        <p:spPr>
          <a:xfrm>
            <a:off x="4433659" y="1817352"/>
            <a:ext cx="465713" cy="302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127FF36-83FB-42A7-9AB8-E336581C9465}"/>
              </a:ext>
            </a:extLst>
          </p:cNvPr>
          <p:cNvCxnSpPr>
            <a:cxnSpLocks/>
          </p:cNvCxnSpPr>
          <p:nvPr/>
        </p:nvCxnSpPr>
        <p:spPr>
          <a:xfrm>
            <a:off x="4220951" y="2126500"/>
            <a:ext cx="592335" cy="38426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A02D81-BAF2-410A-B320-D50F19B8231F}"/>
              </a:ext>
            </a:extLst>
          </p:cNvPr>
          <p:cNvCxnSpPr>
            <a:cxnSpLocks/>
          </p:cNvCxnSpPr>
          <p:nvPr/>
        </p:nvCxnSpPr>
        <p:spPr>
          <a:xfrm>
            <a:off x="2881005" y="2328699"/>
            <a:ext cx="850629" cy="55183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7A8692-88C3-4816-A1AE-1699B881DE53}"/>
              </a:ext>
            </a:extLst>
          </p:cNvPr>
          <p:cNvCxnSpPr>
            <a:cxnSpLocks/>
          </p:cNvCxnSpPr>
          <p:nvPr/>
        </p:nvCxnSpPr>
        <p:spPr>
          <a:xfrm>
            <a:off x="2891745" y="1850234"/>
            <a:ext cx="1012599" cy="65690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8D81FFF-884A-4456-9A5D-B1A308548F01}"/>
              </a:ext>
            </a:extLst>
          </p:cNvPr>
          <p:cNvCxnSpPr>
            <a:cxnSpLocks/>
          </p:cNvCxnSpPr>
          <p:nvPr/>
        </p:nvCxnSpPr>
        <p:spPr>
          <a:xfrm>
            <a:off x="3880070" y="2770775"/>
            <a:ext cx="431045" cy="27963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75A892-A839-47DA-9778-5837D9D521AE}"/>
              </a:ext>
            </a:extLst>
          </p:cNvPr>
          <p:cNvCxnSpPr>
            <a:cxnSpLocks/>
          </p:cNvCxnSpPr>
          <p:nvPr/>
        </p:nvCxnSpPr>
        <p:spPr>
          <a:xfrm>
            <a:off x="3796674" y="2880530"/>
            <a:ext cx="762633" cy="4947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E41F26-EBA9-49B0-93DA-1BCA6944B570}"/>
              </a:ext>
            </a:extLst>
          </p:cNvPr>
          <p:cNvCxnSpPr>
            <a:cxnSpLocks/>
          </p:cNvCxnSpPr>
          <p:nvPr/>
        </p:nvCxnSpPr>
        <p:spPr>
          <a:xfrm>
            <a:off x="3405286" y="3466850"/>
            <a:ext cx="722191" cy="4685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182A50C-0E56-49A2-87C8-C012F28BA74A}"/>
              </a:ext>
            </a:extLst>
          </p:cNvPr>
          <p:cNvCxnSpPr>
            <a:cxnSpLocks/>
          </p:cNvCxnSpPr>
          <p:nvPr/>
        </p:nvCxnSpPr>
        <p:spPr>
          <a:xfrm>
            <a:off x="3405501" y="3137759"/>
            <a:ext cx="148336" cy="8919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1" name="Graphic 130" descr="Smiling face with solid fill">
            <a:extLst>
              <a:ext uri="{FF2B5EF4-FFF2-40B4-BE49-F238E27FC236}">
                <a16:creationId xmlns:a16="http://schemas.microsoft.com/office/drawing/2014/main" id="{06C59C4F-F52D-4CD0-A6AB-DAA83706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1241" y="2180058"/>
            <a:ext cx="219600" cy="219600"/>
          </a:xfrm>
          <a:prstGeom prst="rect">
            <a:avLst/>
          </a:prstGeom>
        </p:spPr>
      </p:pic>
      <p:pic>
        <p:nvPicPr>
          <p:cNvPr id="133" name="Graphic 132" descr="Sad face with solid fill">
            <a:extLst>
              <a:ext uri="{FF2B5EF4-FFF2-40B4-BE49-F238E27FC236}">
                <a16:creationId xmlns:a16="http://schemas.microsoft.com/office/drawing/2014/main" id="{2D580C7E-C969-463E-AFBB-79F10E896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7225" y="3014048"/>
            <a:ext cx="219600" cy="219600"/>
          </a:xfrm>
          <a:prstGeom prst="rect">
            <a:avLst/>
          </a:prstGeom>
        </p:spPr>
      </p:pic>
      <p:pic>
        <p:nvPicPr>
          <p:cNvPr id="135" name="Graphic 134" descr="Smiling face with solid fill">
            <a:extLst>
              <a:ext uri="{FF2B5EF4-FFF2-40B4-BE49-F238E27FC236}">
                <a16:creationId xmlns:a16="http://schemas.microsoft.com/office/drawing/2014/main" id="{FC7DF3A8-2256-4F5F-BD51-C98873A5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0841" y="1839698"/>
            <a:ext cx="219600" cy="219600"/>
          </a:xfrm>
          <a:prstGeom prst="rect">
            <a:avLst/>
          </a:prstGeom>
        </p:spPr>
      </p:pic>
      <p:pic>
        <p:nvPicPr>
          <p:cNvPr id="137" name="Graphic 136" descr="Smiling face with solid fill">
            <a:extLst>
              <a:ext uri="{FF2B5EF4-FFF2-40B4-BE49-F238E27FC236}">
                <a16:creationId xmlns:a16="http://schemas.microsoft.com/office/drawing/2014/main" id="{1D871C7C-15AB-47C5-BEE0-A48FD06C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961" y="1729898"/>
            <a:ext cx="219600" cy="219600"/>
          </a:xfrm>
          <a:prstGeom prst="rect">
            <a:avLst/>
          </a:prstGeom>
        </p:spPr>
      </p:pic>
      <p:pic>
        <p:nvPicPr>
          <p:cNvPr id="138" name="Graphic 137" descr="Smiling face with solid fill">
            <a:extLst>
              <a:ext uri="{FF2B5EF4-FFF2-40B4-BE49-F238E27FC236}">
                <a16:creationId xmlns:a16="http://schemas.microsoft.com/office/drawing/2014/main" id="{CB6B8BA6-73D8-4914-AA18-048614CE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61" y="2110898"/>
            <a:ext cx="219600" cy="219600"/>
          </a:xfrm>
          <a:prstGeom prst="rect">
            <a:avLst/>
          </a:prstGeom>
        </p:spPr>
      </p:pic>
      <p:pic>
        <p:nvPicPr>
          <p:cNvPr id="139" name="Graphic 138" descr="Smiling face with solid fill">
            <a:extLst>
              <a:ext uri="{FF2B5EF4-FFF2-40B4-BE49-F238E27FC236}">
                <a16:creationId xmlns:a16="http://schemas.microsoft.com/office/drawing/2014/main" id="{DEF229D5-CDBF-400F-9A35-357032B6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161" y="2748438"/>
            <a:ext cx="219600" cy="219600"/>
          </a:xfrm>
          <a:prstGeom prst="rect">
            <a:avLst/>
          </a:prstGeom>
        </p:spPr>
      </p:pic>
      <p:pic>
        <p:nvPicPr>
          <p:cNvPr id="140" name="Graphic 139" descr="Smiling face with solid fill">
            <a:extLst>
              <a:ext uri="{FF2B5EF4-FFF2-40B4-BE49-F238E27FC236}">
                <a16:creationId xmlns:a16="http://schemas.microsoft.com/office/drawing/2014/main" id="{D579367E-AFB0-4B3D-82D5-D848BE20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4961" y="2491898"/>
            <a:ext cx="219600" cy="219600"/>
          </a:xfrm>
          <a:prstGeom prst="rect">
            <a:avLst/>
          </a:prstGeom>
        </p:spPr>
      </p:pic>
      <p:pic>
        <p:nvPicPr>
          <p:cNvPr id="141" name="Graphic 140" descr="Smiling face with solid fill">
            <a:extLst>
              <a:ext uri="{FF2B5EF4-FFF2-40B4-BE49-F238E27FC236}">
                <a16:creationId xmlns:a16="http://schemas.microsoft.com/office/drawing/2014/main" id="{E011E76C-1676-4B11-95C1-82F0B5EA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841" y="3362248"/>
            <a:ext cx="219600" cy="219600"/>
          </a:xfrm>
          <a:prstGeom prst="rect">
            <a:avLst/>
          </a:prstGeom>
        </p:spPr>
      </p:pic>
      <p:pic>
        <p:nvPicPr>
          <p:cNvPr id="142" name="Graphic 141" descr="Smiling face with solid fill">
            <a:extLst>
              <a:ext uri="{FF2B5EF4-FFF2-40B4-BE49-F238E27FC236}">
                <a16:creationId xmlns:a16="http://schemas.microsoft.com/office/drawing/2014/main" id="{36097A5C-3ADB-48B2-8A95-7059AC20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1041" y="2940608"/>
            <a:ext cx="219600" cy="219600"/>
          </a:xfrm>
          <a:prstGeom prst="rect">
            <a:avLst/>
          </a:prstGeom>
        </p:spPr>
      </p:pic>
      <p:pic>
        <p:nvPicPr>
          <p:cNvPr id="143" name="Graphic 142" descr="Smiling face with solid fill">
            <a:extLst>
              <a:ext uri="{FF2B5EF4-FFF2-40B4-BE49-F238E27FC236}">
                <a16:creationId xmlns:a16="http://schemas.microsoft.com/office/drawing/2014/main" id="{A3A3EE94-D950-45CA-BB64-0C15588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301" y="3153278"/>
            <a:ext cx="219600" cy="219600"/>
          </a:xfrm>
          <a:prstGeom prst="rect">
            <a:avLst/>
          </a:prstGeom>
        </p:spPr>
      </p:pic>
      <p:pic>
        <p:nvPicPr>
          <p:cNvPr id="144" name="Graphic 143" descr="Smiling face with solid fill">
            <a:extLst>
              <a:ext uri="{FF2B5EF4-FFF2-40B4-BE49-F238E27FC236}">
                <a16:creationId xmlns:a16="http://schemas.microsoft.com/office/drawing/2014/main" id="{0DC20907-7372-4DCA-8277-7A5DF7AA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821" y="2180058"/>
            <a:ext cx="219600" cy="219600"/>
          </a:xfrm>
          <a:prstGeom prst="rect">
            <a:avLst/>
          </a:prstGeom>
        </p:spPr>
      </p:pic>
      <p:pic>
        <p:nvPicPr>
          <p:cNvPr id="145" name="Graphic 144" descr="Smiling face with solid fill">
            <a:extLst>
              <a:ext uri="{FF2B5EF4-FFF2-40B4-BE49-F238E27FC236}">
                <a16:creationId xmlns:a16="http://schemas.microsoft.com/office/drawing/2014/main" id="{80A8B59C-6F3D-462D-90D9-E3475BFD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3821" y="2311498"/>
            <a:ext cx="219600" cy="219600"/>
          </a:xfrm>
          <a:prstGeom prst="rect">
            <a:avLst/>
          </a:prstGeom>
        </p:spPr>
      </p:pic>
      <p:pic>
        <p:nvPicPr>
          <p:cNvPr id="146" name="Graphic 145" descr="Sad face with solid fill">
            <a:extLst>
              <a:ext uri="{FF2B5EF4-FFF2-40B4-BE49-F238E27FC236}">
                <a16:creationId xmlns:a16="http://schemas.microsoft.com/office/drawing/2014/main" id="{A9DDE512-A69D-45DD-B562-15FEA8D34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657" y="2644283"/>
            <a:ext cx="219600" cy="219600"/>
          </a:xfrm>
          <a:prstGeom prst="rect">
            <a:avLst/>
          </a:prstGeom>
        </p:spPr>
      </p:pic>
      <p:pic>
        <p:nvPicPr>
          <p:cNvPr id="147" name="Graphic 146" descr="Sad face with solid fill">
            <a:extLst>
              <a:ext uri="{FF2B5EF4-FFF2-40B4-BE49-F238E27FC236}">
                <a16:creationId xmlns:a16="http://schemas.microsoft.com/office/drawing/2014/main" id="{26BC18DE-8A3E-4A0E-A844-E394C11C4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6556" y="3331768"/>
            <a:ext cx="219600" cy="219600"/>
          </a:xfrm>
          <a:prstGeom prst="rect">
            <a:avLst/>
          </a:prstGeom>
        </p:spPr>
      </p:pic>
      <p:pic>
        <p:nvPicPr>
          <p:cNvPr id="148" name="Graphic 147" descr="Sad face with solid fill">
            <a:extLst>
              <a:ext uri="{FF2B5EF4-FFF2-40B4-BE49-F238E27FC236}">
                <a16:creationId xmlns:a16="http://schemas.microsoft.com/office/drawing/2014/main" id="{53B6E5EE-53DF-4975-8414-44377C3E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7625" y="3227988"/>
            <a:ext cx="219600" cy="219600"/>
          </a:xfrm>
          <a:prstGeom prst="rect">
            <a:avLst/>
          </a:prstGeom>
        </p:spPr>
      </p:pic>
      <p:pic>
        <p:nvPicPr>
          <p:cNvPr id="149" name="Graphic 148" descr="Sad face with solid fill">
            <a:extLst>
              <a:ext uri="{FF2B5EF4-FFF2-40B4-BE49-F238E27FC236}">
                <a16:creationId xmlns:a16="http://schemas.microsoft.com/office/drawing/2014/main" id="{64AE4E43-8D22-4869-AA1B-F467ACDB8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8625" y="2714328"/>
            <a:ext cx="219600" cy="219600"/>
          </a:xfrm>
          <a:prstGeom prst="rect">
            <a:avLst/>
          </a:prstGeom>
        </p:spPr>
      </p:pic>
      <p:pic>
        <p:nvPicPr>
          <p:cNvPr id="150" name="Graphic 149" descr="Sad face with solid fill">
            <a:extLst>
              <a:ext uri="{FF2B5EF4-FFF2-40B4-BE49-F238E27FC236}">
                <a16:creationId xmlns:a16="http://schemas.microsoft.com/office/drawing/2014/main" id="{1D4E9635-F1D0-4FDC-BDBC-0C3073E3E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9705" y="2877978"/>
            <a:ext cx="219600" cy="219600"/>
          </a:xfrm>
          <a:prstGeom prst="rect">
            <a:avLst/>
          </a:prstGeom>
        </p:spPr>
      </p:pic>
      <p:pic>
        <p:nvPicPr>
          <p:cNvPr id="151" name="Graphic 150" descr="Sad face with solid fill">
            <a:extLst>
              <a:ext uri="{FF2B5EF4-FFF2-40B4-BE49-F238E27FC236}">
                <a16:creationId xmlns:a16="http://schemas.microsoft.com/office/drawing/2014/main" id="{820083BE-1225-4983-B27D-FE615FDDA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65" y="3257818"/>
            <a:ext cx="219600" cy="219600"/>
          </a:xfrm>
          <a:prstGeom prst="rect">
            <a:avLst/>
          </a:prstGeom>
        </p:spPr>
      </p:pic>
      <p:pic>
        <p:nvPicPr>
          <p:cNvPr id="152" name="Graphic 151" descr="Sad face with solid fill">
            <a:extLst>
              <a:ext uri="{FF2B5EF4-FFF2-40B4-BE49-F238E27FC236}">
                <a16:creationId xmlns:a16="http://schemas.microsoft.com/office/drawing/2014/main" id="{8164E884-FED5-471B-AEA8-DB48D1840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425" y="3691508"/>
            <a:ext cx="219600" cy="219600"/>
          </a:xfrm>
          <a:prstGeom prst="rect">
            <a:avLst/>
          </a:prstGeom>
        </p:spPr>
      </p:pic>
      <p:pic>
        <p:nvPicPr>
          <p:cNvPr id="153" name="Graphic 152" descr="Sad face with solid fill">
            <a:extLst>
              <a:ext uri="{FF2B5EF4-FFF2-40B4-BE49-F238E27FC236}">
                <a16:creationId xmlns:a16="http://schemas.microsoft.com/office/drawing/2014/main" id="{E7A3BBE4-35BC-41AA-88B1-0F6C9D910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2905" y="3811028"/>
            <a:ext cx="219600" cy="219600"/>
          </a:xfrm>
          <a:prstGeom prst="rect">
            <a:avLst/>
          </a:prstGeom>
        </p:spPr>
      </p:pic>
      <p:pic>
        <p:nvPicPr>
          <p:cNvPr id="154" name="Graphic 153" descr="Sad face with solid fill">
            <a:extLst>
              <a:ext uri="{FF2B5EF4-FFF2-40B4-BE49-F238E27FC236}">
                <a16:creationId xmlns:a16="http://schemas.microsoft.com/office/drawing/2014/main" id="{72A75A13-0E6A-439A-87E6-2AEC17D49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5444" y="2711498"/>
            <a:ext cx="219600" cy="219600"/>
          </a:xfrm>
          <a:prstGeom prst="rect">
            <a:avLst/>
          </a:prstGeom>
        </p:spPr>
      </p:pic>
      <p:pic>
        <p:nvPicPr>
          <p:cNvPr id="155" name="Graphic 154" descr="Sad face with solid fill">
            <a:extLst>
              <a:ext uri="{FF2B5EF4-FFF2-40B4-BE49-F238E27FC236}">
                <a16:creationId xmlns:a16="http://schemas.microsoft.com/office/drawing/2014/main" id="{DBE708C7-EA2F-415E-B31A-FC6DC288F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5044" y="3262028"/>
            <a:ext cx="219600" cy="219600"/>
          </a:xfrm>
          <a:prstGeom prst="rect">
            <a:avLst/>
          </a:prstGeom>
        </p:spPr>
      </p:pic>
      <p:pic>
        <p:nvPicPr>
          <p:cNvPr id="156" name="Graphic 155" descr="Sad face with solid fill">
            <a:extLst>
              <a:ext uri="{FF2B5EF4-FFF2-40B4-BE49-F238E27FC236}">
                <a16:creationId xmlns:a16="http://schemas.microsoft.com/office/drawing/2014/main" id="{826CD1E3-ABA4-498D-A053-B1F764582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2105" y="3301248"/>
            <a:ext cx="219600" cy="219600"/>
          </a:xfrm>
          <a:prstGeom prst="rect">
            <a:avLst/>
          </a:prstGeom>
        </p:spPr>
      </p:pic>
      <p:pic>
        <p:nvPicPr>
          <p:cNvPr id="157" name="Graphic 156" descr="Sad face with solid fill">
            <a:extLst>
              <a:ext uri="{FF2B5EF4-FFF2-40B4-BE49-F238E27FC236}">
                <a16:creationId xmlns:a16="http://schemas.microsoft.com/office/drawing/2014/main" id="{F05144FF-B567-41A2-B65E-7A22C5B49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5044" y="2419163"/>
            <a:ext cx="219600" cy="219600"/>
          </a:xfrm>
          <a:prstGeom prst="rect">
            <a:avLst/>
          </a:prstGeom>
        </p:spPr>
      </p:pic>
      <p:pic>
        <p:nvPicPr>
          <p:cNvPr id="158" name="Graphic 157" descr="Sad face with solid fill">
            <a:extLst>
              <a:ext uri="{FF2B5EF4-FFF2-40B4-BE49-F238E27FC236}">
                <a16:creationId xmlns:a16="http://schemas.microsoft.com/office/drawing/2014/main" id="{6B95841F-D49F-4DE8-80F6-847272CC7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9505" y="1982413"/>
            <a:ext cx="219600" cy="219600"/>
          </a:xfrm>
          <a:prstGeom prst="rect">
            <a:avLst/>
          </a:prstGeom>
        </p:spPr>
      </p:pic>
      <p:pic>
        <p:nvPicPr>
          <p:cNvPr id="159" name="Graphic 158" descr="Sad face with solid fill">
            <a:extLst>
              <a:ext uri="{FF2B5EF4-FFF2-40B4-BE49-F238E27FC236}">
                <a16:creationId xmlns:a16="http://schemas.microsoft.com/office/drawing/2014/main" id="{E5D98F65-E2B0-4B5D-9C7D-5A98E9624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2663" y="2373828"/>
            <a:ext cx="219600" cy="219600"/>
          </a:xfrm>
          <a:prstGeom prst="rect">
            <a:avLst/>
          </a:prstGeom>
        </p:spPr>
      </p:pic>
      <p:pic>
        <p:nvPicPr>
          <p:cNvPr id="160" name="Graphic 159" descr="Sad face with solid fill">
            <a:extLst>
              <a:ext uri="{FF2B5EF4-FFF2-40B4-BE49-F238E27FC236}">
                <a16:creationId xmlns:a16="http://schemas.microsoft.com/office/drawing/2014/main" id="{BDA5C8A0-CC7A-48CC-B1D1-979063015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0841" y="3833168"/>
            <a:ext cx="219600" cy="219600"/>
          </a:xfrm>
          <a:prstGeom prst="rect">
            <a:avLst/>
          </a:prstGeom>
        </p:spPr>
      </p:pic>
      <p:pic>
        <p:nvPicPr>
          <p:cNvPr id="172" name="Graphic 171" descr="Smiling face with solid fill">
            <a:extLst>
              <a:ext uri="{FF2B5EF4-FFF2-40B4-BE49-F238E27FC236}">
                <a16:creationId xmlns:a16="http://schemas.microsoft.com/office/drawing/2014/main" id="{869C3DA4-261E-4B9E-AE37-45FE5D14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438" y="2991705"/>
            <a:ext cx="219600" cy="219600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153EBF-B546-41BB-91FD-A26E35B08518}"/>
              </a:ext>
            </a:extLst>
          </p:cNvPr>
          <p:cNvCxnSpPr>
            <a:cxnSpLocks/>
          </p:cNvCxnSpPr>
          <p:nvPr/>
        </p:nvCxnSpPr>
        <p:spPr>
          <a:xfrm flipH="1">
            <a:off x="6756617" y="1783894"/>
            <a:ext cx="2378943" cy="2238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3" name="Graphic 82" descr="Smiling face with solid fill">
            <a:extLst>
              <a:ext uri="{FF2B5EF4-FFF2-40B4-BE49-F238E27FC236}">
                <a16:creationId xmlns:a16="http://schemas.microsoft.com/office/drawing/2014/main" id="{54AC3371-2D60-4EFD-A151-3886507A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6134" y="3008397"/>
            <a:ext cx="219600" cy="219600"/>
          </a:xfrm>
          <a:prstGeom prst="rect">
            <a:avLst/>
          </a:prstGeom>
        </p:spPr>
      </p:pic>
      <p:pic>
        <p:nvPicPr>
          <p:cNvPr id="175" name="Graphic 174" descr="Sad face with solid fill">
            <a:extLst>
              <a:ext uri="{FF2B5EF4-FFF2-40B4-BE49-F238E27FC236}">
                <a16:creationId xmlns:a16="http://schemas.microsoft.com/office/drawing/2014/main" id="{3E3FB8C0-513F-49D6-9FFD-011629D3A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408" y="3630260"/>
            <a:ext cx="219600" cy="219600"/>
          </a:xfrm>
          <a:prstGeom prst="rect">
            <a:avLst/>
          </a:prstGeom>
        </p:spPr>
      </p:pic>
      <p:pic>
        <p:nvPicPr>
          <p:cNvPr id="176" name="Graphic 175" descr="Sad face with solid fill">
            <a:extLst>
              <a:ext uri="{FF2B5EF4-FFF2-40B4-BE49-F238E27FC236}">
                <a16:creationId xmlns:a16="http://schemas.microsoft.com/office/drawing/2014/main" id="{DFEB9382-7B1D-4721-955A-8A7237C94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6859" y="3638330"/>
            <a:ext cx="219600" cy="219600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1745251-9AE0-4624-9FE5-DD6484B5C72F}"/>
              </a:ext>
            </a:extLst>
          </p:cNvPr>
          <p:cNvCxnSpPr>
            <a:cxnSpLocks/>
          </p:cNvCxnSpPr>
          <p:nvPr/>
        </p:nvCxnSpPr>
        <p:spPr>
          <a:xfrm>
            <a:off x="7106265" y="3504165"/>
            <a:ext cx="85632" cy="1013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55CF356-1938-4F4D-AF0A-DC3F21805095}"/>
              </a:ext>
            </a:extLst>
          </p:cNvPr>
          <p:cNvCxnSpPr>
            <a:cxnSpLocks/>
          </p:cNvCxnSpPr>
          <p:nvPr/>
        </p:nvCxnSpPr>
        <p:spPr>
          <a:xfrm>
            <a:off x="7185441" y="3621774"/>
            <a:ext cx="105589" cy="105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BB58434-FCD9-4B9D-AC20-71446C9D5851}"/>
              </a:ext>
            </a:extLst>
          </p:cNvPr>
          <p:cNvCxnSpPr>
            <a:cxnSpLocks/>
          </p:cNvCxnSpPr>
          <p:nvPr/>
        </p:nvCxnSpPr>
        <p:spPr>
          <a:xfrm>
            <a:off x="7571093" y="3160208"/>
            <a:ext cx="65406" cy="667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B68E2F4-30FF-4581-9DA6-6087B0F6AA5F}"/>
              </a:ext>
            </a:extLst>
          </p:cNvPr>
          <p:cNvCxnSpPr>
            <a:cxnSpLocks/>
          </p:cNvCxnSpPr>
          <p:nvPr/>
        </p:nvCxnSpPr>
        <p:spPr>
          <a:xfrm>
            <a:off x="8910141" y="1982413"/>
            <a:ext cx="124098" cy="12204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2" name="Graphic 181" descr="Smiling face with solid fill">
            <a:extLst>
              <a:ext uri="{FF2B5EF4-FFF2-40B4-BE49-F238E27FC236}">
                <a16:creationId xmlns:a16="http://schemas.microsoft.com/office/drawing/2014/main" id="{1177293D-1CA0-41CB-AE98-08CBC9F0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396" y="2527601"/>
            <a:ext cx="219600" cy="219600"/>
          </a:xfrm>
          <a:prstGeom prst="rect">
            <a:avLst/>
          </a:prstGeom>
        </p:spPr>
      </p:pic>
      <p:pic>
        <p:nvPicPr>
          <p:cNvPr id="185" name="Graphic 184" descr="Smiling face with solid fill">
            <a:extLst>
              <a:ext uri="{FF2B5EF4-FFF2-40B4-BE49-F238E27FC236}">
                <a16:creationId xmlns:a16="http://schemas.microsoft.com/office/drawing/2014/main" id="{19005B25-0380-43D2-A793-7856BBD3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421" y="2509704"/>
            <a:ext cx="219600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9DCAB-F152-420C-B507-EE630FC0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86" y="0"/>
            <a:ext cx="825786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53D39-67A5-4D88-B259-9C555A33645F}"/>
              </a:ext>
            </a:extLst>
          </p:cNvPr>
          <p:cNvSpPr txBox="1"/>
          <p:nvPr/>
        </p:nvSpPr>
        <p:spPr>
          <a:xfrm>
            <a:off x="6908800" y="4699000"/>
            <a:ext cx="2611120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6"/>
                </a:solidFill>
              </a:rPr>
              <a:t>XOR problem</a:t>
            </a:r>
          </a:p>
          <a:p>
            <a:pPr algn="ctr"/>
            <a:endParaRPr lang="en-US" sz="1000"/>
          </a:p>
          <a:p>
            <a:pPr algn="ctr"/>
            <a:r>
              <a:rPr lang="en-US" b="1">
                <a:solidFill>
                  <a:srgbClr val="C50B90"/>
                </a:solidFill>
              </a:rPr>
              <a:t>rbf</a:t>
            </a:r>
            <a:r>
              <a:rPr lang="en-US"/>
              <a:t> is the best choice</a:t>
            </a:r>
          </a:p>
        </p:txBody>
      </p:sp>
    </p:spTree>
    <p:extLst>
      <p:ext uri="{BB962C8B-B14F-4D97-AF65-F5344CB8AC3E}">
        <p14:creationId xmlns:p14="http://schemas.microsoft.com/office/powerpoint/2010/main" val="718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uli font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B07473-EB6E-4AB2-81CE-4349973F081F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95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MT Extra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Anh-Thi Dinh</dc:creator>
  <cp:lastModifiedBy>Anh-Thi Dinh</cp:lastModifiedBy>
  <cp:revision>128</cp:revision>
  <dcterms:created xsi:type="dcterms:W3CDTF">2019-09-21T08:49:51Z</dcterms:created>
  <dcterms:modified xsi:type="dcterms:W3CDTF">2019-10-12T08:28:55Z</dcterms:modified>
</cp:coreProperties>
</file>