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238909" y="2477002"/>
            <a:ext cx="8049021" cy="1964585"/>
            <a:chOff x="0" y="0"/>
            <a:chExt cx="8049021" cy="1964585"/>
          </a:xfrm>
        </p:grpSpPr>
        <p:grpSp>
          <p:nvGrpSpPr>
            <p:cNvPr id="5" name="" hidden="0"/>
            <p:cNvGrpSpPr/>
            <p:nvPr isPhoto="0" userDrawn="0"/>
          </p:nvGrpSpPr>
          <p:grpSpPr bwMode="auto">
            <a:xfrm>
              <a:off x="2074249" y="0"/>
              <a:ext cx="5974770" cy="1964585"/>
              <a:chOff x="0" y="0"/>
              <a:chExt cx="5974770" cy="1964585"/>
            </a:xfrm>
          </p:grpSpPr>
          <p:sp>
            <p:nvSpPr>
              <p:cNvPr id="6" name="" hidden="0"/>
              <p:cNvSpPr/>
              <p:nvPr isPhoto="0" userDrawn="0"/>
            </p:nvSpPr>
            <p:spPr bwMode="auto">
              <a:xfrm rot="5399943" flipH="0" flipV="0">
                <a:off x="2005092" y="-2005092"/>
                <a:ext cx="1964585" cy="5974771"/>
              </a:xfrm>
              <a:prstGeom prst="can">
                <a:avLst>
                  <a:gd name="adj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" name="" hidden="0"/>
              <p:cNvSpPr/>
              <p:nvPr isPhoto="0" userDrawn="0"/>
            </p:nvSpPr>
            <p:spPr bwMode="auto">
              <a:xfrm flipH="0" flipV="0">
                <a:off x="412776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1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8" name="" hidden="0"/>
              <p:cNvSpPr/>
              <p:nvPr isPhoto="0" userDrawn="0"/>
            </p:nvSpPr>
            <p:spPr bwMode="auto">
              <a:xfrm flipH="0" flipV="0">
                <a:off x="2214873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2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9" name="" hidden="0"/>
              <p:cNvSpPr/>
              <p:nvPr isPhoto="0" userDrawn="0"/>
            </p:nvSpPr>
            <p:spPr bwMode="auto">
              <a:xfrm flipH="0" flipV="0">
                <a:off x="4016968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3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0" name="" hidden="0"/>
              <p:cNvCxnSpPr>
                <a:cxnSpLocks/>
                <a:stCxn id="11" idx="3"/>
                <a:endCxn id="11" idx="1"/>
              </p:cNvCxnSpPr>
              <p:nvPr isPhoto="0" userDrawn="0"/>
            </p:nvCxnSpPr>
            <p:spPr bwMode="auto">
              <a:xfrm rot="0" flipH="0" flipV="0">
                <a:off x="1645745" y="982292"/>
                <a:ext cx="569126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" hidden="0"/>
              <p:cNvCxnSpPr>
                <a:cxnSpLocks/>
                <a:stCxn id="11" idx="3"/>
                <a:endCxn id="11" idx="1"/>
              </p:cNvCxnSpPr>
              <p:nvPr isPhoto="0" userDrawn="0"/>
            </p:nvCxnSpPr>
            <p:spPr bwMode="auto">
              <a:xfrm rot="0" flipH="0" flipV="0">
                <a:off x="3447842" y="982292"/>
                <a:ext cx="569126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" hidden="0"/>
            <p:cNvGrpSpPr/>
            <p:nvPr isPhoto="0" userDrawn="0"/>
          </p:nvGrpSpPr>
          <p:grpSpPr bwMode="auto">
            <a:xfrm>
              <a:off x="0" y="177048"/>
              <a:ext cx="2074249" cy="805261"/>
              <a:chOff x="0" y="0"/>
              <a:chExt cx="2074249" cy="805261"/>
            </a:xfrm>
          </p:grpSpPr>
          <p:sp>
            <p:nvSpPr>
              <p:cNvPr id="14" name="" hidden="0"/>
              <p:cNvSpPr/>
              <p:nvPr isPhoto="0" userDrawn="0"/>
            </p:nvSpPr>
            <p:spPr bwMode="auto">
              <a:xfrm flipH="0" flipV="0">
                <a:off x="0" y="0"/>
                <a:ext cx="2062207" cy="462377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>
                <a:noAutofit/>
              </a:bodyPr>
              <a:p>
                <a:pPr algn="ctr">
                  <a:defRPr/>
                </a:pPr>
                <a:r>
                  <a:rPr sz="24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Poppins"/>
                    <a:ea typeface="Poppins"/>
                    <a:cs typeface="Poppins"/>
                  </a:rPr>
                  <a:t>parameters</a:t>
                </a:r>
                <a:endPara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5" name="" hidden="0"/>
              <p:cNvCxnSpPr>
                <a:cxnSpLocks/>
                <a:stCxn id="11" idx="2"/>
                <a:endCxn id="11" idx="3"/>
              </p:cNvCxnSpPr>
              <p:nvPr isPhoto="0" userDrawn="0"/>
            </p:nvCxnSpPr>
            <p:spPr bwMode="auto">
              <a:xfrm rot="5399978" flipH="0" flipV="1">
                <a:off x="1381234" y="112246"/>
                <a:ext cx="342882" cy="1043145"/>
              </a:xfrm>
              <a:prstGeom prst="bentConnector2">
                <a:avLst/>
              </a:prstGeom>
              <a:ln w="38099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" hidden="0"/>
          <p:cNvSpPr/>
          <p:nvPr isPhoto="0" userDrawn="0"/>
        </p:nvSpPr>
        <p:spPr bwMode="auto">
          <a:xfrm flipH="0" flipV="0">
            <a:off x="9136600" y="2570824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results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9136600" y="383774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best parameters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8" name="" hidden="0"/>
          <p:cNvCxnSpPr>
            <a:cxnSpLocks/>
            <a:endCxn id="11" idx="1"/>
          </p:cNvCxnSpPr>
          <p:nvPr isPhoto="0" userDrawn="0"/>
        </p:nvCxnSpPr>
        <p:spPr bwMode="auto">
          <a:xfrm rot="0" flipH="0" flipV="1">
            <a:off x="8046334" y="2802013"/>
            <a:ext cx="1090265" cy="65657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  <a:endCxn id="11" idx="1"/>
          </p:cNvCxnSpPr>
          <p:nvPr isPhoto="0" userDrawn="0"/>
        </p:nvCxnSpPr>
        <p:spPr bwMode="auto">
          <a:xfrm rot="0" flipH="0" flipV="0">
            <a:off x="8055582" y="3440097"/>
            <a:ext cx="1081018" cy="628833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2524586" y="166832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scaling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1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8" flipH="0" flipV="0">
            <a:off x="2987946" y="2485177"/>
            <a:ext cx="922221" cy="213266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4586794" y="164860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SVM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3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8" flipH="0" flipV="0">
            <a:off x="4910236" y="2345261"/>
            <a:ext cx="941942" cy="473378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 hidden="0"/>
          <p:cNvSpPr/>
          <p:nvPr isPhoto="0" userDrawn="0"/>
        </p:nvSpPr>
        <p:spPr bwMode="auto">
          <a:xfrm flipH="0" flipV="0">
            <a:off x="6529259" y="166832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PCA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5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8" flipH="0" flipV="0">
            <a:off x="6792378" y="2284938"/>
            <a:ext cx="922221" cy="613748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>
            <a:off x="6004541" y="3246102"/>
            <a:ext cx="182988" cy="36579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2020-12-16T14:20:50Z</dcterms:modified>
  <cp:category/>
  <cp:contentStatus/>
  <cp:version/>
</cp:coreProperties>
</file>