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</p:sldIdLst>
  <p:sldSz cx="12192000" cy="6858000"/>
  <p:notesSz cx="6858000" cy="12192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F9B0DE10-8A60-07E0-EA21-0246B84CAABC}">
  <a:tblStyle styleId="{F9B0DE10-8A60-07E0-EA21-0246B84CAABC}" styleName="Medium Style 2 - Accent 1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/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/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/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 /><Relationship Id="rId5" Type="http://schemas.openxmlformats.org/officeDocument/2006/relationships/tableStyles" Target="tableStyles.xml" /><Relationship Id="rId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282A36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4" name="" hidden="0"/>
          <p:cNvCxnSpPr>
            <a:cxnSpLocks/>
          </p:cNvCxnSpPr>
          <p:nvPr isPhoto="0" userDrawn="0"/>
        </p:nvCxnSpPr>
        <p:spPr bwMode="auto">
          <a:xfrm rot="5399943" flipH="0" flipV="1">
            <a:off x="3747508" y="1398267"/>
            <a:ext cx="1111614" cy="281821"/>
          </a:xfrm>
          <a:prstGeom prst="line">
            <a:avLst/>
          </a:prstGeom>
          <a:ln w="19049" cap="flat" cmpd="sng" algn="ctr">
            <a:solidFill>
              <a:srgbClr val="70AD47"/>
            </a:solidFill>
            <a:prstDash val="dash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" hidden="0"/>
          <p:cNvCxnSpPr>
            <a:cxnSpLocks/>
          </p:cNvCxnSpPr>
          <p:nvPr isPhoto="0" userDrawn="0"/>
        </p:nvCxnSpPr>
        <p:spPr bwMode="auto">
          <a:xfrm rot="5399943" flipH="0" flipV="1">
            <a:off x="3603867" y="1541909"/>
            <a:ext cx="1117077" cy="0"/>
          </a:xfrm>
          <a:prstGeom prst="line">
            <a:avLst/>
          </a:prstGeom>
          <a:ln w="19049" cap="flat" cmpd="sng" algn="ctr">
            <a:solidFill>
              <a:srgbClr val="70AD47"/>
            </a:solidFill>
            <a:prstDash val="dash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" hidden="0"/>
          <p:cNvGrpSpPr/>
          <p:nvPr isPhoto="0" userDrawn="0"/>
        </p:nvGrpSpPr>
        <p:grpSpPr bwMode="auto">
          <a:xfrm>
            <a:off x="573926" y="801639"/>
            <a:ext cx="3348567" cy="924753"/>
            <a:chOff x="0" y="0"/>
            <a:chExt cx="3348567" cy="924753"/>
          </a:xfrm>
        </p:grpSpPr>
        <p:sp>
          <p:nvSpPr>
            <p:cNvPr id="7" name="" hidden="0"/>
            <p:cNvSpPr/>
            <p:nvPr isPhoto="0" userDrawn="0"/>
          </p:nvSpPr>
          <p:spPr bwMode="auto">
            <a:xfrm flipH="0" flipV="0">
              <a:off x="0" y="0"/>
              <a:ext cx="3348567" cy="462376"/>
            </a:xfrm>
            <a:prstGeom prst="rect">
              <a:avLst/>
            </a:prstGeom>
            <a:noFill/>
          </p:spPr>
          <p:txBody>
            <a:bodyPr vertOverflow="overflow" horzOverflow="clip" vert="horz" wrap="square" lIns="91440" tIns="45720" rIns="91440" bIns="45720" numCol="1" spcCol="0" rtlCol="0" fromWordArt="0" anchor="ctr" anchorCtr="0" forceAA="0" upright="0" compatLnSpc="0">
              <a:noAutofit/>
            </a:bodyPr>
            <a:p>
              <a:pPr algn="ctr">
                <a:defRPr/>
              </a:pPr>
              <a:r>
                <a:rPr sz="24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Poppins"/>
                  <a:ea typeface="Poppins"/>
                  <a:cs typeface="Poppins"/>
                </a:rPr>
                <a:t>1 - 3 - 1 - 2 - 1 -1 - 1</a:t>
              </a:r>
              <a:endParaRPr sz="2400">
                <a:solidFill>
                  <a:schemeClr val="accent4">
                    <a:lumMod val="60000"/>
                    <a:lumOff val="40000"/>
                  </a:schemeClr>
                </a:solidFill>
                <a:latin typeface="Poppins"/>
                <a:ea typeface="Poppins"/>
                <a:cs typeface="Poppins"/>
              </a:endParaRPr>
            </a:p>
          </p:txBody>
        </p:sp>
        <p:sp>
          <p:nvSpPr>
            <p:cNvPr id="8" name="" hidden="0"/>
            <p:cNvSpPr/>
            <p:nvPr isPhoto="0" userDrawn="0"/>
          </p:nvSpPr>
          <p:spPr bwMode="auto">
            <a:xfrm flipH="0" flipV="0">
              <a:off x="0" y="462376"/>
              <a:ext cx="3348567" cy="462376"/>
            </a:xfrm>
            <a:prstGeom prst="rect">
              <a:avLst/>
            </a:prstGeom>
            <a:noFill/>
          </p:spPr>
          <p:txBody>
            <a:bodyPr vertOverflow="overflow" horzOverflow="clip" vert="horz" wrap="square" lIns="91440" tIns="45720" rIns="91440" bIns="45720" numCol="1" spcCol="0" rtlCol="0" fromWordArt="0" anchor="ctr" anchorCtr="0" forceAA="0" upright="0" compatLnSpc="0">
              <a:noAutofit/>
            </a:bodyPr>
            <a:p>
              <a:pPr algn="ctr">
                <a:defRPr/>
              </a:pPr>
              <a:r>
                <a:rPr sz="2400">
                  <a:solidFill>
                    <a:schemeClr val="accent1"/>
                  </a:solidFill>
                  <a:latin typeface="Poppins"/>
                  <a:ea typeface="Poppins"/>
                  <a:cs typeface="Poppins"/>
                </a:rPr>
                <a:t>1 - 1 - 3 - 1 - 2 - 1 - 1</a:t>
              </a:r>
              <a:endParaRPr sz="2400">
                <a:solidFill>
                  <a:schemeClr val="accent1"/>
                </a:solidFill>
                <a:latin typeface="Poppins"/>
                <a:ea typeface="Poppins"/>
                <a:cs typeface="Poppins"/>
              </a:endParaRPr>
            </a:p>
          </p:txBody>
        </p:sp>
      </p:grpSp>
      <p:graphicFrame>
        <p:nvGraphicFramePr>
          <p:cNvPr id="9" name="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1205924" y="2634704"/>
          <a:ext cx="3930297" cy="2976879"/>
        </p:xfrm>
        <a:graphic>
          <a:graphicData uri="http://schemas.openxmlformats.org/drawingml/2006/table">
            <a:tbl>
              <a:tblPr firstRow="1" firstCol="1" lastRow="0" lastCol="0" bandRow="1" bandCol="0">
                <a:tableStyleId>{F9B0DE10-8A60-07E0-EA21-0246B84CAABC}</a:tableStyleId>
              </a:tblPr>
              <a:tblGrid>
                <a:gridCol w="489699"/>
                <a:gridCol w="489699"/>
                <a:gridCol w="489699"/>
                <a:gridCol w="489699"/>
                <a:gridCol w="489699"/>
                <a:gridCol w="489699"/>
                <a:gridCol w="489699"/>
                <a:gridCol w="489699"/>
              </a:tblGrid>
              <a:tr h="365759">
                <a:tc>
                  <a:txBody>
                    <a:bodyPr/>
                    <a:p>
                      <a:pPr algn="ctr">
                        <a:defRPr/>
                      </a:pPr>
                      <a:endParaRPr/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solidFill>
                            <a:schemeClr val="accent4"/>
                          </a:solidFill>
                        </a:rPr>
                        <a:t>1</a:t>
                      </a:r>
                      <a:endParaRPr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solidFill>
                            <a:schemeClr val="accent4"/>
                          </a:solidFill>
                        </a:rPr>
                        <a:t>3</a:t>
                      </a:r>
                      <a:endParaRPr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solidFill>
                            <a:schemeClr val="accent4"/>
                          </a:solidFill>
                        </a:rPr>
                        <a:t>1</a:t>
                      </a:r>
                      <a:endParaRPr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solidFill>
                            <a:schemeClr val="accent4"/>
                          </a:solidFill>
                        </a:rPr>
                        <a:t>2</a:t>
                      </a:r>
                      <a:endParaRPr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solidFill>
                            <a:schemeClr val="accent4"/>
                          </a:solidFill>
                        </a:rPr>
                        <a:t>1</a:t>
                      </a:r>
                      <a:endParaRPr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solidFill>
                            <a:schemeClr val="accent4"/>
                          </a:solidFill>
                        </a:rPr>
                        <a:t>1</a:t>
                      </a:r>
                      <a:endParaRPr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500">
                          <a:solidFill>
                            <a:schemeClr val="accent4"/>
                          </a:solidFill>
                          <a:latin typeface="Poppins"/>
                          <a:ea typeface="Poppins"/>
                          <a:cs typeface="Poppins"/>
                        </a:rPr>
                        <a:t>1</a:t>
                      </a:r>
                      <a:endParaRPr sz="1500">
                        <a:solidFill>
                          <a:schemeClr val="accent4"/>
                        </a:solidFill>
                        <a:latin typeface="Poppins"/>
                        <a:ea typeface="Poppins"/>
                        <a:cs typeface="Poppins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36575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500">
                          <a:solidFill>
                            <a:schemeClr val="accent1"/>
                          </a:solidFill>
                          <a:latin typeface="Poppins"/>
                          <a:ea typeface="Poppins"/>
                          <a:cs typeface="Poppins"/>
                        </a:rPr>
                        <a:t>1</a:t>
                      </a:r>
                      <a:endParaRPr sz="1500">
                        <a:solidFill>
                          <a:schemeClr val="accent1"/>
                        </a:solidFill>
                        <a:latin typeface="Poppins"/>
                        <a:ea typeface="Poppins"/>
                        <a:cs typeface="Poppins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/>
                          <a:ea typeface="Poppins"/>
                          <a:cs typeface="Poppins"/>
                        </a:rPr>
                        <a:t>0</a:t>
                      </a:r>
                      <a:endParaRPr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/>
                        <a:ea typeface="Poppins"/>
                        <a:cs typeface="Poppins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/>
                          <a:ea typeface="Poppins"/>
                          <a:cs typeface="Poppins"/>
                        </a:rPr>
                        <a:t>8</a:t>
                      </a:r>
                      <a:endParaRPr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/>
                        <a:ea typeface="Poppins"/>
                        <a:cs typeface="Poppins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/>
                          <a:ea typeface="Poppins"/>
                          <a:cs typeface="Poppins"/>
                        </a:rPr>
                        <a:t>0</a:t>
                      </a:r>
                      <a:endParaRPr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/>
                        <a:ea typeface="Poppins"/>
                        <a:cs typeface="Poppins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/>
                          <a:ea typeface="Poppins"/>
                          <a:cs typeface="Poppins"/>
                        </a:rPr>
                        <a:t>3</a:t>
                      </a:r>
                      <a:endParaRPr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/>
                        <a:ea typeface="Poppins"/>
                        <a:cs typeface="Poppins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/>
                          <a:ea typeface="Poppins"/>
                          <a:cs typeface="Poppins"/>
                        </a:rPr>
                        <a:t>0</a:t>
                      </a:r>
                      <a:endParaRPr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/>
                        <a:ea typeface="Poppins"/>
                        <a:cs typeface="Poppins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500" b="1" i="0" u="none" strike="noStrike" cap="none" spc="0">
                          <a:solidFill>
                            <a:schemeClr val="accent6"/>
                          </a:solidFill>
                          <a:latin typeface="Poppins"/>
                          <a:ea typeface="Poppins"/>
                          <a:cs typeface="Poppins"/>
                        </a:rPr>
                        <a:t>0</a:t>
                      </a:r>
                      <a:endParaRPr sz="1500" b="1">
                        <a:solidFill>
                          <a:schemeClr val="accent6"/>
                        </a:solidFill>
                        <a:latin typeface="Poppins"/>
                        <a:ea typeface="Poppins"/>
                        <a:cs typeface="Poppins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/>
                          <a:ea typeface="Poppins"/>
                          <a:cs typeface="Poppins"/>
                        </a:rPr>
                        <a:t>0</a:t>
                      </a:r>
                      <a:endParaRPr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/>
                        <a:ea typeface="Poppins"/>
                        <a:cs typeface="Poppins"/>
                      </a:endParaRPr>
                    </a:p>
                  </a:txBody>
                  <a:tcPr anchor="ctr"/>
                </a:tc>
              </a:tr>
              <a:tr h="36575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500">
                          <a:solidFill>
                            <a:schemeClr val="accent1"/>
                          </a:solidFill>
                          <a:latin typeface="Poppins"/>
                          <a:ea typeface="Poppins"/>
                          <a:cs typeface="Poppins"/>
                        </a:rPr>
                        <a:t>1</a:t>
                      </a:r>
                      <a:endParaRPr sz="1500">
                        <a:solidFill>
                          <a:schemeClr val="accent1"/>
                        </a:solidFill>
                        <a:latin typeface="Poppins"/>
                        <a:ea typeface="Poppins"/>
                        <a:cs typeface="Poppins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/>
                          <a:ea typeface="Poppins"/>
                          <a:cs typeface="Poppins"/>
                        </a:rPr>
                        <a:t>0</a:t>
                      </a:r>
                      <a:endParaRPr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/>
                        <a:ea typeface="Poppins"/>
                        <a:cs typeface="Poppins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/>
                          <a:ea typeface="Poppins"/>
                          <a:cs typeface="Poppins"/>
                        </a:rPr>
                        <a:t>8</a:t>
                      </a:r>
                      <a:endParaRPr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/>
                        <a:ea typeface="Poppins"/>
                        <a:cs typeface="Poppins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/>
                          <a:ea typeface="Poppins"/>
                          <a:cs typeface="Poppins"/>
                        </a:rPr>
                        <a:t>0</a:t>
                      </a:r>
                      <a:endParaRPr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/>
                        <a:ea typeface="Poppins"/>
                        <a:cs typeface="Poppins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/>
                          <a:ea typeface="Poppins"/>
                          <a:cs typeface="Poppins"/>
                        </a:rPr>
                        <a:t>3</a:t>
                      </a:r>
                      <a:endParaRPr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/>
                        <a:ea typeface="Poppins"/>
                        <a:cs typeface="Poppins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500" b="1" i="0" u="none" strike="noStrike" cap="none" spc="0">
                          <a:solidFill>
                            <a:schemeClr val="accent6"/>
                          </a:solidFill>
                          <a:latin typeface="Poppins"/>
                          <a:ea typeface="Poppins"/>
                          <a:cs typeface="Poppins"/>
                        </a:rPr>
                        <a:t>0</a:t>
                      </a:r>
                      <a:endParaRPr sz="1500" b="1">
                        <a:solidFill>
                          <a:schemeClr val="accent6"/>
                        </a:solidFill>
                        <a:latin typeface="Poppins"/>
                        <a:ea typeface="Poppins"/>
                        <a:cs typeface="Poppins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/>
                          <a:ea typeface="Poppins"/>
                          <a:cs typeface="Poppins"/>
                        </a:rPr>
                        <a:t>0</a:t>
                      </a:r>
                      <a:endParaRPr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/>
                        <a:ea typeface="Poppins"/>
                        <a:cs typeface="Poppins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/>
                          <a:ea typeface="Poppins"/>
                          <a:cs typeface="Poppins"/>
                        </a:rPr>
                        <a:t>0</a:t>
                      </a:r>
                      <a:endParaRPr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/>
                        <a:ea typeface="Poppins"/>
                        <a:cs typeface="Poppins"/>
                      </a:endParaRPr>
                    </a:p>
                  </a:txBody>
                  <a:tcPr anchor="ctr"/>
                </a:tc>
              </a:tr>
              <a:tr h="36575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500">
                          <a:solidFill>
                            <a:schemeClr val="accent1"/>
                          </a:solidFill>
                          <a:latin typeface="Poppins"/>
                          <a:ea typeface="Poppins"/>
                          <a:cs typeface="Poppins"/>
                        </a:rPr>
                        <a:t>2</a:t>
                      </a:r>
                      <a:endParaRPr sz="1500">
                        <a:solidFill>
                          <a:schemeClr val="accent1"/>
                        </a:solidFill>
                        <a:latin typeface="Poppins"/>
                        <a:ea typeface="Poppins"/>
                        <a:cs typeface="Poppins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/>
                          <a:ea typeface="Poppins"/>
                          <a:cs typeface="Poppins"/>
                        </a:rPr>
                        <a:t>3</a:t>
                      </a:r>
                      <a:endParaRPr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/>
                        <a:ea typeface="Poppins"/>
                        <a:cs typeface="Poppins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/>
                          <a:ea typeface="Poppins"/>
                          <a:cs typeface="Poppins"/>
                        </a:rPr>
                        <a:t>5</a:t>
                      </a:r>
                      <a:endParaRPr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/>
                        <a:ea typeface="Poppins"/>
                        <a:cs typeface="Poppins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/>
                          <a:ea typeface="Poppins"/>
                          <a:cs typeface="Poppins"/>
                        </a:rPr>
                        <a:t>3</a:t>
                      </a:r>
                      <a:endParaRPr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/>
                        <a:ea typeface="Poppins"/>
                        <a:cs typeface="Poppins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500" b="1">
                          <a:solidFill>
                            <a:schemeClr val="accent6"/>
                          </a:solidFill>
                          <a:latin typeface="Poppins"/>
                          <a:ea typeface="Poppins"/>
                          <a:cs typeface="Poppins"/>
                        </a:rPr>
                        <a:t>0</a:t>
                      </a:r>
                      <a:endParaRPr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/>
                        <a:ea typeface="Poppins"/>
                        <a:cs typeface="Poppins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/>
                          <a:ea typeface="Poppins"/>
                          <a:cs typeface="Poppins"/>
                        </a:rPr>
                        <a:t>3</a:t>
                      </a:r>
                      <a:endParaRPr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/>
                        <a:ea typeface="Poppins"/>
                        <a:cs typeface="Poppins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/>
                          <a:ea typeface="Poppins"/>
                          <a:cs typeface="Poppins"/>
                        </a:rPr>
                        <a:t>3</a:t>
                      </a:r>
                      <a:endParaRPr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/>
                        <a:ea typeface="Poppins"/>
                        <a:cs typeface="Poppins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/>
                          <a:ea typeface="Poppins"/>
                          <a:cs typeface="Poppins"/>
                        </a:rPr>
                        <a:t>3</a:t>
                      </a:r>
                      <a:endParaRPr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/>
                        <a:ea typeface="Poppins"/>
                        <a:cs typeface="Poppins"/>
                      </a:endParaRPr>
                    </a:p>
                  </a:txBody>
                  <a:tcPr anchor="ctr"/>
                </a:tc>
              </a:tr>
              <a:tr h="36575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500">
                          <a:solidFill>
                            <a:schemeClr val="accent1"/>
                          </a:solidFill>
                          <a:latin typeface="Poppins"/>
                          <a:ea typeface="Poppins"/>
                          <a:cs typeface="Poppins"/>
                        </a:rPr>
                        <a:t>1</a:t>
                      </a:r>
                      <a:endParaRPr sz="1500">
                        <a:solidFill>
                          <a:schemeClr val="accent1"/>
                        </a:solidFill>
                        <a:latin typeface="Poppins"/>
                        <a:ea typeface="Poppins"/>
                        <a:cs typeface="Poppins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/>
                          <a:ea typeface="Poppins"/>
                          <a:cs typeface="Poppins"/>
                        </a:rPr>
                        <a:t>0</a:t>
                      </a:r>
                      <a:endParaRPr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/>
                        <a:ea typeface="Poppins"/>
                        <a:cs typeface="Poppins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/>
                          <a:ea typeface="Poppins"/>
                          <a:cs typeface="Poppins"/>
                        </a:rPr>
                        <a:t>8</a:t>
                      </a:r>
                      <a:endParaRPr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/>
                        <a:ea typeface="Poppins"/>
                        <a:cs typeface="Poppins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500" b="1">
                          <a:solidFill>
                            <a:schemeClr val="accent6"/>
                          </a:solidFill>
                          <a:latin typeface="Poppins"/>
                          <a:ea typeface="Poppins"/>
                          <a:cs typeface="Poppins"/>
                        </a:rPr>
                        <a:t>0</a:t>
                      </a:r>
                      <a:endParaRPr sz="1500" b="1">
                        <a:solidFill>
                          <a:schemeClr val="accent6"/>
                        </a:solidFill>
                        <a:latin typeface="Poppins"/>
                        <a:ea typeface="Poppins"/>
                        <a:cs typeface="Poppins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/>
                          <a:ea typeface="Poppins"/>
                          <a:cs typeface="Poppins"/>
                        </a:rPr>
                        <a:t>3</a:t>
                      </a:r>
                      <a:endParaRPr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/>
                        <a:ea typeface="Poppins"/>
                        <a:cs typeface="Poppins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500" b="0" i="0" u="none" strike="noStrike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/>
                          <a:ea typeface="Poppins"/>
                          <a:cs typeface="Poppins"/>
                        </a:rPr>
                        <a:t>0</a:t>
                      </a:r>
                      <a:endParaRPr sz="1500" b="1">
                        <a:solidFill>
                          <a:schemeClr val="accent6"/>
                        </a:solidFill>
                        <a:latin typeface="Poppins"/>
                        <a:ea typeface="Poppins"/>
                        <a:cs typeface="Poppins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/>
                          <a:ea typeface="Poppins"/>
                          <a:cs typeface="Poppins"/>
                        </a:rPr>
                        <a:t>0</a:t>
                      </a:r>
                      <a:endParaRPr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/>
                        <a:ea typeface="Poppins"/>
                        <a:cs typeface="Poppins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/>
                          <a:ea typeface="Poppins"/>
                          <a:cs typeface="Poppins"/>
                        </a:rPr>
                        <a:t>0</a:t>
                      </a:r>
                      <a:endParaRPr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/>
                        <a:ea typeface="Poppins"/>
                        <a:cs typeface="Poppins"/>
                      </a:endParaRPr>
                    </a:p>
                  </a:txBody>
                  <a:tcPr anchor="ctr"/>
                </a:tc>
              </a:tr>
              <a:tr h="36575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500">
                          <a:solidFill>
                            <a:schemeClr val="accent1"/>
                          </a:solidFill>
                          <a:latin typeface="Poppins"/>
                          <a:ea typeface="Poppins"/>
                          <a:cs typeface="Poppins"/>
                        </a:rPr>
                        <a:t>3</a:t>
                      </a:r>
                      <a:endParaRPr sz="1500">
                        <a:solidFill>
                          <a:schemeClr val="accent1"/>
                        </a:solidFill>
                        <a:latin typeface="Poppins"/>
                        <a:ea typeface="Poppins"/>
                        <a:cs typeface="Poppins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/>
                          <a:ea typeface="Poppins"/>
                          <a:cs typeface="Poppins"/>
                        </a:rPr>
                        <a:t>8</a:t>
                      </a:r>
                      <a:endParaRPr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/>
                        <a:ea typeface="Poppins"/>
                        <a:cs typeface="Poppins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500" b="1">
                          <a:solidFill>
                            <a:schemeClr val="accent6"/>
                          </a:solidFill>
                          <a:latin typeface="Poppins"/>
                          <a:ea typeface="Poppins"/>
                          <a:cs typeface="Poppins"/>
                        </a:rPr>
                        <a:t>0</a:t>
                      </a:r>
                      <a:endParaRPr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/>
                        <a:ea typeface="Poppins"/>
                        <a:cs typeface="Poppins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/>
                          <a:ea typeface="Poppins"/>
                          <a:cs typeface="Poppins"/>
                        </a:rPr>
                        <a:t>8</a:t>
                      </a:r>
                      <a:endParaRPr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/>
                        <a:ea typeface="Poppins"/>
                        <a:cs typeface="Poppins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500" b="0" i="0" u="none" strike="noStrike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/>
                          <a:ea typeface="Poppins"/>
                          <a:cs typeface="Poppins"/>
                        </a:rPr>
                        <a:t>5</a:t>
                      </a:r>
                      <a:endParaRPr sz="1500" b="1">
                        <a:solidFill>
                          <a:schemeClr val="accent6"/>
                        </a:solidFill>
                        <a:latin typeface="Poppins"/>
                        <a:ea typeface="Poppins"/>
                        <a:cs typeface="Poppins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/>
                          <a:ea typeface="Poppins"/>
                          <a:cs typeface="Poppins"/>
                        </a:rPr>
                        <a:t>8</a:t>
                      </a:r>
                      <a:endParaRPr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/>
                        <a:ea typeface="Poppins"/>
                        <a:cs typeface="Poppins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/>
                          <a:ea typeface="Poppins"/>
                          <a:cs typeface="Poppins"/>
                        </a:rPr>
                        <a:t>8</a:t>
                      </a:r>
                      <a:endParaRPr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/>
                        <a:ea typeface="Poppins"/>
                        <a:cs typeface="Poppins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/>
                          <a:ea typeface="Poppins"/>
                          <a:cs typeface="Poppins"/>
                        </a:rPr>
                        <a:t>8</a:t>
                      </a:r>
                      <a:endParaRPr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/>
                        <a:ea typeface="Poppins"/>
                        <a:cs typeface="Poppins"/>
                      </a:endParaRPr>
                    </a:p>
                  </a:txBody>
                  <a:tcPr anchor="ctr"/>
                </a:tc>
              </a:tr>
              <a:tr h="36575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500">
                          <a:solidFill>
                            <a:schemeClr val="accent1"/>
                          </a:solidFill>
                          <a:latin typeface="Poppins"/>
                          <a:ea typeface="Poppins"/>
                          <a:cs typeface="Poppins"/>
                        </a:rPr>
                        <a:t>1</a:t>
                      </a:r>
                      <a:endParaRPr sz="1500">
                        <a:solidFill>
                          <a:schemeClr val="accent1"/>
                        </a:solidFill>
                        <a:latin typeface="Poppins"/>
                        <a:ea typeface="Poppins"/>
                        <a:cs typeface="Poppins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500" b="1" i="0" u="none" strike="noStrike" cap="none" spc="0">
                          <a:solidFill>
                            <a:schemeClr val="accent6"/>
                          </a:solidFill>
                          <a:latin typeface="Poppins"/>
                          <a:ea typeface="Poppins"/>
                          <a:cs typeface="Poppins"/>
                        </a:rPr>
                        <a:t>0</a:t>
                      </a:r>
                      <a:endParaRPr sz="1500" b="1" i="0" u="none" strike="noStrike" cap="none" spc="0">
                        <a:solidFill>
                          <a:schemeClr val="accent6"/>
                        </a:solidFill>
                        <a:latin typeface="Poppins"/>
                        <a:ea typeface="Poppins"/>
                        <a:cs typeface="Poppins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/>
                          <a:ea typeface="Poppins"/>
                          <a:cs typeface="Poppins"/>
                        </a:rPr>
                        <a:t>8</a:t>
                      </a:r>
                      <a:endParaRPr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/>
                        <a:ea typeface="Poppins"/>
                        <a:cs typeface="Poppins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/>
                          <a:ea typeface="Poppins"/>
                          <a:cs typeface="Poppins"/>
                        </a:rPr>
                        <a:t>0</a:t>
                      </a:r>
                      <a:endParaRPr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/>
                        <a:ea typeface="Poppins"/>
                        <a:cs typeface="Poppins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/>
                          <a:ea typeface="Poppins"/>
                          <a:cs typeface="Poppins"/>
                        </a:rPr>
                        <a:t>3</a:t>
                      </a:r>
                      <a:endParaRPr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/>
                        <a:ea typeface="Poppins"/>
                        <a:cs typeface="Poppins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/>
                          <a:ea typeface="Poppins"/>
                          <a:cs typeface="Poppins"/>
                        </a:rPr>
                        <a:t>0</a:t>
                      </a:r>
                      <a:endParaRPr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/>
                        <a:ea typeface="Poppins"/>
                        <a:cs typeface="Poppins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/>
                          <a:ea typeface="Poppins"/>
                          <a:cs typeface="Poppins"/>
                        </a:rPr>
                        <a:t>0</a:t>
                      </a:r>
                      <a:endParaRPr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/>
                        <a:ea typeface="Poppins"/>
                        <a:cs typeface="Poppins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/>
                          <a:ea typeface="Poppins"/>
                          <a:cs typeface="Poppins"/>
                        </a:rPr>
                        <a:t>0</a:t>
                      </a:r>
                      <a:endParaRPr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/>
                        <a:ea typeface="Poppins"/>
                        <a:cs typeface="Poppins"/>
                      </a:endParaRPr>
                    </a:p>
                  </a:txBody>
                  <a:tcPr anchor="ctr"/>
                </a:tc>
              </a:tr>
              <a:tr h="36575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500">
                          <a:solidFill>
                            <a:schemeClr val="accent1"/>
                          </a:solidFill>
                          <a:latin typeface="Poppins"/>
                          <a:ea typeface="Poppins"/>
                          <a:cs typeface="Poppins"/>
                        </a:rPr>
                        <a:t>1</a:t>
                      </a:r>
                      <a:endParaRPr sz="1500">
                        <a:solidFill>
                          <a:schemeClr val="accent1"/>
                        </a:solidFill>
                        <a:latin typeface="Poppins"/>
                        <a:ea typeface="Poppins"/>
                        <a:cs typeface="Poppins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500" b="1">
                          <a:solidFill>
                            <a:schemeClr val="accent6"/>
                          </a:solidFill>
                          <a:latin typeface="Poppins"/>
                          <a:ea typeface="Poppins"/>
                          <a:cs typeface="Poppins"/>
                        </a:rPr>
                        <a:t>0</a:t>
                      </a:r>
                      <a:endParaRPr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/>
                        <a:ea typeface="Poppins"/>
                        <a:cs typeface="Poppins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/>
                          <a:ea typeface="Poppins"/>
                          <a:cs typeface="Poppins"/>
                        </a:rPr>
                        <a:t>8</a:t>
                      </a:r>
                      <a:endParaRPr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/>
                        <a:ea typeface="Poppins"/>
                        <a:cs typeface="Poppins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/>
                          <a:ea typeface="Poppins"/>
                          <a:cs typeface="Poppins"/>
                        </a:rPr>
                        <a:t>0</a:t>
                      </a:r>
                      <a:endParaRPr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/>
                        <a:ea typeface="Poppins"/>
                        <a:cs typeface="Poppins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/>
                          <a:ea typeface="Poppins"/>
                          <a:cs typeface="Poppins"/>
                        </a:rPr>
                        <a:t>3</a:t>
                      </a:r>
                      <a:endParaRPr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/>
                        <a:ea typeface="Poppins"/>
                        <a:cs typeface="Poppins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/>
                          <a:ea typeface="Poppins"/>
                          <a:cs typeface="Poppins"/>
                        </a:rPr>
                        <a:t>0</a:t>
                      </a:r>
                      <a:endParaRPr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/>
                        <a:ea typeface="Poppins"/>
                        <a:cs typeface="Poppins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/>
                          <a:ea typeface="Poppins"/>
                          <a:cs typeface="Poppins"/>
                        </a:rPr>
                        <a:t>0</a:t>
                      </a:r>
                      <a:endParaRPr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/>
                        <a:ea typeface="Poppins"/>
                        <a:cs typeface="Poppins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/>
                          <a:ea typeface="Poppins"/>
                          <a:cs typeface="Poppins"/>
                        </a:rPr>
                        <a:t>0</a:t>
                      </a:r>
                      <a:endParaRPr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/>
                        <a:ea typeface="Poppins"/>
                        <a:cs typeface="Poppin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" hidden="0"/>
          <p:cNvSpPr/>
          <p:nvPr isPhoto="0" userDrawn="0"/>
        </p:nvSpPr>
        <p:spPr bwMode="auto">
          <a:xfrm flipH="0" flipV="0">
            <a:off x="1514962" y="5611584"/>
            <a:ext cx="838686" cy="430529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Autofit/>
          </a:bodyPr>
          <a:p>
            <a:pPr algn="ctr">
              <a:defRPr/>
            </a:pPr>
            <a:r>
              <a:rPr b="1">
                <a:solidFill>
                  <a:schemeClr val="accent6"/>
                </a:solidFill>
                <a:latin typeface="Poppins"/>
                <a:ea typeface="Poppins"/>
                <a:cs typeface="Poppins"/>
              </a:rPr>
              <a:t>start</a:t>
            </a:r>
            <a:endParaRPr b="1">
              <a:solidFill>
                <a:schemeClr val="accent6"/>
              </a:solidFill>
              <a:latin typeface="Poppins"/>
              <a:ea typeface="Poppins"/>
              <a:cs typeface="Poppins"/>
            </a:endParaRPr>
          </a:p>
        </p:txBody>
      </p:sp>
      <p:sp>
        <p:nvSpPr>
          <p:cNvPr id="11" name="" hidden="0"/>
          <p:cNvSpPr/>
          <p:nvPr isPhoto="0" userDrawn="0"/>
        </p:nvSpPr>
        <p:spPr bwMode="auto">
          <a:xfrm flipH="0" flipV="0">
            <a:off x="1617833" y="5255645"/>
            <a:ext cx="217895" cy="27435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l">
              <a:defRPr/>
            </a:pPr>
            <a:r>
              <a:rPr sz="1200" b="0">
                <a:solidFill>
                  <a:srgbClr val="FF008C"/>
                </a:solidFill>
                <a:latin typeface="Poppins"/>
                <a:ea typeface="Poppins"/>
                <a:cs typeface="Poppins"/>
              </a:rPr>
              <a:t>1</a:t>
            </a:r>
            <a:endParaRPr>
              <a:solidFill>
                <a:srgbClr val="FF008C"/>
              </a:solidFill>
            </a:endParaRPr>
          </a:p>
        </p:txBody>
      </p:sp>
      <p:sp>
        <p:nvSpPr>
          <p:cNvPr id="12" name="" hidden="0"/>
          <p:cNvSpPr/>
          <p:nvPr isPhoto="0" userDrawn="0"/>
        </p:nvSpPr>
        <p:spPr bwMode="auto">
          <a:xfrm flipH="0" flipV="0">
            <a:off x="1617833" y="4897172"/>
            <a:ext cx="217895" cy="27435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l">
              <a:defRPr/>
            </a:pPr>
            <a:r>
              <a:rPr sz="1200">
                <a:solidFill>
                  <a:srgbClr val="FF008C"/>
                </a:solidFill>
              </a:rPr>
              <a:t>2</a:t>
            </a:r>
            <a:endParaRPr sz="1200">
              <a:solidFill>
                <a:srgbClr val="FF008C"/>
              </a:solidFill>
            </a:endParaRPr>
          </a:p>
        </p:txBody>
      </p:sp>
      <p:sp>
        <p:nvSpPr>
          <p:cNvPr id="13" name="" hidden="0"/>
          <p:cNvSpPr/>
          <p:nvPr isPhoto="0" userDrawn="0"/>
        </p:nvSpPr>
        <p:spPr bwMode="auto">
          <a:xfrm flipH="0" flipV="0">
            <a:off x="2110469" y="4559927"/>
            <a:ext cx="217895" cy="27435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l">
              <a:defRPr/>
            </a:pPr>
            <a:r>
              <a:rPr sz="1200">
                <a:solidFill>
                  <a:srgbClr val="FF008C"/>
                </a:solidFill>
              </a:rPr>
              <a:t>3</a:t>
            </a:r>
            <a:endParaRPr sz="1200">
              <a:solidFill>
                <a:srgbClr val="FF008C"/>
              </a:solidFill>
            </a:endParaRPr>
          </a:p>
        </p:txBody>
      </p:sp>
      <p:sp>
        <p:nvSpPr>
          <p:cNvPr id="14" name="" hidden="0"/>
          <p:cNvSpPr/>
          <p:nvPr isPhoto="0" userDrawn="0"/>
        </p:nvSpPr>
        <p:spPr bwMode="auto">
          <a:xfrm flipH="0" flipV="0">
            <a:off x="2610531" y="4186032"/>
            <a:ext cx="217895" cy="27435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l">
              <a:defRPr/>
            </a:pPr>
            <a:r>
              <a:rPr sz="1200" b="0">
                <a:solidFill>
                  <a:srgbClr val="FF008C"/>
                </a:solidFill>
                <a:latin typeface="Poppins"/>
                <a:ea typeface="Poppins"/>
                <a:cs typeface="Poppins"/>
              </a:rPr>
              <a:t>4</a:t>
            </a:r>
            <a:endParaRPr>
              <a:solidFill>
                <a:srgbClr val="FF008C"/>
              </a:solidFill>
            </a:endParaRPr>
          </a:p>
        </p:txBody>
      </p:sp>
      <p:sp>
        <p:nvSpPr>
          <p:cNvPr id="15" name="" hidden="0"/>
          <p:cNvSpPr/>
          <p:nvPr isPhoto="0" userDrawn="0"/>
        </p:nvSpPr>
        <p:spPr bwMode="auto">
          <a:xfrm flipH="0" flipV="0">
            <a:off x="3101812" y="3827634"/>
            <a:ext cx="217895" cy="27435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l">
              <a:defRPr/>
            </a:pPr>
            <a:r>
              <a:rPr sz="1200">
                <a:solidFill>
                  <a:srgbClr val="FF008C"/>
                </a:solidFill>
              </a:rPr>
              <a:t>5</a:t>
            </a:r>
            <a:endParaRPr sz="1200">
              <a:solidFill>
                <a:srgbClr val="FF008C"/>
              </a:solidFill>
            </a:endParaRPr>
          </a:p>
        </p:txBody>
      </p:sp>
      <p:sp>
        <p:nvSpPr>
          <p:cNvPr id="16" name="" hidden="0"/>
          <p:cNvSpPr/>
          <p:nvPr isPhoto="0" userDrawn="0"/>
        </p:nvSpPr>
        <p:spPr bwMode="auto">
          <a:xfrm flipH="0" flipV="0">
            <a:off x="3601874" y="3455889"/>
            <a:ext cx="217895" cy="27435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l">
              <a:defRPr/>
            </a:pPr>
            <a:r>
              <a:rPr sz="1200">
                <a:solidFill>
                  <a:srgbClr val="FF008C"/>
                </a:solidFill>
              </a:rPr>
              <a:t>6</a:t>
            </a:r>
            <a:endParaRPr sz="1200">
              <a:solidFill>
                <a:srgbClr val="FF008C"/>
              </a:solidFill>
            </a:endParaRPr>
          </a:p>
        </p:txBody>
      </p:sp>
      <p:sp>
        <p:nvSpPr>
          <p:cNvPr id="17" name="" hidden="0"/>
          <p:cNvSpPr/>
          <p:nvPr isPhoto="0" userDrawn="0"/>
        </p:nvSpPr>
        <p:spPr bwMode="auto">
          <a:xfrm flipH="0" flipV="0">
            <a:off x="4101937" y="3107180"/>
            <a:ext cx="217895" cy="27435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l">
              <a:defRPr/>
            </a:pPr>
            <a:r>
              <a:rPr sz="1200">
                <a:solidFill>
                  <a:srgbClr val="FF008C"/>
                </a:solidFill>
              </a:rPr>
              <a:t>7</a:t>
            </a:r>
            <a:endParaRPr sz="1200">
              <a:solidFill>
                <a:srgbClr val="FF008C"/>
              </a:solidFill>
            </a:endParaRPr>
          </a:p>
        </p:txBody>
      </p:sp>
      <p:grpSp>
        <p:nvGrpSpPr>
          <p:cNvPr id="18" name="" hidden="0"/>
          <p:cNvGrpSpPr/>
          <p:nvPr isPhoto="0" userDrawn="0"/>
        </p:nvGrpSpPr>
        <p:grpSpPr bwMode="auto">
          <a:xfrm>
            <a:off x="6689772" y="2976248"/>
            <a:ext cx="2280100" cy="2317525"/>
            <a:chOff x="0" y="0"/>
            <a:chExt cx="2280100" cy="2317525"/>
          </a:xfrm>
        </p:grpSpPr>
        <p:cxnSp>
          <p:nvCxnSpPr>
            <p:cNvPr id="19" name="" hidden="0"/>
            <p:cNvCxnSpPr>
              <a:cxnSpLocks/>
              <a:stCxn id="20" idx="2"/>
              <a:endCxn id="21" idx="0"/>
            </p:cNvCxnSpPr>
            <p:nvPr isPhoto="0" userDrawn="0"/>
          </p:nvCxnSpPr>
          <p:spPr bwMode="auto">
            <a:xfrm rot="5399977" flipH="0" flipV="1">
              <a:off x="-250446" y="1295268"/>
              <a:ext cx="1111615" cy="281822"/>
            </a:xfrm>
            <a:prstGeom prst="line">
              <a:avLst/>
            </a:prstGeom>
            <a:ln w="19049" cap="flat" cmpd="sng" algn="ctr">
              <a:solidFill>
                <a:srgbClr val="70AD47"/>
              </a:solidFill>
              <a:prstDash val="dash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" hidden="0"/>
            <p:cNvCxnSpPr>
              <a:cxnSpLocks/>
              <a:stCxn id="23" idx="2"/>
              <a:endCxn id="24" idx="0"/>
            </p:cNvCxnSpPr>
            <p:nvPr isPhoto="0" userDrawn="0"/>
          </p:nvCxnSpPr>
          <p:spPr bwMode="auto">
            <a:xfrm rot="5399977" flipH="0" flipV="1">
              <a:off x="45318" y="719477"/>
              <a:ext cx="1092060" cy="293253"/>
            </a:xfrm>
            <a:prstGeom prst="line">
              <a:avLst/>
            </a:prstGeom>
            <a:ln w="19049" cap="flat" cmpd="sng" algn="ctr">
              <a:solidFill>
                <a:srgbClr val="70AD47"/>
              </a:solidFill>
              <a:prstDash val="dash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" hidden="0"/>
            <p:cNvCxnSpPr>
              <a:cxnSpLocks/>
              <a:stCxn id="26" idx="2"/>
              <a:endCxn id="27" idx="1"/>
            </p:cNvCxnSpPr>
            <p:nvPr isPhoto="0" userDrawn="0"/>
          </p:nvCxnSpPr>
          <p:spPr bwMode="auto">
            <a:xfrm rot="5399977" flipH="0" flipV="1">
              <a:off x="330664" y="1302482"/>
              <a:ext cx="1109217" cy="264995"/>
            </a:xfrm>
            <a:prstGeom prst="line">
              <a:avLst/>
            </a:prstGeom>
            <a:ln w="19049" cap="flat" cmpd="sng" algn="ctr">
              <a:solidFill>
                <a:srgbClr val="70AD47"/>
              </a:solidFill>
              <a:prstDash val="dash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" hidden="0"/>
            <p:cNvCxnSpPr>
              <a:cxnSpLocks/>
              <a:endCxn id="29" idx="0"/>
            </p:cNvCxnSpPr>
            <p:nvPr isPhoto="0" userDrawn="0"/>
          </p:nvCxnSpPr>
          <p:spPr bwMode="auto">
            <a:xfrm rot="5399977" flipH="0" flipV="1">
              <a:off x="593875" y="994191"/>
              <a:ext cx="1127590" cy="279798"/>
            </a:xfrm>
            <a:prstGeom prst="line">
              <a:avLst/>
            </a:prstGeom>
            <a:ln w="19049" cap="flat" cmpd="sng" algn="ctr">
              <a:solidFill>
                <a:srgbClr val="70AD47"/>
              </a:solidFill>
              <a:prstDash val="dash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" hidden="0"/>
            <p:cNvCxnSpPr>
              <a:cxnSpLocks/>
              <a:stCxn id="31" idx="2"/>
              <a:endCxn id="32" idx="1"/>
            </p:cNvCxnSpPr>
            <p:nvPr isPhoto="0" userDrawn="0"/>
          </p:nvCxnSpPr>
          <p:spPr bwMode="auto">
            <a:xfrm rot="5399977" flipH="0" flipV="1">
              <a:off x="896571" y="1296887"/>
              <a:ext cx="1109217" cy="276184"/>
            </a:xfrm>
            <a:prstGeom prst="line">
              <a:avLst/>
            </a:prstGeom>
            <a:ln w="19049" cap="flat" cmpd="sng" algn="ctr">
              <a:solidFill>
                <a:srgbClr val="70AD47"/>
              </a:solidFill>
              <a:prstDash val="dash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" hidden="0"/>
            <p:cNvCxnSpPr>
              <a:cxnSpLocks/>
              <a:stCxn id="34" idx="2"/>
              <a:endCxn id="32" idx="0"/>
            </p:cNvCxnSpPr>
            <p:nvPr isPhoto="0" userDrawn="0"/>
          </p:nvCxnSpPr>
          <p:spPr bwMode="auto">
            <a:xfrm rot="5399977" flipH="0" flipV="1">
              <a:off x="1193535" y="1308103"/>
              <a:ext cx="1103266" cy="247801"/>
            </a:xfrm>
            <a:prstGeom prst="line">
              <a:avLst/>
            </a:prstGeom>
            <a:ln w="19049" cap="flat" cmpd="sng" algn="ctr">
              <a:solidFill>
                <a:srgbClr val="70AD47"/>
              </a:solidFill>
              <a:prstDash val="dash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" hidden="0"/>
            <p:cNvGrpSpPr/>
            <p:nvPr isPhoto="0" userDrawn="0"/>
          </p:nvGrpSpPr>
          <p:grpSpPr bwMode="auto">
            <a:xfrm rot="0" flipH="0" flipV="0">
              <a:off x="5198" y="6019"/>
              <a:ext cx="2274901" cy="1063261"/>
              <a:chOff x="0" y="0"/>
              <a:chExt cx="2274901" cy="1063261"/>
            </a:xfrm>
          </p:grpSpPr>
          <p:cxnSp>
            <p:nvCxnSpPr>
              <p:cNvPr id="36" name="" hidden="0"/>
              <p:cNvCxnSpPr>
                <a:cxnSpLocks/>
              </p:cNvCxnSpPr>
              <p:nvPr isPhoto="0" userDrawn="0"/>
            </p:nvCxnSpPr>
            <p:spPr bwMode="auto">
              <a:xfrm rot="0" flipH="0" flipV="0">
                <a:off x="0" y="1063261"/>
                <a:ext cx="2274901" cy="0"/>
              </a:xfrm>
              <a:prstGeom prst="line">
                <a:avLst/>
              </a:prstGeom>
              <a:ln w="12699" cap="flat" cmpd="sng" algn="ctr">
                <a:solidFill>
                  <a:schemeClr val="tx1">
                    <a:lumMod val="65098"/>
                    <a:lumOff val="34902"/>
                  </a:schemeClr>
                </a:solidFill>
                <a:prstDash val="solid"/>
                <a:miter/>
                <a:tailEnd type="arrow" len="med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" hidden="0"/>
              <p:cNvCxnSpPr>
                <a:cxnSpLocks/>
              </p:cNvCxnSpPr>
              <p:nvPr isPhoto="0" userDrawn="0"/>
            </p:nvCxnSpPr>
            <p:spPr bwMode="auto">
              <a:xfrm rot="16199969" flipH="0" flipV="0">
                <a:off x="-531629" y="531630"/>
                <a:ext cx="1063260" cy="0"/>
              </a:xfrm>
              <a:prstGeom prst="line">
                <a:avLst/>
              </a:prstGeom>
              <a:ln w="12699" cap="flat" cmpd="sng" algn="ctr">
                <a:solidFill>
                  <a:schemeClr val="tx1">
                    <a:lumMod val="65098"/>
                    <a:lumOff val="34902"/>
                  </a:schemeClr>
                </a:solidFill>
                <a:prstDash val="solid"/>
                <a:miter/>
                <a:tailEnd type="arrow" len="med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" hidden="0"/>
              <p:cNvSpPr/>
              <p:nvPr isPhoto="0" userDrawn="0"/>
            </p:nvSpPr>
            <p:spPr bwMode="auto">
              <a:xfrm rot="0" flipH="0" flipV="0">
                <a:off x="110970" y="813576"/>
                <a:ext cx="110970" cy="110970"/>
              </a:xfrm>
              <a:prstGeom prst="ellipse">
                <a:avLst/>
              </a:prstGeom>
              <a:solidFill>
                <a:schemeClr val="accent4"/>
              </a:solidFill>
              <a:ln w="12700" cap="flat" cmpd="sng" algn="ctr">
                <a:noFill/>
                <a:prstDash val="solid"/>
                <a:miter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/>
              </a:p>
            </p:txBody>
          </p:sp>
          <p:sp>
            <p:nvSpPr>
              <p:cNvPr id="39" name="" hidden="0"/>
              <p:cNvSpPr/>
              <p:nvPr isPhoto="0" userDrawn="0"/>
            </p:nvSpPr>
            <p:spPr bwMode="auto">
              <a:xfrm rot="0" flipH="0" flipV="0">
                <a:off x="396718" y="242074"/>
                <a:ext cx="110970" cy="110970"/>
              </a:xfrm>
              <a:prstGeom prst="ellipse">
                <a:avLst/>
              </a:prstGeom>
              <a:solidFill>
                <a:schemeClr val="accent4"/>
              </a:solidFill>
              <a:ln w="12700" cap="flat" cmpd="sng" algn="ctr">
                <a:noFill/>
                <a:prstDash val="solid"/>
                <a:miter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/>
              </a:p>
            </p:txBody>
          </p:sp>
          <p:sp>
            <p:nvSpPr>
              <p:cNvPr id="40" name="" hidden="0"/>
              <p:cNvSpPr/>
              <p:nvPr isPhoto="0" userDrawn="0"/>
            </p:nvSpPr>
            <p:spPr bwMode="auto">
              <a:xfrm rot="0" flipH="0" flipV="0">
                <a:off x="682468" y="813574"/>
                <a:ext cx="110970" cy="110970"/>
              </a:xfrm>
              <a:prstGeom prst="ellipse">
                <a:avLst/>
              </a:prstGeom>
              <a:solidFill>
                <a:schemeClr val="accent4"/>
              </a:solidFill>
              <a:ln w="12700" cap="flat" cmpd="sng" algn="ctr">
                <a:noFill/>
                <a:prstDash val="solid"/>
                <a:miter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/>
              </a:p>
            </p:txBody>
          </p:sp>
          <p:sp>
            <p:nvSpPr>
              <p:cNvPr id="41" name="" hidden="0"/>
              <p:cNvSpPr/>
              <p:nvPr isPhoto="0" userDrawn="0"/>
            </p:nvSpPr>
            <p:spPr bwMode="auto">
              <a:xfrm rot="0" flipH="0" flipV="0">
                <a:off x="968218" y="527824"/>
                <a:ext cx="110970" cy="110970"/>
              </a:xfrm>
              <a:prstGeom prst="ellipse">
                <a:avLst/>
              </a:prstGeom>
              <a:solidFill>
                <a:schemeClr val="accent4"/>
              </a:solidFill>
              <a:ln w="12700" cap="flat" cmpd="sng" algn="ctr">
                <a:noFill/>
                <a:prstDash val="solid"/>
                <a:miter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/>
              </a:p>
            </p:txBody>
          </p:sp>
          <p:sp>
            <p:nvSpPr>
              <p:cNvPr id="42" name="" hidden="0"/>
              <p:cNvSpPr/>
              <p:nvPr isPhoto="0" userDrawn="0"/>
            </p:nvSpPr>
            <p:spPr bwMode="auto">
              <a:xfrm rot="0" flipH="0" flipV="0">
                <a:off x="1253967" y="813574"/>
                <a:ext cx="110970" cy="110970"/>
              </a:xfrm>
              <a:prstGeom prst="ellipse">
                <a:avLst/>
              </a:prstGeom>
              <a:solidFill>
                <a:schemeClr val="accent4"/>
              </a:solidFill>
              <a:ln w="12700" cap="flat" cmpd="sng" algn="ctr">
                <a:noFill/>
                <a:prstDash val="solid"/>
                <a:miter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/>
              </a:p>
            </p:txBody>
          </p:sp>
          <p:sp>
            <p:nvSpPr>
              <p:cNvPr id="43" name="" hidden="0"/>
              <p:cNvSpPr/>
              <p:nvPr isPhoto="0" userDrawn="0"/>
            </p:nvSpPr>
            <p:spPr bwMode="auto">
              <a:xfrm rot="0" flipH="0" flipV="0">
                <a:off x="1539717" y="813574"/>
                <a:ext cx="110970" cy="110970"/>
              </a:xfrm>
              <a:prstGeom prst="ellipse">
                <a:avLst/>
              </a:prstGeom>
              <a:solidFill>
                <a:schemeClr val="accent4"/>
              </a:solidFill>
              <a:ln w="12700" cap="flat" cmpd="sng" algn="ctr">
                <a:noFill/>
                <a:prstDash val="solid"/>
                <a:miter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/>
              </a:p>
            </p:txBody>
          </p:sp>
          <p:sp>
            <p:nvSpPr>
              <p:cNvPr id="44" name="" hidden="0"/>
              <p:cNvSpPr/>
              <p:nvPr isPhoto="0" userDrawn="0"/>
            </p:nvSpPr>
            <p:spPr bwMode="auto">
              <a:xfrm rot="0" flipH="0" flipV="0">
                <a:off x="1825467" y="813574"/>
                <a:ext cx="110970" cy="110970"/>
              </a:xfrm>
              <a:prstGeom prst="ellipse">
                <a:avLst/>
              </a:prstGeom>
              <a:solidFill>
                <a:schemeClr val="accent4"/>
              </a:solidFill>
              <a:ln w="12700" cap="flat" cmpd="sng" algn="ctr">
                <a:noFill/>
                <a:prstDash val="solid"/>
                <a:miter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/>
              </a:p>
            </p:txBody>
          </p:sp>
          <p:cxnSp>
            <p:nvCxnSpPr>
              <p:cNvPr id="45" name="" hidden="0"/>
              <p:cNvCxnSpPr>
                <a:cxnSpLocks/>
              </p:cNvCxnSpPr>
              <p:nvPr isPhoto="0" userDrawn="0"/>
            </p:nvCxnSpPr>
            <p:spPr bwMode="auto">
              <a:xfrm rot="0" flipH="1" flipV="0">
                <a:off x="167231" y="304789"/>
                <a:ext cx="291702" cy="577452"/>
              </a:xfrm>
              <a:prstGeom prst="line">
                <a:avLst/>
              </a:prstGeom>
              <a:ln w="28575" cap="flat" cmpd="sng" algn="ctr">
                <a:solidFill>
                  <a:schemeClr val="accent4"/>
                </a:solidFill>
                <a:prstDash val="solid"/>
                <a:miter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" hidden="0"/>
              <p:cNvCxnSpPr>
                <a:cxnSpLocks/>
              </p:cNvCxnSpPr>
              <p:nvPr isPhoto="0" userDrawn="0"/>
            </p:nvCxnSpPr>
            <p:spPr bwMode="auto">
              <a:xfrm rot="0" flipH="0" flipV="0">
                <a:off x="458933" y="304789"/>
                <a:ext cx="279797" cy="577453"/>
              </a:xfrm>
              <a:prstGeom prst="line">
                <a:avLst/>
              </a:prstGeom>
              <a:ln w="28575" cap="flat" cmpd="sng" algn="ctr">
                <a:solidFill>
                  <a:schemeClr val="accent4"/>
                </a:solidFill>
                <a:prstDash val="solid"/>
                <a:miter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" hidden="0"/>
              <p:cNvCxnSpPr>
                <a:cxnSpLocks/>
              </p:cNvCxnSpPr>
              <p:nvPr isPhoto="0" userDrawn="0"/>
            </p:nvCxnSpPr>
            <p:spPr bwMode="auto">
              <a:xfrm rot="0" flipH="1" flipV="0">
                <a:off x="738730" y="590540"/>
                <a:ext cx="279797" cy="291702"/>
              </a:xfrm>
              <a:prstGeom prst="line">
                <a:avLst/>
              </a:prstGeom>
              <a:ln w="28575" cap="flat" cmpd="sng" algn="ctr">
                <a:solidFill>
                  <a:schemeClr val="accent4"/>
                </a:solidFill>
                <a:prstDash val="solid"/>
                <a:miter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" hidden="0"/>
              <p:cNvCxnSpPr>
                <a:cxnSpLocks/>
              </p:cNvCxnSpPr>
              <p:nvPr isPhoto="0" userDrawn="0"/>
            </p:nvCxnSpPr>
            <p:spPr bwMode="auto">
              <a:xfrm rot="0" flipH="0" flipV="0">
                <a:off x="1018527" y="590539"/>
                <a:ext cx="291702" cy="291703"/>
              </a:xfrm>
              <a:prstGeom prst="line">
                <a:avLst/>
              </a:prstGeom>
              <a:ln w="28575" cap="flat" cmpd="sng" algn="ctr">
                <a:solidFill>
                  <a:schemeClr val="accent4"/>
                </a:solidFill>
                <a:prstDash val="solid"/>
                <a:miter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" hidden="0"/>
              <p:cNvCxnSpPr>
                <a:cxnSpLocks/>
              </p:cNvCxnSpPr>
              <p:nvPr isPhoto="0" userDrawn="0"/>
            </p:nvCxnSpPr>
            <p:spPr bwMode="auto">
              <a:xfrm rot="0" flipH="1" flipV="0">
                <a:off x="1310230" y="876290"/>
                <a:ext cx="279797" cy="5952"/>
              </a:xfrm>
              <a:prstGeom prst="line">
                <a:avLst/>
              </a:prstGeom>
              <a:ln w="28575" cap="flat" cmpd="sng" algn="ctr">
                <a:solidFill>
                  <a:schemeClr val="accent4"/>
                </a:solidFill>
                <a:prstDash val="solid"/>
                <a:miter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" hidden="0"/>
              <p:cNvCxnSpPr>
                <a:cxnSpLocks/>
              </p:cNvCxnSpPr>
              <p:nvPr isPhoto="0" userDrawn="0"/>
            </p:nvCxnSpPr>
            <p:spPr bwMode="auto">
              <a:xfrm rot="0" flipH="0" flipV="1">
                <a:off x="1590027" y="873854"/>
                <a:ext cx="298146" cy="0"/>
              </a:xfrm>
              <a:prstGeom prst="line">
                <a:avLst/>
              </a:prstGeom>
              <a:ln w="28575" cap="flat" cmpd="sng" algn="ctr">
                <a:solidFill>
                  <a:schemeClr val="accent4"/>
                </a:solidFill>
                <a:prstDash val="solid"/>
                <a:miter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" hidden="0"/>
            <p:cNvCxnSpPr>
              <a:cxnSpLocks/>
            </p:cNvCxnSpPr>
            <p:nvPr isPhoto="0" userDrawn="0"/>
          </p:nvCxnSpPr>
          <p:spPr bwMode="auto">
            <a:xfrm rot="0" flipH="0" flipV="0">
              <a:off x="5197" y="2170608"/>
              <a:ext cx="2274901" cy="0"/>
            </a:xfrm>
            <a:prstGeom prst="line">
              <a:avLst/>
            </a:prstGeom>
            <a:ln w="12699" cap="flat" cmpd="sng" algn="ctr">
              <a:solidFill>
                <a:schemeClr val="tx1">
                  <a:lumMod val="65098"/>
                  <a:lumOff val="34902"/>
                </a:schemeClr>
              </a:solidFill>
              <a:prstDash val="solid"/>
              <a:miter/>
              <a:tailEnd type="arrow" len="med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" hidden="0"/>
            <p:cNvCxnSpPr>
              <a:cxnSpLocks/>
            </p:cNvCxnSpPr>
            <p:nvPr isPhoto="0" userDrawn="0"/>
          </p:nvCxnSpPr>
          <p:spPr bwMode="auto">
            <a:xfrm rot="16199969" flipH="0" flipV="0">
              <a:off x="-526430" y="1638977"/>
              <a:ext cx="1063260" cy="0"/>
            </a:xfrm>
            <a:prstGeom prst="line">
              <a:avLst/>
            </a:prstGeom>
            <a:ln w="12699" cap="flat" cmpd="sng" algn="ctr">
              <a:solidFill>
                <a:schemeClr val="tx1">
                  <a:lumMod val="65098"/>
                  <a:lumOff val="34902"/>
                </a:schemeClr>
              </a:solidFill>
              <a:prstDash val="solid"/>
              <a:miter/>
              <a:tailEnd type="arrow" len="med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" hidden="0"/>
            <p:cNvSpPr/>
            <p:nvPr isPhoto="0" userDrawn="0"/>
          </p:nvSpPr>
          <p:spPr bwMode="auto">
            <a:xfrm rot="0" flipH="0" flipV="0">
              <a:off x="390011" y="1920922"/>
              <a:ext cx="110970" cy="11097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54" name="" hidden="0"/>
            <p:cNvSpPr/>
            <p:nvPr isPhoto="0" userDrawn="0"/>
          </p:nvSpPr>
          <p:spPr bwMode="auto">
            <a:xfrm rot="0" flipH="0" flipV="0">
              <a:off x="675760" y="1349421"/>
              <a:ext cx="110970" cy="11097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55" name="" hidden="0"/>
            <p:cNvSpPr/>
            <p:nvPr isPhoto="0" userDrawn="0"/>
          </p:nvSpPr>
          <p:spPr bwMode="auto">
            <a:xfrm rot="0" flipH="0" flipV="0">
              <a:off x="961510" y="1920921"/>
              <a:ext cx="110970" cy="11097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56" name="" hidden="0"/>
            <p:cNvSpPr/>
            <p:nvPr isPhoto="0" userDrawn="0"/>
          </p:nvSpPr>
          <p:spPr bwMode="auto">
            <a:xfrm rot="0" flipH="0" flipV="0">
              <a:off x="1247260" y="1635171"/>
              <a:ext cx="110970" cy="11097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57" name="" hidden="0"/>
            <p:cNvSpPr/>
            <p:nvPr isPhoto="0" userDrawn="0"/>
          </p:nvSpPr>
          <p:spPr bwMode="auto">
            <a:xfrm rot="0" flipH="0" flipV="0">
              <a:off x="1533010" y="1920921"/>
              <a:ext cx="110970" cy="11097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58" name="" hidden="0"/>
            <p:cNvSpPr/>
            <p:nvPr isPhoto="0" userDrawn="0"/>
          </p:nvSpPr>
          <p:spPr bwMode="auto">
            <a:xfrm rot="0" flipH="0" flipV="0">
              <a:off x="1818760" y="1920921"/>
              <a:ext cx="110970" cy="11097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59" name="" hidden="0"/>
            <p:cNvSpPr/>
            <p:nvPr isPhoto="0" userDrawn="0"/>
          </p:nvSpPr>
          <p:spPr bwMode="auto">
            <a:xfrm rot="0" flipH="0" flipV="0">
              <a:off x="108947" y="1934104"/>
              <a:ext cx="110970" cy="11097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cxnSp>
          <p:nvCxnSpPr>
            <p:cNvPr id="60" name="" hidden="0"/>
            <p:cNvCxnSpPr>
              <a:cxnSpLocks/>
            </p:cNvCxnSpPr>
            <p:nvPr isPhoto="0" userDrawn="0"/>
          </p:nvCxnSpPr>
          <p:spPr bwMode="auto">
            <a:xfrm rot="0" flipH="1" flipV="0">
              <a:off x="446272" y="1412137"/>
              <a:ext cx="291702" cy="577452"/>
            </a:xfrm>
            <a:prstGeom prst="line">
              <a:avLst/>
            </a:prstGeom>
            <a:ln w="28575" cap="flat" cmpd="sng" algn="ctr">
              <a:solidFill>
                <a:schemeClr val="accent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" hidden="0"/>
            <p:cNvCxnSpPr>
              <a:cxnSpLocks/>
            </p:cNvCxnSpPr>
            <p:nvPr isPhoto="0" userDrawn="0"/>
          </p:nvCxnSpPr>
          <p:spPr bwMode="auto">
            <a:xfrm rot="0" flipH="0" flipV="0">
              <a:off x="737975" y="1412136"/>
              <a:ext cx="279796" cy="577452"/>
            </a:xfrm>
            <a:prstGeom prst="line">
              <a:avLst/>
            </a:prstGeom>
            <a:ln w="28575" cap="flat" cmpd="sng" algn="ctr">
              <a:solidFill>
                <a:schemeClr val="accent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" hidden="0"/>
            <p:cNvCxnSpPr>
              <a:cxnSpLocks/>
            </p:cNvCxnSpPr>
            <p:nvPr isPhoto="0" userDrawn="0"/>
          </p:nvCxnSpPr>
          <p:spPr bwMode="auto">
            <a:xfrm rot="0" flipH="1" flipV="0">
              <a:off x="1017772" y="1697887"/>
              <a:ext cx="279796" cy="291701"/>
            </a:xfrm>
            <a:prstGeom prst="line">
              <a:avLst/>
            </a:prstGeom>
            <a:ln w="28575" cap="flat" cmpd="sng" algn="ctr">
              <a:solidFill>
                <a:schemeClr val="accent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" hidden="0"/>
            <p:cNvCxnSpPr>
              <a:cxnSpLocks/>
            </p:cNvCxnSpPr>
            <p:nvPr isPhoto="0" userDrawn="0"/>
          </p:nvCxnSpPr>
          <p:spPr bwMode="auto">
            <a:xfrm rot="0" flipH="0" flipV="0">
              <a:off x="1297569" y="1697886"/>
              <a:ext cx="291702" cy="291702"/>
            </a:xfrm>
            <a:prstGeom prst="line">
              <a:avLst/>
            </a:prstGeom>
            <a:ln w="28575" cap="flat" cmpd="sng" algn="ctr">
              <a:solidFill>
                <a:schemeClr val="accent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" hidden="0"/>
            <p:cNvCxnSpPr>
              <a:cxnSpLocks/>
            </p:cNvCxnSpPr>
            <p:nvPr isPhoto="0" userDrawn="0"/>
          </p:nvCxnSpPr>
          <p:spPr bwMode="auto">
            <a:xfrm rot="0" flipH="1" flipV="0">
              <a:off x="1589271" y="1983637"/>
              <a:ext cx="279796" cy="5951"/>
            </a:xfrm>
            <a:prstGeom prst="line">
              <a:avLst/>
            </a:prstGeom>
            <a:ln w="28575" cap="flat" cmpd="sng" algn="ctr">
              <a:solidFill>
                <a:schemeClr val="accent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" hidden="0"/>
            <p:cNvCxnSpPr>
              <a:cxnSpLocks/>
              <a:stCxn id="60" idx="1"/>
            </p:cNvCxnSpPr>
            <p:nvPr isPhoto="0" userDrawn="0"/>
          </p:nvCxnSpPr>
          <p:spPr bwMode="auto">
            <a:xfrm rot="16199969" flipH="1" flipV="1">
              <a:off x="308963" y="1854678"/>
              <a:ext cx="0" cy="274618"/>
            </a:xfrm>
            <a:prstGeom prst="line">
              <a:avLst/>
            </a:prstGeom>
            <a:ln w="28575" cap="flat" cmpd="sng" algn="ctr">
              <a:solidFill>
                <a:schemeClr val="accent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" hidden="0"/>
            <p:cNvSpPr/>
            <p:nvPr isPhoto="0" userDrawn="0"/>
          </p:nvSpPr>
          <p:spPr bwMode="auto">
            <a:xfrm rot="0" flipH="0" flipV="0">
              <a:off x="1156770" y="1708898"/>
              <a:ext cx="256750" cy="320075"/>
            </a:xfrm>
            <a:prstGeom prst="rect">
              <a:avLst/>
            </a:prstGeom>
            <a:noFill/>
          </p:spPr>
          <p:txBody>
            <a:bodyPr vertOverflow="overflow" horzOverflow="clip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l">
                <a:defRPr/>
              </a:pPr>
              <a:r>
                <a:rPr sz="1500">
                  <a:solidFill>
                    <a:schemeClr val="accent1"/>
                  </a:solidFill>
                  <a:latin typeface="Poppins"/>
                  <a:ea typeface="Poppins"/>
                  <a:cs typeface="Poppins"/>
                </a:rPr>
                <a:t>2</a:t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2" name="" hidden="0"/>
            <p:cNvSpPr/>
            <p:nvPr isPhoto="0" userDrawn="0"/>
          </p:nvSpPr>
          <p:spPr bwMode="auto">
            <a:xfrm rot="0" flipH="0" flipV="0">
              <a:off x="596475" y="1512794"/>
              <a:ext cx="256786" cy="320075"/>
            </a:xfrm>
            <a:prstGeom prst="rect">
              <a:avLst/>
            </a:prstGeom>
            <a:noFill/>
          </p:spPr>
          <p:txBody>
            <a:bodyPr vertOverflow="overflow" horzOverflow="clip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l">
                <a:defRPr/>
              </a:pPr>
              <a:r>
                <a:rPr sz="1500">
                  <a:solidFill>
                    <a:schemeClr val="accent1"/>
                  </a:solidFill>
                  <a:latin typeface="Poppins"/>
                  <a:ea typeface="Poppins"/>
                  <a:cs typeface="Poppins"/>
                </a:rPr>
                <a:t>3</a:t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0" name="" hidden="0"/>
            <p:cNvSpPr/>
            <p:nvPr isPhoto="0" userDrawn="0"/>
          </p:nvSpPr>
          <p:spPr bwMode="auto">
            <a:xfrm rot="0" flipH="0" flipV="0">
              <a:off x="36182" y="560295"/>
              <a:ext cx="256534" cy="320075"/>
            </a:xfrm>
            <a:prstGeom prst="rect">
              <a:avLst/>
            </a:prstGeom>
            <a:noFill/>
          </p:spPr>
          <p:txBody>
            <a:bodyPr vertOverflow="overflow" horzOverflow="clip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l">
                <a:defRPr/>
              </a:pPr>
              <a:r>
                <a:rPr sz="15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Poppins"/>
                  <a:ea typeface="Poppins"/>
                  <a:cs typeface="Poppins"/>
                </a:rPr>
                <a:t>1</a:t>
              </a:r>
              <a:endParaRPr/>
            </a:p>
          </p:txBody>
        </p:sp>
        <p:sp>
          <p:nvSpPr>
            <p:cNvPr id="26" name="" hidden="0"/>
            <p:cNvSpPr/>
            <p:nvPr isPhoto="0" userDrawn="0"/>
          </p:nvSpPr>
          <p:spPr bwMode="auto">
            <a:xfrm rot="0" flipH="0" flipV="0">
              <a:off x="624491" y="560295"/>
              <a:ext cx="256570" cy="320075"/>
            </a:xfrm>
            <a:prstGeom prst="rect">
              <a:avLst/>
            </a:prstGeom>
            <a:noFill/>
          </p:spPr>
          <p:txBody>
            <a:bodyPr vertOverflow="overflow" horzOverflow="clip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l">
                <a:defRPr/>
              </a:pPr>
              <a:r>
                <a:rPr sz="15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Poppins"/>
                  <a:ea typeface="Poppins"/>
                  <a:cs typeface="Poppins"/>
                </a:rPr>
                <a:t>1</a:t>
              </a:r>
              <a:endParaRPr/>
            </a:p>
          </p:txBody>
        </p:sp>
        <p:sp>
          <p:nvSpPr>
            <p:cNvPr id="31" name="" hidden="0"/>
            <p:cNvSpPr/>
            <p:nvPr isPhoto="0" userDrawn="0"/>
          </p:nvSpPr>
          <p:spPr bwMode="auto">
            <a:xfrm rot="0" flipH="0" flipV="0">
              <a:off x="1184784" y="560295"/>
              <a:ext cx="256606" cy="320075"/>
            </a:xfrm>
            <a:prstGeom prst="rect">
              <a:avLst/>
            </a:prstGeom>
            <a:noFill/>
          </p:spPr>
          <p:txBody>
            <a:bodyPr vertOverflow="overflow" horzOverflow="clip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l">
                <a:defRPr/>
              </a:pPr>
              <a:r>
                <a:rPr sz="15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Poppins"/>
                  <a:ea typeface="Poppins"/>
                  <a:cs typeface="Poppins"/>
                </a:rPr>
                <a:t>1</a:t>
              </a:r>
              <a:endParaRPr/>
            </a:p>
          </p:txBody>
        </p:sp>
        <p:sp>
          <p:nvSpPr>
            <p:cNvPr id="34" name="" hidden="0"/>
            <p:cNvSpPr/>
            <p:nvPr isPhoto="0" userDrawn="0"/>
          </p:nvSpPr>
          <p:spPr bwMode="auto">
            <a:xfrm rot="0" flipH="0" flipV="0">
              <a:off x="1492946" y="560295"/>
              <a:ext cx="256642" cy="320075"/>
            </a:xfrm>
            <a:prstGeom prst="rect">
              <a:avLst/>
            </a:prstGeom>
            <a:noFill/>
          </p:spPr>
          <p:txBody>
            <a:bodyPr vertOverflow="overflow" horzOverflow="clip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l">
                <a:defRPr/>
              </a:pPr>
              <a:r>
                <a:rPr sz="15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Poppins"/>
                  <a:ea typeface="Poppins"/>
                  <a:cs typeface="Poppins"/>
                </a:rPr>
                <a:t>1</a:t>
              </a:r>
              <a:endParaRPr/>
            </a:p>
          </p:txBody>
        </p:sp>
        <p:sp>
          <p:nvSpPr>
            <p:cNvPr id="63" name="" hidden="0"/>
            <p:cNvSpPr/>
            <p:nvPr isPhoto="0" userDrawn="0"/>
          </p:nvSpPr>
          <p:spPr bwMode="auto">
            <a:xfrm rot="0" flipH="0" flipV="0">
              <a:off x="1773092" y="560295"/>
              <a:ext cx="256678" cy="320075"/>
            </a:xfrm>
            <a:prstGeom prst="rect">
              <a:avLst/>
            </a:prstGeom>
            <a:noFill/>
          </p:spPr>
          <p:txBody>
            <a:bodyPr vertOverflow="overflow" horzOverflow="clip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l">
                <a:defRPr/>
              </a:pPr>
              <a:r>
                <a:rPr sz="15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Poppins"/>
                  <a:ea typeface="Poppins"/>
                  <a:cs typeface="Poppins"/>
                </a:rPr>
                <a:t>1</a:t>
              </a:r>
              <a:endParaRPr/>
            </a:p>
          </p:txBody>
        </p:sp>
        <p:sp>
          <p:nvSpPr>
            <p:cNvPr id="64" name="" hidden="0"/>
            <p:cNvSpPr/>
            <p:nvPr isPhoto="0" userDrawn="0"/>
          </p:nvSpPr>
          <p:spPr bwMode="auto">
            <a:xfrm rot="0" flipH="0" flipV="0">
              <a:off x="904636" y="280147"/>
              <a:ext cx="256750" cy="320075"/>
            </a:xfrm>
            <a:prstGeom prst="rect">
              <a:avLst/>
            </a:prstGeom>
            <a:noFill/>
          </p:spPr>
          <p:txBody>
            <a:bodyPr vertOverflow="overflow" horzOverflow="clip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l">
                <a:defRPr/>
              </a:pPr>
              <a:r>
                <a:rPr sz="15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Poppins"/>
                  <a:ea typeface="Poppins"/>
                  <a:cs typeface="Poppins"/>
                </a:rPr>
                <a:t>2</a:t>
              </a:r>
              <a:endParaRPr/>
            </a:p>
          </p:txBody>
        </p:sp>
        <p:sp>
          <p:nvSpPr>
            <p:cNvPr id="23" name="" hidden="0"/>
            <p:cNvSpPr/>
            <p:nvPr isPhoto="0" userDrawn="0"/>
          </p:nvSpPr>
          <p:spPr bwMode="auto">
            <a:xfrm rot="0" flipH="0" flipV="0">
              <a:off x="316328" y="0"/>
              <a:ext cx="256786" cy="320075"/>
            </a:xfrm>
            <a:prstGeom prst="rect">
              <a:avLst/>
            </a:prstGeom>
            <a:noFill/>
          </p:spPr>
          <p:txBody>
            <a:bodyPr vertOverflow="overflow" horzOverflow="clip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l">
                <a:defRPr/>
              </a:pPr>
              <a:r>
                <a:rPr sz="15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Poppins"/>
                  <a:ea typeface="Poppins"/>
                  <a:cs typeface="Poppins"/>
                </a:rPr>
                <a:t>3</a:t>
              </a:r>
              <a:endParaRPr/>
            </a:p>
          </p:txBody>
        </p:sp>
        <p:grpSp>
          <p:nvGrpSpPr>
            <p:cNvPr id="65" name="" hidden="0"/>
            <p:cNvGrpSpPr/>
            <p:nvPr isPhoto="0" userDrawn="0"/>
          </p:nvGrpSpPr>
          <p:grpSpPr bwMode="auto">
            <a:xfrm rot="0" flipH="0" flipV="0">
              <a:off x="36183" y="1997449"/>
              <a:ext cx="1965574" cy="320076"/>
              <a:chOff x="0" y="0"/>
              <a:chExt cx="1965574" cy="320076"/>
            </a:xfrm>
          </p:grpSpPr>
          <p:sp>
            <p:nvSpPr>
              <p:cNvPr id="66" name="" hidden="0"/>
              <p:cNvSpPr/>
              <p:nvPr isPhoto="0" userDrawn="0"/>
            </p:nvSpPr>
            <p:spPr bwMode="auto">
              <a:xfrm rot="0" flipH="0" flipV="0">
                <a:off x="0" y="0"/>
                <a:ext cx="256534" cy="320075"/>
              </a:xfrm>
              <a:prstGeom prst="rect">
                <a:avLst/>
              </a:prstGeom>
              <a:noFill/>
            </p:spPr>
            <p:txBody>
              <a:bodyPr vertOverflow="overflow" horzOverflow="clip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 algn="l">
                  <a:defRPr/>
                </a:pPr>
                <a:r>
                  <a:rPr sz="1500">
                    <a:solidFill>
                      <a:schemeClr val="accent1"/>
                    </a:solidFill>
                    <a:latin typeface="Poppins"/>
                    <a:ea typeface="Poppins"/>
                    <a:cs typeface="Poppins"/>
                  </a:rPr>
                  <a:t>1</a:t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67" name="" hidden="0"/>
              <p:cNvSpPr/>
              <p:nvPr isPhoto="0" userDrawn="0"/>
            </p:nvSpPr>
            <p:spPr bwMode="auto">
              <a:xfrm rot="0" flipH="0" flipV="0">
                <a:off x="280146" y="0"/>
                <a:ext cx="256570" cy="320075"/>
              </a:xfrm>
              <a:prstGeom prst="rect">
                <a:avLst/>
              </a:prstGeom>
              <a:noFill/>
            </p:spPr>
            <p:txBody>
              <a:bodyPr vertOverflow="overflow" horzOverflow="clip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 algn="l">
                  <a:defRPr/>
                </a:pPr>
                <a:r>
                  <a:rPr sz="1500">
                    <a:solidFill>
                      <a:schemeClr val="accent1"/>
                    </a:solidFill>
                    <a:latin typeface="Poppins"/>
                    <a:ea typeface="Poppins"/>
                    <a:cs typeface="Poppins"/>
                  </a:rPr>
                  <a:t>1</a:t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68" name="" hidden="0"/>
              <p:cNvSpPr/>
              <p:nvPr isPhoto="0" userDrawn="0"/>
            </p:nvSpPr>
            <p:spPr bwMode="auto">
              <a:xfrm rot="0" flipH="0" flipV="0">
                <a:off x="840440" y="0"/>
                <a:ext cx="256606" cy="320075"/>
              </a:xfrm>
              <a:prstGeom prst="rect">
                <a:avLst/>
              </a:prstGeom>
              <a:noFill/>
            </p:spPr>
            <p:txBody>
              <a:bodyPr vertOverflow="overflow" horzOverflow="clip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 algn="l">
                  <a:defRPr/>
                </a:pPr>
                <a:r>
                  <a:rPr sz="1500">
                    <a:solidFill>
                      <a:schemeClr val="accent1"/>
                    </a:solidFill>
                    <a:latin typeface="Poppins"/>
                    <a:ea typeface="Poppins"/>
                    <a:cs typeface="Poppins"/>
                  </a:rPr>
                  <a:t>1</a:t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69" name="" hidden="0"/>
              <p:cNvSpPr/>
              <p:nvPr isPhoto="0" userDrawn="0"/>
            </p:nvSpPr>
            <p:spPr bwMode="auto">
              <a:xfrm rot="0" flipH="0" flipV="0">
                <a:off x="1428748" y="0"/>
                <a:ext cx="256642" cy="320075"/>
              </a:xfrm>
              <a:prstGeom prst="rect">
                <a:avLst/>
              </a:prstGeom>
              <a:noFill/>
            </p:spPr>
            <p:txBody>
              <a:bodyPr vertOverflow="overflow" horzOverflow="clip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 algn="l">
                  <a:defRPr/>
                </a:pPr>
                <a:r>
                  <a:rPr sz="1500">
                    <a:solidFill>
                      <a:schemeClr val="accent1"/>
                    </a:solidFill>
                    <a:latin typeface="Poppins"/>
                    <a:ea typeface="Poppins"/>
                    <a:cs typeface="Poppins"/>
                  </a:rPr>
                  <a:t>1</a:t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70" name="" hidden="0"/>
              <p:cNvSpPr/>
              <p:nvPr isPhoto="0" userDrawn="0"/>
            </p:nvSpPr>
            <p:spPr bwMode="auto">
              <a:xfrm rot="0" flipH="0" flipV="0">
                <a:off x="1708895" y="0"/>
                <a:ext cx="256678" cy="320075"/>
              </a:xfrm>
              <a:prstGeom prst="rect">
                <a:avLst/>
              </a:prstGeom>
              <a:noFill/>
            </p:spPr>
            <p:txBody>
              <a:bodyPr vertOverflow="overflow" horzOverflow="clip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 algn="l">
                  <a:defRPr/>
                </a:pPr>
                <a:r>
                  <a:rPr sz="1500">
                    <a:solidFill>
                      <a:schemeClr val="accent1"/>
                    </a:solidFill>
                    <a:latin typeface="Poppins"/>
                    <a:ea typeface="Poppins"/>
                    <a:cs typeface="Poppins"/>
                  </a:rPr>
                  <a:t>1</a:t>
                </a:r>
                <a:endParaRPr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71" name="" hidden="0"/>
            <p:cNvCxnSpPr>
              <a:cxnSpLocks/>
              <a:endCxn id="66" idx="0"/>
            </p:cNvCxnSpPr>
            <p:nvPr isPhoto="0" userDrawn="0"/>
          </p:nvCxnSpPr>
          <p:spPr bwMode="auto">
            <a:xfrm rot="5399977" flipH="0" flipV="1">
              <a:off x="-394088" y="1438910"/>
              <a:ext cx="1117078" cy="0"/>
            </a:xfrm>
            <a:prstGeom prst="line">
              <a:avLst/>
            </a:prstGeom>
            <a:ln w="19049" cap="flat" cmpd="sng" algn="ctr">
              <a:solidFill>
                <a:srgbClr val="70AD47"/>
              </a:solidFill>
              <a:prstDash val="dash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" hidden="0"/>
            <p:cNvSpPr/>
            <p:nvPr isPhoto="0" userDrawn="0"/>
          </p:nvSpPr>
          <p:spPr bwMode="auto">
            <a:xfrm flipH="0" flipV="0">
              <a:off x="0" y="1501799"/>
              <a:ext cx="217895" cy="274356"/>
            </a:xfrm>
            <a:prstGeom prst="rect">
              <a:avLst/>
            </a:prstGeom>
            <a:noFill/>
          </p:spPr>
          <p:txBody>
            <a:bodyPr vertOverflow="overflow" horzOverflow="clip" vert="horz" wrap="square" lIns="91440" tIns="45720" rIns="91440" bIns="45720" numCol="1" spcCol="0" rtlCol="0" fromWordArt="0" anchor="t" anchorCtr="0" forceAA="0" upright="0" compatLnSpc="0">
              <a:noAutofit/>
            </a:bodyPr>
            <a:p>
              <a:pPr algn="l">
                <a:defRPr/>
              </a:pPr>
              <a:r>
                <a:rPr sz="1200" b="0">
                  <a:solidFill>
                    <a:srgbClr val="FF008C"/>
                  </a:solidFill>
                  <a:latin typeface="Poppins"/>
                  <a:ea typeface="Poppins"/>
                  <a:cs typeface="Poppins"/>
                </a:rPr>
                <a:t>1</a:t>
              </a:r>
              <a:endParaRPr>
                <a:solidFill>
                  <a:srgbClr val="FF008C"/>
                </a:solidFill>
              </a:endParaRPr>
            </a:p>
          </p:txBody>
        </p:sp>
        <p:sp>
          <p:nvSpPr>
            <p:cNvPr id="73" name="" hidden="0"/>
            <p:cNvSpPr/>
            <p:nvPr isPhoto="0" userDrawn="0"/>
          </p:nvSpPr>
          <p:spPr bwMode="auto">
            <a:xfrm flipH="0" flipV="0">
              <a:off x="281063" y="1349421"/>
              <a:ext cx="217894" cy="274356"/>
            </a:xfrm>
            <a:prstGeom prst="rect">
              <a:avLst/>
            </a:prstGeom>
            <a:noFill/>
          </p:spPr>
          <p:txBody>
            <a:bodyPr vertOverflow="overflow" horzOverflow="clip" vert="horz" wrap="square" lIns="91440" tIns="45720" rIns="91440" bIns="45720" numCol="1" spcCol="0" rtlCol="0" fromWordArt="0" anchor="t" anchorCtr="0" forceAA="0" upright="0" compatLnSpc="0">
              <a:noAutofit/>
            </a:bodyPr>
            <a:p>
              <a:pPr algn="l">
                <a:defRPr/>
              </a:pPr>
              <a:r>
                <a:rPr sz="1200">
                  <a:solidFill>
                    <a:srgbClr val="FF008C"/>
                  </a:solidFill>
                </a:rPr>
                <a:t>2</a:t>
              </a:r>
              <a:endParaRPr sz="1200">
                <a:solidFill>
                  <a:srgbClr val="FF008C"/>
                </a:solidFill>
              </a:endParaRPr>
            </a:p>
          </p:txBody>
        </p:sp>
        <p:sp>
          <p:nvSpPr>
            <p:cNvPr id="74" name="" hidden="0"/>
            <p:cNvSpPr/>
            <p:nvPr isPhoto="0" userDrawn="0"/>
          </p:nvSpPr>
          <p:spPr bwMode="auto">
            <a:xfrm flipH="0" flipV="0">
              <a:off x="423331" y="866798"/>
              <a:ext cx="217894" cy="274356"/>
            </a:xfrm>
            <a:prstGeom prst="rect">
              <a:avLst/>
            </a:prstGeom>
            <a:noFill/>
          </p:spPr>
          <p:txBody>
            <a:bodyPr vertOverflow="overflow" horzOverflow="clip" vert="horz" wrap="square" lIns="91440" tIns="45720" rIns="91440" bIns="45720" numCol="1" spcCol="0" rtlCol="0" fromWordArt="0" anchor="t" anchorCtr="0" forceAA="0" upright="0" compatLnSpc="0">
              <a:noAutofit/>
            </a:bodyPr>
            <a:p>
              <a:pPr algn="l">
                <a:defRPr/>
              </a:pPr>
              <a:r>
                <a:rPr sz="1200" b="0">
                  <a:solidFill>
                    <a:srgbClr val="FF008C"/>
                  </a:solidFill>
                  <a:latin typeface="Poppins"/>
                  <a:ea typeface="Poppins"/>
                  <a:cs typeface="Poppins"/>
                </a:rPr>
                <a:t>3</a:t>
              </a:r>
              <a:endParaRPr>
                <a:solidFill>
                  <a:srgbClr val="FF008C"/>
                </a:solidFill>
              </a:endParaRPr>
            </a:p>
          </p:txBody>
        </p:sp>
        <p:sp>
          <p:nvSpPr>
            <p:cNvPr id="75" name="" hidden="0"/>
            <p:cNvSpPr/>
            <p:nvPr isPhoto="0" userDrawn="0"/>
          </p:nvSpPr>
          <p:spPr bwMode="auto">
            <a:xfrm flipH="0" flipV="0">
              <a:off x="793747" y="1078463"/>
              <a:ext cx="217894" cy="274356"/>
            </a:xfrm>
            <a:prstGeom prst="rect">
              <a:avLst/>
            </a:prstGeom>
            <a:noFill/>
          </p:spPr>
          <p:txBody>
            <a:bodyPr vertOverflow="overflow" horzOverflow="clip" vert="horz" wrap="square" lIns="91440" tIns="45720" rIns="91440" bIns="45720" numCol="1" spcCol="0" rtlCol="0" fromWordArt="0" anchor="t" anchorCtr="0" forceAA="0" upright="0" compatLnSpc="0">
              <a:noAutofit/>
            </a:bodyPr>
            <a:p>
              <a:pPr algn="l">
                <a:defRPr/>
              </a:pPr>
              <a:r>
                <a:rPr sz="1200" b="0">
                  <a:solidFill>
                    <a:srgbClr val="FF008C"/>
                  </a:solidFill>
                  <a:latin typeface="Poppins"/>
                  <a:ea typeface="Poppins"/>
                  <a:cs typeface="Poppins"/>
                </a:rPr>
                <a:t>4</a:t>
              </a:r>
              <a:endParaRPr>
                <a:solidFill>
                  <a:srgbClr val="FF008C"/>
                </a:solidFill>
              </a:endParaRPr>
            </a:p>
          </p:txBody>
        </p:sp>
        <p:sp>
          <p:nvSpPr>
            <p:cNvPr id="76" name="" hidden="0"/>
            <p:cNvSpPr/>
            <p:nvPr isPhoto="0" userDrawn="0"/>
          </p:nvSpPr>
          <p:spPr bwMode="auto">
            <a:xfrm flipH="0" flipV="0">
              <a:off x="1137705" y="1078463"/>
              <a:ext cx="217894" cy="274356"/>
            </a:xfrm>
            <a:prstGeom prst="rect">
              <a:avLst/>
            </a:prstGeom>
            <a:noFill/>
          </p:spPr>
          <p:txBody>
            <a:bodyPr vertOverflow="overflow" horzOverflow="clip" vert="horz" wrap="square" lIns="91440" tIns="45720" rIns="91440" bIns="45720" numCol="1" spcCol="0" rtlCol="0" fromWordArt="0" anchor="t" anchorCtr="0" forceAA="0" upright="0" compatLnSpc="0">
              <a:noAutofit/>
            </a:bodyPr>
            <a:p>
              <a:pPr algn="l">
                <a:defRPr/>
              </a:pPr>
              <a:r>
                <a:rPr sz="1200" b="0">
                  <a:solidFill>
                    <a:srgbClr val="FF008C"/>
                  </a:solidFill>
                  <a:latin typeface="Poppins"/>
                  <a:ea typeface="Poppins"/>
                  <a:cs typeface="Poppins"/>
                </a:rPr>
                <a:t>5	</a:t>
              </a:r>
              <a:endParaRPr>
                <a:solidFill>
                  <a:srgbClr val="FF008C"/>
                </a:solidFill>
              </a:endParaRPr>
            </a:p>
          </p:txBody>
        </p:sp>
        <p:sp>
          <p:nvSpPr>
            <p:cNvPr id="77" name="" hidden="0"/>
            <p:cNvSpPr/>
            <p:nvPr isPhoto="0" userDrawn="0"/>
          </p:nvSpPr>
          <p:spPr bwMode="auto">
            <a:xfrm flipH="0" flipV="0">
              <a:off x="1375830" y="1161823"/>
              <a:ext cx="217894" cy="274356"/>
            </a:xfrm>
            <a:prstGeom prst="rect">
              <a:avLst/>
            </a:prstGeom>
            <a:noFill/>
          </p:spPr>
          <p:txBody>
            <a:bodyPr vertOverflow="overflow" horzOverflow="clip" vert="horz" wrap="square" lIns="91440" tIns="45720" rIns="91440" bIns="45720" numCol="1" spcCol="0" rtlCol="0" fromWordArt="0" anchor="t" anchorCtr="0" forceAA="0" upright="0" compatLnSpc="0">
              <a:noAutofit/>
            </a:bodyPr>
            <a:p>
              <a:pPr algn="l">
                <a:defRPr/>
              </a:pPr>
              <a:r>
                <a:rPr sz="1200" b="0">
                  <a:solidFill>
                    <a:srgbClr val="FF008C"/>
                  </a:solidFill>
                  <a:latin typeface="Poppins"/>
                  <a:ea typeface="Poppins"/>
                  <a:cs typeface="Poppins"/>
                </a:rPr>
                <a:t>6</a:t>
              </a:r>
              <a:endParaRPr>
                <a:solidFill>
                  <a:srgbClr val="FF008C"/>
                </a:solidFill>
              </a:endParaRPr>
            </a:p>
          </p:txBody>
        </p:sp>
        <p:sp>
          <p:nvSpPr>
            <p:cNvPr id="78" name="" hidden="0"/>
            <p:cNvSpPr/>
            <p:nvPr isPhoto="0" userDrawn="0"/>
          </p:nvSpPr>
          <p:spPr bwMode="auto">
            <a:xfrm flipH="0" flipV="0">
              <a:off x="1693329" y="1157838"/>
              <a:ext cx="217894" cy="274356"/>
            </a:xfrm>
            <a:prstGeom prst="rect">
              <a:avLst/>
            </a:prstGeom>
            <a:noFill/>
          </p:spPr>
          <p:txBody>
            <a:bodyPr vertOverflow="overflow" horzOverflow="clip" vert="horz" wrap="square" lIns="91440" tIns="45720" rIns="91440" bIns="45720" numCol="1" spcCol="0" rtlCol="0" fromWordArt="0" anchor="t" anchorCtr="0" forceAA="0" upright="0" compatLnSpc="0">
              <a:noAutofit/>
            </a:bodyPr>
            <a:p>
              <a:pPr algn="l">
                <a:defRPr/>
              </a:pPr>
              <a:r>
                <a:rPr sz="1200" b="0">
                  <a:solidFill>
                    <a:srgbClr val="FF008C"/>
                  </a:solidFill>
                  <a:latin typeface="Poppins"/>
                  <a:ea typeface="Poppins"/>
                  <a:cs typeface="Poppins"/>
                </a:rPr>
                <a:t>7</a:t>
              </a:r>
              <a:endParaRPr>
                <a:solidFill>
                  <a:srgbClr val="FF008C"/>
                </a:solidFill>
              </a:endParaRPr>
            </a:p>
          </p:txBody>
        </p:sp>
      </p:grpSp>
      <p:cxnSp>
        <p:nvCxnSpPr>
          <p:cNvPr id="79" name="" hidden="0"/>
          <p:cNvCxnSpPr>
            <a:cxnSpLocks/>
          </p:cNvCxnSpPr>
          <p:nvPr isPhoto="0" userDrawn="0"/>
        </p:nvCxnSpPr>
        <p:spPr bwMode="auto">
          <a:xfrm rot="5399943" flipH="0" flipV="1">
            <a:off x="4043273" y="822476"/>
            <a:ext cx="1092060" cy="293252"/>
          </a:xfrm>
          <a:prstGeom prst="line">
            <a:avLst/>
          </a:prstGeom>
          <a:ln w="19049" cap="flat" cmpd="sng" algn="ctr">
            <a:solidFill>
              <a:srgbClr val="70AD47"/>
            </a:solidFill>
            <a:prstDash val="dash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" hidden="0"/>
          <p:cNvCxnSpPr>
            <a:cxnSpLocks/>
          </p:cNvCxnSpPr>
          <p:nvPr isPhoto="0" userDrawn="0"/>
        </p:nvCxnSpPr>
        <p:spPr bwMode="auto">
          <a:xfrm rot="5399943" flipH="0" flipV="1">
            <a:off x="4328619" y="1405481"/>
            <a:ext cx="1109216" cy="264994"/>
          </a:xfrm>
          <a:prstGeom prst="line">
            <a:avLst/>
          </a:prstGeom>
          <a:ln w="19049" cap="flat" cmpd="sng" algn="ctr">
            <a:solidFill>
              <a:srgbClr val="70AD47"/>
            </a:solidFill>
            <a:prstDash val="dash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" hidden="0"/>
          <p:cNvCxnSpPr>
            <a:cxnSpLocks/>
          </p:cNvCxnSpPr>
          <p:nvPr isPhoto="0" userDrawn="0"/>
        </p:nvCxnSpPr>
        <p:spPr bwMode="auto">
          <a:xfrm rot="5399943" flipH="0" flipV="1">
            <a:off x="4591829" y="1097190"/>
            <a:ext cx="1127589" cy="279797"/>
          </a:xfrm>
          <a:prstGeom prst="line">
            <a:avLst/>
          </a:prstGeom>
          <a:ln w="19049" cap="flat" cmpd="sng" algn="ctr">
            <a:solidFill>
              <a:srgbClr val="70AD47"/>
            </a:solidFill>
            <a:prstDash val="dash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" hidden="0"/>
          <p:cNvCxnSpPr>
            <a:cxnSpLocks/>
          </p:cNvCxnSpPr>
          <p:nvPr isPhoto="0" userDrawn="0"/>
        </p:nvCxnSpPr>
        <p:spPr bwMode="auto">
          <a:xfrm rot="5399943" flipH="0" flipV="1">
            <a:off x="4894526" y="1399886"/>
            <a:ext cx="1109216" cy="276183"/>
          </a:xfrm>
          <a:prstGeom prst="line">
            <a:avLst/>
          </a:prstGeom>
          <a:ln w="19049" cap="flat" cmpd="sng" algn="ctr">
            <a:solidFill>
              <a:srgbClr val="70AD47"/>
            </a:solidFill>
            <a:prstDash val="dash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" hidden="0"/>
          <p:cNvCxnSpPr>
            <a:cxnSpLocks/>
          </p:cNvCxnSpPr>
          <p:nvPr isPhoto="0" userDrawn="0"/>
        </p:nvCxnSpPr>
        <p:spPr bwMode="auto">
          <a:xfrm rot="5399943" flipH="0" flipV="1">
            <a:off x="5191490" y="1411102"/>
            <a:ext cx="1103265" cy="247800"/>
          </a:xfrm>
          <a:prstGeom prst="line">
            <a:avLst/>
          </a:prstGeom>
          <a:ln w="19049" cap="flat" cmpd="sng" algn="ctr">
            <a:solidFill>
              <a:srgbClr val="70AD47"/>
            </a:solidFill>
            <a:prstDash val="dash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" hidden="0"/>
          <p:cNvGrpSpPr/>
          <p:nvPr isPhoto="0" userDrawn="0"/>
        </p:nvGrpSpPr>
        <p:grpSpPr bwMode="auto">
          <a:xfrm rot="0" flipH="0" flipV="0">
            <a:off x="4003153" y="109018"/>
            <a:ext cx="2274900" cy="1063260"/>
            <a:chOff x="0" y="0"/>
            <a:chExt cx="2274900" cy="1063260"/>
          </a:xfrm>
        </p:grpSpPr>
        <p:cxnSp>
          <p:nvCxnSpPr>
            <p:cNvPr id="85" name="" hidden="0"/>
            <p:cNvCxnSpPr>
              <a:cxnSpLocks/>
            </p:cNvCxnSpPr>
            <p:nvPr isPhoto="0" userDrawn="0"/>
          </p:nvCxnSpPr>
          <p:spPr bwMode="auto">
            <a:xfrm rot="0" flipH="0" flipV="0">
              <a:off x="0" y="1063260"/>
              <a:ext cx="2274900" cy="0"/>
            </a:xfrm>
            <a:prstGeom prst="line">
              <a:avLst/>
            </a:prstGeom>
            <a:ln w="12699" cap="flat" cmpd="sng" algn="ctr">
              <a:solidFill>
                <a:schemeClr val="tx1">
                  <a:lumMod val="65098"/>
                  <a:lumOff val="34902"/>
                </a:schemeClr>
              </a:solidFill>
              <a:prstDash val="solid"/>
              <a:miter/>
              <a:tailEnd type="arrow" len="med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" hidden="0"/>
            <p:cNvCxnSpPr>
              <a:cxnSpLocks/>
            </p:cNvCxnSpPr>
            <p:nvPr isPhoto="0" userDrawn="0"/>
          </p:nvCxnSpPr>
          <p:spPr bwMode="auto">
            <a:xfrm rot="16199934" flipH="0" flipV="0">
              <a:off x="-531628" y="531630"/>
              <a:ext cx="1063260" cy="0"/>
            </a:xfrm>
            <a:prstGeom prst="line">
              <a:avLst/>
            </a:prstGeom>
            <a:ln w="12699" cap="flat" cmpd="sng" algn="ctr">
              <a:solidFill>
                <a:schemeClr val="tx1">
                  <a:lumMod val="65098"/>
                  <a:lumOff val="34902"/>
                </a:schemeClr>
              </a:solidFill>
              <a:prstDash val="solid"/>
              <a:miter/>
              <a:tailEnd type="arrow" len="med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" hidden="0"/>
            <p:cNvSpPr/>
            <p:nvPr isPhoto="0" userDrawn="0"/>
          </p:nvSpPr>
          <p:spPr bwMode="auto">
            <a:xfrm rot="0" flipH="0" flipV="0">
              <a:off x="110970" y="813575"/>
              <a:ext cx="110970" cy="110970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88" name="" hidden="0"/>
            <p:cNvSpPr/>
            <p:nvPr isPhoto="0" userDrawn="0"/>
          </p:nvSpPr>
          <p:spPr bwMode="auto">
            <a:xfrm rot="0" flipH="0" flipV="0">
              <a:off x="396717" y="242073"/>
              <a:ext cx="110970" cy="110970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89" name="" hidden="0"/>
            <p:cNvSpPr/>
            <p:nvPr isPhoto="0" userDrawn="0"/>
          </p:nvSpPr>
          <p:spPr bwMode="auto">
            <a:xfrm rot="0" flipH="0" flipV="0">
              <a:off x="682467" y="813573"/>
              <a:ext cx="110970" cy="110970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90" name="" hidden="0"/>
            <p:cNvSpPr/>
            <p:nvPr isPhoto="0" userDrawn="0"/>
          </p:nvSpPr>
          <p:spPr bwMode="auto">
            <a:xfrm rot="0" flipH="0" flipV="0">
              <a:off x="968217" y="527823"/>
              <a:ext cx="110970" cy="110970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91" name="" hidden="0"/>
            <p:cNvSpPr/>
            <p:nvPr isPhoto="0" userDrawn="0"/>
          </p:nvSpPr>
          <p:spPr bwMode="auto">
            <a:xfrm rot="0" flipH="0" flipV="0">
              <a:off x="1253966" y="813573"/>
              <a:ext cx="110970" cy="110970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92" name="" hidden="0"/>
            <p:cNvSpPr/>
            <p:nvPr isPhoto="0" userDrawn="0"/>
          </p:nvSpPr>
          <p:spPr bwMode="auto">
            <a:xfrm rot="0" flipH="0" flipV="0">
              <a:off x="1539716" y="813573"/>
              <a:ext cx="110970" cy="110970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93" name="" hidden="0"/>
            <p:cNvSpPr/>
            <p:nvPr isPhoto="0" userDrawn="0"/>
          </p:nvSpPr>
          <p:spPr bwMode="auto">
            <a:xfrm rot="0" flipH="0" flipV="0">
              <a:off x="1825466" y="813573"/>
              <a:ext cx="110970" cy="110970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cxnSp>
          <p:nvCxnSpPr>
            <p:cNvPr id="94" name="" hidden="0"/>
            <p:cNvCxnSpPr>
              <a:cxnSpLocks/>
            </p:cNvCxnSpPr>
            <p:nvPr isPhoto="0" userDrawn="0"/>
          </p:nvCxnSpPr>
          <p:spPr bwMode="auto">
            <a:xfrm rot="0" flipH="1" flipV="0">
              <a:off x="167230" y="304788"/>
              <a:ext cx="291701" cy="577451"/>
            </a:xfrm>
            <a:prstGeom prst="line">
              <a:avLst/>
            </a:prstGeom>
            <a:ln w="28575" cap="flat" cmpd="sng" algn="ctr">
              <a:solidFill>
                <a:schemeClr val="accent4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" hidden="0"/>
            <p:cNvCxnSpPr>
              <a:cxnSpLocks/>
            </p:cNvCxnSpPr>
            <p:nvPr isPhoto="0" userDrawn="0"/>
          </p:nvCxnSpPr>
          <p:spPr bwMode="auto">
            <a:xfrm rot="0" flipH="0" flipV="0">
              <a:off x="458932" y="304788"/>
              <a:ext cx="279796" cy="577452"/>
            </a:xfrm>
            <a:prstGeom prst="line">
              <a:avLst/>
            </a:prstGeom>
            <a:ln w="28575" cap="flat" cmpd="sng" algn="ctr">
              <a:solidFill>
                <a:schemeClr val="accent4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" hidden="0"/>
            <p:cNvCxnSpPr>
              <a:cxnSpLocks/>
            </p:cNvCxnSpPr>
            <p:nvPr isPhoto="0" userDrawn="0"/>
          </p:nvCxnSpPr>
          <p:spPr bwMode="auto">
            <a:xfrm rot="0" flipH="1" flipV="0">
              <a:off x="738729" y="590539"/>
              <a:ext cx="279796" cy="291701"/>
            </a:xfrm>
            <a:prstGeom prst="line">
              <a:avLst/>
            </a:prstGeom>
            <a:ln w="28575" cap="flat" cmpd="sng" algn="ctr">
              <a:solidFill>
                <a:schemeClr val="accent4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" hidden="0"/>
            <p:cNvCxnSpPr>
              <a:cxnSpLocks/>
            </p:cNvCxnSpPr>
            <p:nvPr isPhoto="0" userDrawn="0"/>
          </p:nvCxnSpPr>
          <p:spPr bwMode="auto">
            <a:xfrm rot="0" flipH="0" flipV="0">
              <a:off x="1018526" y="590538"/>
              <a:ext cx="291701" cy="291702"/>
            </a:xfrm>
            <a:prstGeom prst="line">
              <a:avLst/>
            </a:prstGeom>
            <a:ln w="28575" cap="flat" cmpd="sng" algn="ctr">
              <a:solidFill>
                <a:schemeClr val="accent4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" hidden="0"/>
            <p:cNvCxnSpPr>
              <a:cxnSpLocks/>
            </p:cNvCxnSpPr>
            <p:nvPr isPhoto="0" userDrawn="0"/>
          </p:nvCxnSpPr>
          <p:spPr bwMode="auto">
            <a:xfrm rot="0" flipH="1" flipV="0">
              <a:off x="1310229" y="876289"/>
              <a:ext cx="279796" cy="5951"/>
            </a:xfrm>
            <a:prstGeom prst="line">
              <a:avLst/>
            </a:prstGeom>
            <a:ln w="28575" cap="flat" cmpd="sng" algn="ctr">
              <a:solidFill>
                <a:schemeClr val="accent4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" hidden="0"/>
            <p:cNvCxnSpPr>
              <a:cxnSpLocks/>
            </p:cNvCxnSpPr>
            <p:nvPr isPhoto="0" userDrawn="0"/>
          </p:nvCxnSpPr>
          <p:spPr bwMode="auto">
            <a:xfrm rot="0" flipH="0" flipV="1">
              <a:off x="1590026" y="873853"/>
              <a:ext cx="298145" cy="0"/>
            </a:xfrm>
            <a:prstGeom prst="line">
              <a:avLst/>
            </a:prstGeom>
            <a:ln w="28575" cap="flat" cmpd="sng" algn="ctr">
              <a:solidFill>
                <a:schemeClr val="accent4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" hidden="0"/>
          <p:cNvCxnSpPr>
            <a:cxnSpLocks/>
          </p:cNvCxnSpPr>
          <p:nvPr isPhoto="0" userDrawn="0"/>
        </p:nvCxnSpPr>
        <p:spPr bwMode="auto">
          <a:xfrm rot="0" flipH="0" flipV="0">
            <a:off x="4003152" y="2273607"/>
            <a:ext cx="2274900" cy="0"/>
          </a:xfrm>
          <a:prstGeom prst="line">
            <a:avLst/>
          </a:prstGeom>
          <a:ln w="12699" cap="flat" cmpd="sng" algn="ctr">
            <a:solidFill>
              <a:schemeClr val="tx1">
                <a:lumMod val="65098"/>
                <a:lumOff val="34902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" hidden="0"/>
          <p:cNvCxnSpPr>
            <a:cxnSpLocks/>
          </p:cNvCxnSpPr>
          <p:nvPr isPhoto="0" userDrawn="0"/>
        </p:nvCxnSpPr>
        <p:spPr bwMode="auto">
          <a:xfrm rot="16199934" flipH="0" flipV="0">
            <a:off x="3471525" y="1741976"/>
            <a:ext cx="1063260" cy="0"/>
          </a:xfrm>
          <a:prstGeom prst="line">
            <a:avLst/>
          </a:prstGeom>
          <a:ln w="12699" cap="flat" cmpd="sng" algn="ctr">
            <a:solidFill>
              <a:schemeClr val="tx1">
                <a:lumMod val="65098"/>
                <a:lumOff val="34902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" hidden="0"/>
          <p:cNvSpPr/>
          <p:nvPr isPhoto="0" userDrawn="0"/>
        </p:nvSpPr>
        <p:spPr bwMode="auto">
          <a:xfrm rot="0" flipH="0" flipV="0">
            <a:off x="4387966" y="2023921"/>
            <a:ext cx="110970" cy="11097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03" name="" hidden="0"/>
          <p:cNvSpPr/>
          <p:nvPr isPhoto="0" userDrawn="0"/>
        </p:nvSpPr>
        <p:spPr bwMode="auto">
          <a:xfrm rot="0" flipH="0" flipV="0">
            <a:off x="4673715" y="1452420"/>
            <a:ext cx="110970" cy="11097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04" name="" hidden="0"/>
          <p:cNvSpPr/>
          <p:nvPr isPhoto="0" userDrawn="0"/>
        </p:nvSpPr>
        <p:spPr bwMode="auto">
          <a:xfrm rot="0" flipH="0" flipV="0">
            <a:off x="4959465" y="2023920"/>
            <a:ext cx="110970" cy="11097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05" name="" hidden="0"/>
          <p:cNvSpPr/>
          <p:nvPr isPhoto="0" userDrawn="0"/>
        </p:nvSpPr>
        <p:spPr bwMode="auto">
          <a:xfrm rot="0" flipH="0" flipV="0">
            <a:off x="5245215" y="1738170"/>
            <a:ext cx="110970" cy="11097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06" name="" hidden="0"/>
          <p:cNvSpPr/>
          <p:nvPr isPhoto="0" userDrawn="0"/>
        </p:nvSpPr>
        <p:spPr bwMode="auto">
          <a:xfrm rot="0" flipH="0" flipV="0">
            <a:off x="5530965" y="2023920"/>
            <a:ext cx="110970" cy="11097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07" name="" hidden="0"/>
          <p:cNvSpPr/>
          <p:nvPr isPhoto="0" userDrawn="0"/>
        </p:nvSpPr>
        <p:spPr bwMode="auto">
          <a:xfrm rot="0" flipH="0" flipV="0">
            <a:off x="5816715" y="2023920"/>
            <a:ext cx="110970" cy="11097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08" name="" hidden="0"/>
          <p:cNvSpPr/>
          <p:nvPr isPhoto="0" userDrawn="0"/>
        </p:nvSpPr>
        <p:spPr bwMode="auto">
          <a:xfrm rot="0" flipH="0" flipV="0">
            <a:off x="4106901" y="2037103"/>
            <a:ext cx="110970" cy="11097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cxnSp>
        <p:nvCxnSpPr>
          <p:cNvPr id="109" name="" hidden="0"/>
          <p:cNvCxnSpPr>
            <a:cxnSpLocks/>
          </p:cNvCxnSpPr>
          <p:nvPr isPhoto="0" userDrawn="0"/>
        </p:nvCxnSpPr>
        <p:spPr bwMode="auto">
          <a:xfrm rot="0" flipH="1" flipV="0">
            <a:off x="4444227" y="1515136"/>
            <a:ext cx="291701" cy="577451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" hidden="0"/>
          <p:cNvCxnSpPr>
            <a:cxnSpLocks/>
          </p:cNvCxnSpPr>
          <p:nvPr isPhoto="0" userDrawn="0"/>
        </p:nvCxnSpPr>
        <p:spPr bwMode="auto">
          <a:xfrm rot="0" flipH="0" flipV="0">
            <a:off x="4735929" y="1515135"/>
            <a:ext cx="279795" cy="577451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" hidden="0"/>
          <p:cNvCxnSpPr>
            <a:cxnSpLocks/>
          </p:cNvCxnSpPr>
          <p:nvPr isPhoto="0" userDrawn="0"/>
        </p:nvCxnSpPr>
        <p:spPr bwMode="auto">
          <a:xfrm rot="0" flipH="1" flipV="0">
            <a:off x="5015727" y="1800886"/>
            <a:ext cx="279795" cy="29170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" hidden="0"/>
          <p:cNvCxnSpPr>
            <a:cxnSpLocks/>
          </p:cNvCxnSpPr>
          <p:nvPr isPhoto="0" userDrawn="0"/>
        </p:nvCxnSpPr>
        <p:spPr bwMode="auto">
          <a:xfrm rot="0" flipH="0" flipV="0">
            <a:off x="5295524" y="1800885"/>
            <a:ext cx="291701" cy="291701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" hidden="0"/>
          <p:cNvCxnSpPr>
            <a:cxnSpLocks/>
          </p:cNvCxnSpPr>
          <p:nvPr isPhoto="0" userDrawn="0"/>
        </p:nvCxnSpPr>
        <p:spPr bwMode="auto">
          <a:xfrm rot="0" flipH="1" flipV="0">
            <a:off x="5587225" y="2086636"/>
            <a:ext cx="279795" cy="595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" hidden="0"/>
          <p:cNvCxnSpPr>
            <a:cxnSpLocks/>
          </p:cNvCxnSpPr>
          <p:nvPr isPhoto="0" userDrawn="0"/>
        </p:nvCxnSpPr>
        <p:spPr bwMode="auto">
          <a:xfrm rot="16199934" flipH="1" flipV="1">
            <a:off x="4306917" y="1957677"/>
            <a:ext cx="0" cy="274617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" hidden="0"/>
          <p:cNvSpPr/>
          <p:nvPr isPhoto="0" userDrawn="0"/>
        </p:nvSpPr>
        <p:spPr bwMode="auto">
          <a:xfrm rot="0" flipH="0" flipV="0">
            <a:off x="5154725" y="1811897"/>
            <a:ext cx="256785" cy="32007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1500">
                <a:solidFill>
                  <a:schemeClr val="accent1"/>
                </a:solidFill>
                <a:latin typeface="Poppins"/>
                <a:ea typeface="Poppins"/>
                <a:cs typeface="Poppins"/>
              </a:rPr>
              <a:t>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16" name="" hidden="0"/>
          <p:cNvSpPr/>
          <p:nvPr isPhoto="0" userDrawn="0"/>
        </p:nvSpPr>
        <p:spPr bwMode="auto">
          <a:xfrm rot="0" flipH="0" flipV="0">
            <a:off x="4594430" y="1615793"/>
            <a:ext cx="256821" cy="32007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1500">
                <a:solidFill>
                  <a:schemeClr val="accent1"/>
                </a:solidFill>
                <a:latin typeface="Poppins"/>
                <a:ea typeface="Poppins"/>
                <a:cs typeface="Poppins"/>
              </a:rPr>
              <a:t>3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17" name="" hidden="0"/>
          <p:cNvSpPr/>
          <p:nvPr isPhoto="0" userDrawn="0"/>
        </p:nvSpPr>
        <p:spPr bwMode="auto">
          <a:xfrm rot="0" flipH="0" flipV="0">
            <a:off x="4034136" y="663294"/>
            <a:ext cx="256569" cy="32007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1500">
                <a:solidFill>
                  <a:schemeClr val="accent4">
                    <a:lumMod val="60000"/>
                    <a:lumOff val="40000"/>
                  </a:schemeClr>
                </a:solidFill>
                <a:latin typeface="Poppins"/>
                <a:ea typeface="Poppins"/>
                <a:cs typeface="Poppins"/>
              </a:rPr>
              <a:t>1</a:t>
            </a:r>
            <a:endParaRPr/>
          </a:p>
        </p:txBody>
      </p:sp>
      <p:sp>
        <p:nvSpPr>
          <p:cNvPr id="118" name="" hidden="0"/>
          <p:cNvSpPr/>
          <p:nvPr isPhoto="0" userDrawn="0"/>
        </p:nvSpPr>
        <p:spPr bwMode="auto">
          <a:xfrm rot="0" flipH="0" flipV="0">
            <a:off x="4622446" y="663294"/>
            <a:ext cx="256605" cy="32007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1500">
                <a:solidFill>
                  <a:schemeClr val="accent4">
                    <a:lumMod val="60000"/>
                    <a:lumOff val="40000"/>
                  </a:schemeClr>
                </a:solidFill>
                <a:latin typeface="Poppins"/>
                <a:ea typeface="Poppins"/>
                <a:cs typeface="Poppins"/>
              </a:rPr>
              <a:t>1</a:t>
            </a:r>
            <a:endParaRPr/>
          </a:p>
        </p:txBody>
      </p:sp>
      <p:sp>
        <p:nvSpPr>
          <p:cNvPr id="119" name="" hidden="0"/>
          <p:cNvSpPr/>
          <p:nvPr isPhoto="0" userDrawn="0"/>
        </p:nvSpPr>
        <p:spPr bwMode="auto">
          <a:xfrm rot="0" flipH="0" flipV="0">
            <a:off x="5182738" y="663294"/>
            <a:ext cx="256641" cy="32007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1500">
                <a:solidFill>
                  <a:schemeClr val="accent4">
                    <a:lumMod val="60000"/>
                    <a:lumOff val="40000"/>
                  </a:schemeClr>
                </a:solidFill>
                <a:latin typeface="Poppins"/>
                <a:ea typeface="Poppins"/>
                <a:cs typeface="Poppins"/>
              </a:rPr>
              <a:t>1</a:t>
            </a:r>
            <a:endParaRPr/>
          </a:p>
        </p:txBody>
      </p:sp>
      <p:sp>
        <p:nvSpPr>
          <p:cNvPr id="120" name="" hidden="0"/>
          <p:cNvSpPr/>
          <p:nvPr isPhoto="0" userDrawn="0"/>
        </p:nvSpPr>
        <p:spPr bwMode="auto">
          <a:xfrm rot="0" flipH="0" flipV="0">
            <a:off x="5490901" y="663294"/>
            <a:ext cx="256677" cy="32007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1500">
                <a:solidFill>
                  <a:schemeClr val="accent4">
                    <a:lumMod val="60000"/>
                    <a:lumOff val="40000"/>
                  </a:schemeClr>
                </a:solidFill>
                <a:latin typeface="Poppins"/>
                <a:ea typeface="Poppins"/>
                <a:cs typeface="Poppins"/>
              </a:rPr>
              <a:t>1</a:t>
            </a:r>
            <a:endParaRPr/>
          </a:p>
        </p:txBody>
      </p:sp>
      <p:sp>
        <p:nvSpPr>
          <p:cNvPr id="121" name="" hidden="0"/>
          <p:cNvSpPr/>
          <p:nvPr isPhoto="0" userDrawn="0"/>
        </p:nvSpPr>
        <p:spPr bwMode="auto">
          <a:xfrm rot="0" flipH="0" flipV="0">
            <a:off x="5771046" y="663294"/>
            <a:ext cx="256713" cy="32007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1500">
                <a:solidFill>
                  <a:schemeClr val="accent4">
                    <a:lumMod val="60000"/>
                    <a:lumOff val="40000"/>
                  </a:schemeClr>
                </a:solidFill>
                <a:latin typeface="Poppins"/>
                <a:ea typeface="Poppins"/>
                <a:cs typeface="Poppins"/>
              </a:rPr>
              <a:t>1</a:t>
            </a:r>
            <a:endParaRPr/>
          </a:p>
        </p:txBody>
      </p:sp>
      <p:sp>
        <p:nvSpPr>
          <p:cNvPr id="122" name="" hidden="0"/>
          <p:cNvSpPr/>
          <p:nvPr isPhoto="0" userDrawn="0"/>
        </p:nvSpPr>
        <p:spPr bwMode="auto">
          <a:xfrm rot="0" flipH="0" flipV="0">
            <a:off x="4902590" y="383146"/>
            <a:ext cx="256785" cy="32007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1500">
                <a:solidFill>
                  <a:schemeClr val="accent4">
                    <a:lumMod val="60000"/>
                    <a:lumOff val="40000"/>
                  </a:schemeClr>
                </a:solidFill>
                <a:latin typeface="Poppins"/>
                <a:ea typeface="Poppins"/>
                <a:cs typeface="Poppins"/>
              </a:rPr>
              <a:t>2</a:t>
            </a:r>
            <a:endParaRPr/>
          </a:p>
        </p:txBody>
      </p:sp>
      <p:sp>
        <p:nvSpPr>
          <p:cNvPr id="123" name="" hidden="0"/>
          <p:cNvSpPr/>
          <p:nvPr isPhoto="0" userDrawn="0"/>
        </p:nvSpPr>
        <p:spPr bwMode="auto">
          <a:xfrm rot="0" flipH="0" flipV="0">
            <a:off x="4314283" y="102999"/>
            <a:ext cx="256821" cy="32007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1500">
                <a:solidFill>
                  <a:schemeClr val="accent4">
                    <a:lumMod val="60000"/>
                    <a:lumOff val="40000"/>
                  </a:schemeClr>
                </a:solidFill>
                <a:latin typeface="Poppins"/>
                <a:ea typeface="Poppins"/>
                <a:cs typeface="Poppins"/>
              </a:rPr>
              <a:t>3</a:t>
            </a:r>
            <a:endParaRPr/>
          </a:p>
        </p:txBody>
      </p:sp>
      <p:grpSp>
        <p:nvGrpSpPr>
          <p:cNvPr id="124" name="" hidden="0"/>
          <p:cNvGrpSpPr/>
          <p:nvPr isPhoto="0" userDrawn="0"/>
        </p:nvGrpSpPr>
        <p:grpSpPr bwMode="auto">
          <a:xfrm rot="0" flipH="0" flipV="0">
            <a:off x="4034138" y="2100448"/>
            <a:ext cx="1965609" cy="320075"/>
            <a:chOff x="0" y="0"/>
            <a:chExt cx="1965609" cy="320075"/>
          </a:xfrm>
        </p:grpSpPr>
        <p:sp>
          <p:nvSpPr>
            <p:cNvPr id="125" name="" hidden="0"/>
            <p:cNvSpPr/>
            <p:nvPr isPhoto="0" userDrawn="0"/>
          </p:nvSpPr>
          <p:spPr bwMode="auto">
            <a:xfrm rot="0" flipH="0" flipV="0">
              <a:off x="0" y="0"/>
              <a:ext cx="256569" cy="320075"/>
            </a:xfrm>
            <a:prstGeom prst="rect">
              <a:avLst/>
            </a:prstGeom>
            <a:noFill/>
          </p:spPr>
          <p:txBody>
            <a:bodyPr vertOverflow="overflow" horzOverflow="clip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l">
                <a:defRPr/>
              </a:pPr>
              <a:r>
                <a:rPr sz="1500">
                  <a:solidFill>
                    <a:schemeClr val="accent1"/>
                  </a:solidFill>
                  <a:latin typeface="Poppins"/>
                  <a:ea typeface="Poppins"/>
                  <a:cs typeface="Poppins"/>
                </a:rPr>
                <a:t>1</a:t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6" name="" hidden="0"/>
            <p:cNvSpPr/>
            <p:nvPr isPhoto="0" userDrawn="0"/>
          </p:nvSpPr>
          <p:spPr bwMode="auto">
            <a:xfrm rot="0" flipH="0" flipV="0">
              <a:off x="280145" y="0"/>
              <a:ext cx="256605" cy="320075"/>
            </a:xfrm>
            <a:prstGeom prst="rect">
              <a:avLst/>
            </a:prstGeom>
            <a:noFill/>
          </p:spPr>
          <p:txBody>
            <a:bodyPr vertOverflow="overflow" horzOverflow="clip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l">
                <a:defRPr/>
              </a:pPr>
              <a:r>
                <a:rPr sz="1500">
                  <a:solidFill>
                    <a:schemeClr val="accent1"/>
                  </a:solidFill>
                  <a:latin typeface="Poppins"/>
                  <a:ea typeface="Poppins"/>
                  <a:cs typeface="Poppins"/>
                </a:rPr>
                <a:t>1</a:t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7" name="" hidden="0"/>
            <p:cNvSpPr/>
            <p:nvPr isPhoto="0" userDrawn="0"/>
          </p:nvSpPr>
          <p:spPr bwMode="auto">
            <a:xfrm rot="0" flipH="0" flipV="0">
              <a:off x="840439" y="0"/>
              <a:ext cx="256641" cy="320075"/>
            </a:xfrm>
            <a:prstGeom prst="rect">
              <a:avLst/>
            </a:prstGeom>
            <a:noFill/>
          </p:spPr>
          <p:txBody>
            <a:bodyPr vertOverflow="overflow" horzOverflow="clip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l">
                <a:defRPr/>
              </a:pPr>
              <a:r>
                <a:rPr sz="1500">
                  <a:solidFill>
                    <a:schemeClr val="accent1"/>
                  </a:solidFill>
                  <a:latin typeface="Poppins"/>
                  <a:ea typeface="Poppins"/>
                  <a:cs typeface="Poppins"/>
                </a:rPr>
                <a:t>1</a:t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8" name="" hidden="0"/>
            <p:cNvSpPr/>
            <p:nvPr isPhoto="0" userDrawn="0"/>
          </p:nvSpPr>
          <p:spPr bwMode="auto">
            <a:xfrm rot="0" flipH="0" flipV="0">
              <a:off x="1428747" y="0"/>
              <a:ext cx="256677" cy="320075"/>
            </a:xfrm>
            <a:prstGeom prst="rect">
              <a:avLst/>
            </a:prstGeom>
            <a:noFill/>
          </p:spPr>
          <p:txBody>
            <a:bodyPr vertOverflow="overflow" horzOverflow="clip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l">
                <a:defRPr/>
              </a:pPr>
              <a:r>
                <a:rPr sz="1500">
                  <a:solidFill>
                    <a:schemeClr val="accent1"/>
                  </a:solidFill>
                  <a:latin typeface="Poppins"/>
                  <a:ea typeface="Poppins"/>
                  <a:cs typeface="Poppins"/>
                </a:rPr>
                <a:t>1</a:t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9" name="" hidden="0"/>
            <p:cNvSpPr/>
            <p:nvPr isPhoto="0" userDrawn="0"/>
          </p:nvSpPr>
          <p:spPr bwMode="auto">
            <a:xfrm rot="0" flipH="0" flipV="0">
              <a:off x="1708894" y="0"/>
              <a:ext cx="256713" cy="320075"/>
            </a:xfrm>
            <a:prstGeom prst="rect">
              <a:avLst/>
            </a:prstGeom>
            <a:noFill/>
          </p:spPr>
          <p:txBody>
            <a:bodyPr vertOverflow="overflow" horzOverflow="clip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l">
                <a:defRPr/>
              </a:pPr>
              <a:r>
                <a:rPr sz="1500">
                  <a:solidFill>
                    <a:schemeClr val="accent1"/>
                  </a:solidFill>
                  <a:latin typeface="Poppins"/>
                  <a:ea typeface="Poppins"/>
                  <a:cs typeface="Poppins"/>
                </a:rPr>
                <a:t>1</a:t>
              </a:r>
              <a:endParaRPr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ONLYOFFICE/6.1.0.90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3</cp:revision>
  <dcterms:created xsi:type="dcterms:W3CDTF">2012-12-03T06:56:55Z</dcterms:created>
  <dcterms:modified xsi:type="dcterms:W3CDTF">2020-12-31T21:08:28Z</dcterms:modified>
  <cp:category/>
  <cp:contentStatus/>
  <cp:version/>
</cp:coreProperties>
</file>