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82A3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" hidden="0"/>
          <p:cNvCxnSpPr>
            <a:cxnSpLocks/>
          </p:cNvCxnSpPr>
          <p:nvPr isPhoto="0" userDrawn="0"/>
        </p:nvCxnSpPr>
        <p:spPr bwMode="auto">
          <a:xfrm rot="0" flipH="1" flipV="0">
            <a:off x="4925399" y="3962399"/>
            <a:ext cx="190499" cy="228600"/>
          </a:xfrm>
          <a:prstGeom prst="line">
            <a:avLst/>
          </a:prstGeom>
          <a:ln w="28575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" hidden="0"/>
          <p:cNvCxnSpPr>
            <a:cxnSpLocks/>
          </p:cNvCxnSpPr>
          <p:nvPr isPhoto="0" userDrawn="0"/>
        </p:nvCxnSpPr>
        <p:spPr bwMode="auto">
          <a:xfrm rot="0" flipH="0" flipV="0">
            <a:off x="2807581" y="1961569"/>
            <a:ext cx="1813017" cy="600654"/>
          </a:xfrm>
          <a:prstGeom prst="line">
            <a:avLst/>
          </a:prstGeom>
          <a:ln w="28575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" hidden="0"/>
          <p:cNvGrpSpPr/>
          <p:nvPr isPhoto="0" userDrawn="0"/>
        </p:nvGrpSpPr>
        <p:grpSpPr bwMode="auto">
          <a:xfrm>
            <a:off x="3062838" y="467545"/>
            <a:ext cx="2496843" cy="2496844"/>
            <a:chOff x="0" y="0"/>
            <a:chExt cx="2496843" cy="2496844"/>
          </a:xfrm>
        </p:grpSpPr>
        <p:cxnSp>
          <p:nvCxnSpPr>
            <p:cNvPr id="7" name="" hidden="0"/>
            <p:cNvCxnSpPr>
              <a:cxnSpLocks/>
            </p:cNvCxnSpPr>
            <p:nvPr isPhoto="0" userDrawn="0"/>
          </p:nvCxnSpPr>
          <p:spPr bwMode="auto">
            <a:xfrm flipH="1" flipV="1">
              <a:off x="0" y="0"/>
              <a:ext cx="0" cy="2496844"/>
            </a:xfrm>
            <a:prstGeom prst="line">
              <a:avLst/>
            </a:prstGeom>
            <a:ln w="19049" cap="flat" cmpd="sng" algn="ctr">
              <a:solidFill>
                <a:schemeClr val="bg1">
                  <a:lumMod val="74901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" hidden="0"/>
            <p:cNvCxnSpPr>
              <a:cxnSpLocks/>
            </p:cNvCxnSpPr>
            <p:nvPr isPhoto="0" userDrawn="0"/>
          </p:nvCxnSpPr>
          <p:spPr bwMode="auto">
            <a:xfrm rot="5399978" flipH="1" flipV="1">
              <a:off x="1248421" y="1248422"/>
              <a:ext cx="0" cy="2496843"/>
            </a:xfrm>
            <a:prstGeom prst="line">
              <a:avLst/>
            </a:prstGeom>
            <a:ln w="19049" cap="flat" cmpd="sng" algn="ctr">
              <a:solidFill>
                <a:schemeClr val="bg1">
                  <a:lumMod val="74901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" hidden="0"/>
          <p:cNvSpPr/>
          <p:nvPr isPhoto="0" userDrawn="0"/>
        </p:nvSpPr>
        <p:spPr bwMode="auto">
          <a:xfrm rot="2548917" flipH="0" flipV="0">
            <a:off x="3349513" y="1623492"/>
            <a:ext cx="166456" cy="166456"/>
          </a:xfrm>
          <a:prstGeom prst="plus">
            <a:avLst>
              <a:gd name="adj" fmla="val 38302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" hidden="0"/>
          <p:cNvSpPr/>
          <p:nvPr isPhoto="0" userDrawn="0"/>
        </p:nvSpPr>
        <p:spPr bwMode="auto">
          <a:xfrm rot="2548917" flipH="0" flipV="0">
            <a:off x="4697027" y="2527124"/>
            <a:ext cx="166456" cy="166456"/>
          </a:xfrm>
          <a:prstGeom prst="plus">
            <a:avLst>
              <a:gd name="adj" fmla="val 38302"/>
            </a:avLst>
          </a:prstGeom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flipH="0" flipV="0">
            <a:off x="1394154" y="1730381"/>
            <a:ext cx="1413427" cy="462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choose randomly</a:t>
            </a:r>
            <a:endParaRPr sz="18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12" name="" hidden="0"/>
          <p:cNvCxnSpPr>
            <a:cxnSpLocks/>
            <a:stCxn id="11" idx="3"/>
          </p:cNvCxnSpPr>
          <p:nvPr isPhoto="0" userDrawn="0"/>
        </p:nvCxnSpPr>
        <p:spPr bwMode="auto">
          <a:xfrm rot="0" flipH="0" flipV="1">
            <a:off x="2807582" y="1762124"/>
            <a:ext cx="489042" cy="199445"/>
          </a:xfrm>
          <a:prstGeom prst="line">
            <a:avLst/>
          </a:prstGeom>
          <a:ln w="28575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 hidden="0"/>
          <p:cNvSpPr/>
          <p:nvPr isPhoto="0" userDrawn="0"/>
        </p:nvSpPr>
        <p:spPr bwMode="auto">
          <a:xfrm flipH="0" flipV="0">
            <a:off x="1477349" y="622625"/>
            <a:ext cx="828674" cy="3905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500">
                <a:latin typeface="Poppins"/>
                <a:ea typeface="Poppins"/>
                <a:cs typeface="Poppins"/>
              </a:rPr>
              <a:t>step 1</a:t>
            </a:r>
            <a:endParaRPr sz="1500">
              <a:latin typeface="Poppins"/>
              <a:ea typeface="Poppins"/>
              <a:cs typeface="Poppins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9924839" y="622625"/>
            <a:ext cx="828674" cy="3905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500">
                <a:latin typeface="Poppins"/>
                <a:ea typeface="Poppins"/>
                <a:cs typeface="Poppins"/>
              </a:rPr>
              <a:t>step 2</a:t>
            </a:r>
            <a:endParaRPr sz="1500">
              <a:latin typeface="Poppins"/>
              <a:ea typeface="Poppins"/>
              <a:cs typeface="Poppins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9924839" y="3746826"/>
            <a:ext cx="828674" cy="3905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500">
                <a:latin typeface="Poppins"/>
                <a:ea typeface="Poppins"/>
                <a:cs typeface="Poppins"/>
              </a:rPr>
              <a:t>step 3</a:t>
            </a:r>
            <a:endParaRPr sz="1500">
              <a:latin typeface="Poppins"/>
              <a:ea typeface="Poppins"/>
              <a:cs typeface="Poppins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1477349" y="3746826"/>
            <a:ext cx="828674" cy="3905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500">
                <a:latin typeface="Poppins"/>
                <a:ea typeface="Poppins"/>
                <a:cs typeface="Poppins"/>
              </a:rPr>
              <a:t>step 4</a:t>
            </a:r>
            <a:endParaRPr sz="1500">
              <a:latin typeface="Poppins"/>
              <a:ea typeface="Poppins"/>
              <a:cs typeface="Poppins"/>
            </a:endParaRPr>
          </a:p>
        </p:txBody>
      </p:sp>
      <p:grpSp>
        <p:nvGrpSpPr>
          <p:cNvPr id="17" name="" hidden="0"/>
          <p:cNvGrpSpPr/>
          <p:nvPr isPhoto="0" userDrawn="0"/>
        </p:nvGrpSpPr>
        <p:grpSpPr bwMode="auto">
          <a:xfrm>
            <a:off x="3062837" y="467544"/>
            <a:ext cx="2496843" cy="2496843"/>
            <a:chOff x="0" y="0"/>
            <a:chExt cx="2496843" cy="2496843"/>
          </a:xfrm>
        </p:grpSpPr>
        <p:grpSp>
          <p:nvGrpSpPr>
            <p:cNvPr id="18" name="" hidden="0"/>
            <p:cNvGrpSpPr/>
            <p:nvPr isPhoto="0" userDrawn="0"/>
          </p:nvGrpSpPr>
          <p:grpSpPr bwMode="auto">
            <a:xfrm>
              <a:off x="0" y="0"/>
              <a:ext cx="2496843" cy="2496843"/>
              <a:chOff x="0" y="0"/>
              <a:chExt cx="2496843" cy="2496843"/>
            </a:xfrm>
          </p:grpSpPr>
          <p:cxnSp>
            <p:nvCxnSpPr>
              <p:cNvPr id="19" name="" hidden="0"/>
              <p:cNvCxnSpPr>
                <a:cxnSpLocks/>
              </p:cNvCxnSpPr>
              <p:nvPr isPhoto="0" userDrawn="0"/>
            </p:nvCxnSpPr>
            <p:spPr bwMode="auto">
              <a:xfrm flipH="1" flipV="1">
                <a:off x="0" y="0"/>
                <a:ext cx="0" cy="2496843"/>
              </a:xfrm>
              <a:prstGeom prst="line">
                <a:avLst/>
              </a:prstGeom>
              <a:ln w="19049" cap="flat" cmpd="sng" algn="ctr">
                <a:solidFill>
                  <a:schemeClr val="bg1">
                    <a:lumMod val="74901"/>
                  </a:schemeClr>
                </a:solidFill>
                <a:prstDash val="solid"/>
                <a:miter/>
                <a:tailEnd type="arrow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" hidden="0"/>
              <p:cNvCxnSpPr>
                <a:cxnSpLocks/>
              </p:cNvCxnSpPr>
              <p:nvPr isPhoto="0" userDrawn="0"/>
            </p:nvCxnSpPr>
            <p:spPr bwMode="auto">
              <a:xfrm rot="5399978" flipH="1" flipV="1">
                <a:off x="1248421" y="1248421"/>
                <a:ext cx="0" cy="2496843"/>
              </a:xfrm>
              <a:prstGeom prst="line">
                <a:avLst/>
              </a:prstGeom>
              <a:ln w="19049" cap="flat" cmpd="sng" algn="ctr">
                <a:solidFill>
                  <a:schemeClr val="bg1">
                    <a:lumMod val="74901"/>
                  </a:schemeClr>
                </a:solidFill>
                <a:prstDash val="solid"/>
                <a:miter/>
                <a:tailEnd type="arrow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" hidden="0"/>
            <p:cNvGrpSpPr/>
            <p:nvPr isPhoto="0" userDrawn="0"/>
          </p:nvGrpSpPr>
          <p:grpSpPr bwMode="auto">
            <a:xfrm>
              <a:off x="249684" y="1562840"/>
              <a:ext cx="897013" cy="758300"/>
              <a:chOff x="0" y="0"/>
              <a:chExt cx="897013" cy="758300"/>
            </a:xfrm>
          </p:grpSpPr>
          <p:sp>
            <p:nvSpPr>
              <p:cNvPr id="22" name="" hidden="0"/>
              <p:cNvSpPr/>
              <p:nvPr isPhoto="0" userDrawn="0"/>
            </p:nvSpPr>
            <p:spPr bwMode="auto">
              <a:xfrm flipH="0" flipV="0">
                <a:off x="0" y="462378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3" name="" hidden="0"/>
              <p:cNvSpPr/>
              <p:nvPr isPhoto="0" userDrawn="0"/>
            </p:nvSpPr>
            <p:spPr bwMode="auto">
              <a:xfrm flipH="0" flipV="0">
                <a:off x="332912" y="406893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" name="" hidden="0"/>
              <p:cNvSpPr/>
              <p:nvPr isPhoto="0" userDrawn="0"/>
            </p:nvSpPr>
            <p:spPr bwMode="auto">
              <a:xfrm flipH="0" flipV="0">
                <a:off x="138713" y="462378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5" name="" hidden="0"/>
              <p:cNvSpPr/>
              <p:nvPr isPhoto="0" userDrawn="0"/>
            </p:nvSpPr>
            <p:spPr bwMode="auto">
              <a:xfrm flipH="0" flipV="0">
                <a:off x="0" y="231189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6" name="" hidden="0"/>
              <p:cNvSpPr/>
              <p:nvPr isPhoto="0" userDrawn="0"/>
            </p:nvSpPr>
            <p:spPr bwMode="auto">
              <a:xfrm flipH="0" flipV="0">
                <a:off x="138713" y="277427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7" name="" hidden="0"/>
              <p:cNvSpPr/>
              <p:nvPr isPhoto="0" userDrawn="0"/>
            </p:nvSpPr>
            <p:spPr bwMode="auto">
              <a:xfrm flipH="0" flipV="0">
                <a:off x="138713" y="647330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8" name="" hidden="0"/>
              <p:cNvSpPr/>
              <p:nvPr isPhoto="0" userDrawn="0"/>
            </p:nvSpPr>
            <p:spPr bwMode="auto">
              <a:xfrm flipH="0" flipV="0">
                <a:off x="462378" y="601092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9" name="" hidden="0"/>
              <p:cNvSpPr/>
              <p:nvPr isPhoto="0" userDrawn="0"/>
            </p:nvSpPr>
            <p:spPr bwMode="auto">
              <a:xfrm flipH="0" flipV="0">
                <a:off x="277427" y="92475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0" name="" hidden="0"/>
              <p:cNvSpPr/>
              <p:nvPr isPhoto="0" userDrawn="0"/>
            </p:nvSpPr>
            <p:spPr bwMode="auto">
              <a:xfrm flipH="0" flipV="0">
                <a:off x="554854" y="231189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1" name="" hidden="0"/>
              <p:cNvSpPr/>
              <p:nvPr isPhoto="0" userDrawn="0"/>
            </p:nvSpPr>
            <p:spPr bwMode="auto">
              <a:xfrm flipH="0" flipV="0">
                <a:off x="647330" y="462378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2" name="" hidden="0"/>
              <p:cNvSpPr/>
              <p:nvPr isPhoto="0" userDrawn="0"/>
            </p:nvSpPr>
            <p:spPr bwMode="auto">
              <a:xfrm flipH="0" flipV="0">
                <a:off x="786043" y="647330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3" name="" hidden="0"/>
              <p:cNvSpPr/>
              <p:nvPr isPhoto="0" userDrawn="0"/>
            </p:nvSpPr>
            <p:spPr bwMode="auto">
              <a:xfrm flipH="0" flipV="0">
                <a:off x="554854" y="0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34" name="" hidden="0"/>
            <p:cNvGrpSpPr/>
            <p:nvPr isPhoto="0" userDrawn="0"/>
          </p:nvGrpSpPr>
          <p:grpSpPr bwMode="auto">
            <a:xfrm>
              <a:off x="1128203" y="490120"/>
              <a:ext cx="850775" cy="1091211"/>
              <a:chOff x="0" y="0"/>
              <a:chExt cx="850775" cy="1091211"/>
            </a:xfrm>
          </p:grpSpPr>
          <p:sp>
            <p:nvSpPr>
              <p:cNvPr id="35" name="" hidden="0"/>
              <p:cNvSpPr/>
              <p:nvPr isPhoto="0" userDrawn="0"/>
            </p:nvSpPr>
            <p:spPr bwMode="auto">
              <a:xfrm flipH="0" flipV="0">
                <a:off x="277427" y="240437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6" name="" hidden="0"/>
              <p:cNvSpPr/>
              <p:nvPr isPhoto="0" userDrawn="0"/>
            </p:nvSpPr>
            <p:spPr bwMode="auto">
              <a:xfrm flipH="0" flipV="0">
                <a:off x="277427" y="517863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7" name="" hidden="0"/>
              <p:cNvSpPr/>
              <p:nvPr isPhoto="0" userDrawn="0"/>
            </p:nvSpPr>
            <p:spPr bwMode="auto">
              <a:xfrm flipH="0" flipV="0">
                <a:off x="554854" y="240436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8" name="" hidden="0"/>
              <p:cNvSpPr/>
              <p:nvPr isPhoto="0" userDrawn="0"/>
            </p:nvSpPr>
            <p:spPr bwMode="auto">
              <a:xfrm flipH="0" flipV="0">
                <a:off x="46237" y="147961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9" name="" hidden="0"/>
              <p:cNvSpPr/>
              <p:nvPr isPhoto="0" userDrawn="0"/>
            </p:nvSpPr>
            <p:spPr bwMode="auto">
              <a:xfrm flipH="0" flipV="0">
                <a:off x="0" y="425388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0" name="" hidden="0"/>
              <p:cNvSpPr/>
              <p:nvPr isPhoto="0" userDrawn="0"/>
            </p:nvSpPr>
            <p:spPr bwMode="auto">
              <a:xfrm flipH="0" flipV="0">
                <a:off x="554854" y="517863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1" name="" hidden="0"/>
              <p:cNvSpPr/>
              <p:nvPr isPhoto="0" userDrawn="0"/>
            </p:nvSpPr>
            <p:spPr bwMode="auto">
              <a:xfrm flipH="0" flipV="0">
                <a:off x="277427" y="0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" name="" hidden="0"/>
              <p:cNvSpPr/>
              <p:nvPr isPhoto="0" userDrawn="0"/>
            </p:nvSpPr>
            <p:spPr bwMode="auto">
              <a:xfrm flipH="0" flipV="0">
                <a:off x="508616" y="101723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3" name="" hidden="0"/>
              <p:cNvSpPr/>
              <p:nvPr isPhoto="0" userDrawn="0"/>
            </p:nvSpPr>
            <p:spPr bwMode="auto">
              <a:xfrm flipH="0" flipV="0">
                <a:off x="138713" y="656577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4" name="" hidden="0"/>
              <p:cNvSpPr/>
              <p:nvPr isPhoto="0" userDrawn="0"/>
            </p:nvSpPr>
            <p:spPr bwMode="auto">
              <a:xfrm flipH="0" flipV="0">
                <a:off x="739805" y="610339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5" name="" hidden="0"/>
              <p:cNvSpPr/>
              <p:nvPr isPhoto="0" userDrawn="0"/>
            </p:nvSpPr>
            <p:spPr bwMode="auto">
              <a:xfrm flipH="0" flipV="0">
                <a:off x="416139" y="702814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6" name="" hidden="0"/>
              <p:cNvSpPr/>
              <p:nvPr isPhoto="0" userDrawn="0"/>
            </p:nvSpPr>
            <p:spPr bwMode="auto">
              <a:xfrm flipH="0" flipV="0">
                <a:off x="647329" y="795290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7" name="" hidden="0"/>
              <p:cNvSpPr/>
              <p:nvPr isPhoto="0" userDrawn="0"/>
            </p:nvSpPr>
            <p:spPr bwMode="auto">
              <a:xfrm flipH="0" flipV="0">
                <a:off x="739805" y="332911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8" name="" hidden="0"/>
              <p:cNvSpPr/>
              <p:nvPr isPhoto="0" userDrawn="0"/>
            </p:nvSpPr>
            <p:spPr bwMode="auto">
              <a:xfrm flipH="0" flipV="0">
                <a:off x="462377" y="980241"/>
                <a:ext cx="110970" cy="1109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49" name="" hidden="0"/>
          <p:cNvGrpSpPr/>
          <p:nvPr isPhoto="0" userDrawn="0"/>
        </p:nvGrpSpPr>
        <p:grpSpPr bwMode="auto">
          <a:xfrm rot="0" flipH="0" flipV="0">
            <a:off x="3062835" y="3658419"/>
            <a:ext cx="2496843" cy="2496843"/>
            <a:chOff x="0" y="0"/>
            <a:chExt cx="2496843" cy="2496843"/>
          </a:xfrm>
        </p:grpSpPr>
        <p:cxnSp>
          <p:nvCxnSpPr>
            <p:cNvPr id="50" name="" hidden="0"/>
            <p:cNvCxnSpPr>
              <a:cxnSpLocks/>
            </p:cNvCxnSpPr>
            <p:nvPr isPhoto="0" userDrawn="0"/>
          </p:nvCxnSpPr>
          <p:spPr bwMode="auto">
            <a:xfrm flipH="1" flipV="1">
              <a:off x="0" y="0"/>
              <a:ext cx="0" cy="2496843"/>
            </a:xfrm>
            <a:prstGeom prst="line">
              <a:avLst/>
            </a:prstGeom>
            <a:ln w="19049" cap="flat" cmpd="sng" algn="ctr">
              <a:solidFill>
                <a:schemeClr val="bg1">
                  <a:lumMod val="74901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" hidden="0"/>
            <p:cNvCxnSpPr>
              <a:cxnSpLocks/>
            </p:cNvCxnSpPr>
            <p:nvPr isPhoto="0" userDrawn="0"/>
          </p:nvCxnSpPr>
          <p:spPr bwMode="auto">
            <a:xfrm rot="5399978" flipH="1" flipV="1">
              <a:off x="1248421" y="1248421"/>
              <a:ext cx="0" cy="2496843"/>
            </a:xfrm>
            <a:prstGeom prst="line">
              <a:avLst/>
            </a:prstGeom>
            <a:ln w="19049" cap="flat" cmpd="sng" algn="ctr">
              <a:solidFill>
                <a:schemeClr val="bg1">
                  <a:lumMod val="74901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" hidden="0"/>
          <p:cNvGrpSpPr/>
          <p:nvPr isPhoto="0" userDrawn="0"/>
        </p:nvGrpSpPr>
        <p:grpSpPr bwMode="auto">
          <a:xfrm rot="0" flipH="0" flipV="0">
            <a:off x="3312520" y="5221258"/>
            <a:ext cx="897012" cy="758299"/>
            <a:chOff x="0" y="0"/>
            <a:chExt cx="897012" cy="758299"/>
          </a:xfrm>
        </p:grpSpPr>
        <p:sp>
          <p:nvSpPr>
            <p:cNvPr id="53" name="" hidden="0"/>
            <p:cNvSpPr/>
            <p:nvPr isPhoto="0" userDrawn="0"/>
          </p:nvSpPr>
          <p:spPr bwMode="auto">
            <a:xfrm flipH="0" flipV="0">
              <a:off x="0" y="462377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" hidden="0"/>
            <p:cNvSpPr/>
            <p:nvPr isPhoto="0" userDrawn="0"/>
          </p:nvSpPr>
          <p:spPr bwMode="auto">
            <a:xfrm flipH="0" flipV="0">
              <a:off x="332911" y="406892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" hidden="0"/>
            <p:cNvSpPr/>
            <p:nvPr isPhoto="0" userDrawn="0"/>
          </p:nvSpPr>
          <p:spPr bwMode="auto">
            <a:xfrm flipH="0" flipV="0">
              <a:off x="138712" y="462377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" hidden="0"/>
            <p:cNvSpPr/>
            <p:nvPr isPhoto="0" userDrawn="0"/>
          </p:nvSpPr>
          <p:spPr bwMode="auto">
            <a:xfrm flipH="0" flipV="0">
              <a:off x="0" y="231188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" hidden="0"/>
            <p:cNvSpPr/>
            <p:nvPr isPhoto="0" userDrawn="0"/>
          </p:nvSpPr>
          <p:spPr bwMode="auto">
            <a:xfrm flipH="0" flipV="0">
              <a:off x="138712" y="277426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" hidden="0"/>
            <p:cNvSpPr/>
            <p:nvPr isPhoto="0" userDrawn="0"/>
          </p:nvSpPr>
          <p:spPr bwMode="auto">
            <a:xfrm flipH="0" flipV="0">
              <a:off x="138712" y="647329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" hidden="0"/>
            <p:cNvSpPr/>
            <p:nvPr isPhoto="0" userDrawn="0"/>
          </p:nvSpPr>
          <p:spPr bwMode="auto">
            <a:xfrm flipH="0" flipV="0">
              <a:off x="462377" y="601092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" hidden="0"/>
            <p:cNvSpPr/>
            <p:nvPr isPhoto="0" userDrawn="0"/>
          </p:nvSpPr>
          <p:spPr bwMode="auto">
            <a:xfrm flipH="0" flipV="0">
              <a:off x="277426" y="92475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" hidden="0"/>
            <p:cNvSpPr/>
            <p:nvPr isPhoto="0" userDrawn="0"/>
          </p:nvSpPr>
          <p:spPr bwMode="auto">
            <a:xfrm flipH="0" flipV="0">
              <a:off x="554853" y="231188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" hidden="0"/>
            <p:cNvSpPr/>
            <p:nvPr isPhoto="0" userDrawn="0"/>
          </p:nvSpPr>
          <p:spPr bwMode="auto">
            <a:xfrm flipH="0" flipV="0">
              <a:off x="647329" y="462377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" hidden="0"/>
            <p:cNvSpPr/>
            <p:nvPr isPhoto="0" userDrawn="0"/>
          </p:nvSpPr>
          <p:spPr bwMode="auto">
            <a:xfrm flipH="0" flipV="0">
              <a:off x="786042" y="647329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" hidden="0"/>
            <p:cNvSpPr/>
            <p:nvPr isPhoto="0" userDrawn="0"/>
          </p:nvSpPr>
          <p:spPr bwMode="auto">
            <a:xfrm flipH="0" flipV="0">
              <a:off x="554853" y="0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5" name="" hidden="0"/>
          <p:cNvGrpSpPr/>
          <p:nvPr isPhoto="0" userDrawn="0"/>
        </p:nvGrpSpPr>
        <p:grpSpPr bwMode="auto">
          <a:xfrm rot="0" flipH="0" flipV="0">
            <a:off x="4191039" y="4148539"/>
            <a:ext cx="850774" cy="1091210"/>
            <a:chOff x="0" y="0"/>
            <a:chExt cx="850774" cy="1091210"/>
          </a:xfrm>
        </p:grpSpPr>
        <p:sp>
          <p:nvSpPr>
            <p:cNvPr id="66" name="" hidden="0"/>
            <p:cNvSpPr/>
            <p:nvPr isPhoto="0" userDrawn="0"/>
          </p:nvSpPr>
          <p:spPr bwMode="auto">
            <a:xfrm flipH="0" flipV="0">
              <a:off x="277426" y="240436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" hidden="0"/>
            <p:cNvSpPr/>
            <p:nvPr isPhoto="0" userDrawn="0"/>
          </p:nvSpPr>
          <p:spPr bwMode="auto">
            <a:xfrm flipH="0" flipV="0">
              <a:off x="277426" y="517863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" hidden="0"/>
            <p:cNvSpPr/>
            <p:nvPr isPhoto="0" userDrawn="0"/>
          </p:nvSpPr>
          <p:spPr bwMode="auto">
            <a:xfrm flipH="0" flipV="0">
              <a:off x="554853" y="240435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" hidden="0"/>
            <p:cNvSpPr/>
            <p:nvPr isPhoto="0" userDrawn="0"/>
          </p:nvSpPr>
          <p:spPr bwMode="auto">
            <a:xfrm flipH="0" flipV="0">
              <a:off x="46236" y="147960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" hidden="0"/>
            <p:cNvSpPr/>
            <p:nvPr isPhoto="0" userDrawn="0"/>
          </p:nvSpPr>
          <p:spPr bwMode="auto">
            <a:xfrm flipH="0" flipV="0">
              <a:off x="0" y="425387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" hidden="0"/>
            <p:cNvSpPr/>
            <p:nvPr isPhoto="0" userDrawn="0"/>
          </p:nvSpPr>
          <p:spPr bwMode="auto">
            <a:xfrm flipH="0" flipV="0">
              <a:off x="554853" y="517863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" hidden="0"/>
            <p:cNvSpPr/>
            <p:nvPr isPhoto="0" userDrawn="0"/>
          </p:nvSpPr>
          <p:spPr bwMode="auto">
            <a:xfrm flipH="0" flipV="0">
              <a:off x="277426" y="0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" hidden="0"/>
            <p:cNvSpPr/>
            <p:nvPr isPhoto="0" userDrawn="0"/>
          </p:nvSpPr>
          <p:spPr bwMode="auto">
            <a:xfrm flipH="0" flipV="0">
              <a:off x="508615" y="101722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" hidden="0"/>
            <p:cNvSpPr/>
            <p:nvPr isPhoto="0" userDrawn="0"/>
          </p:nvSpPr>
          <p:spPr bwMode="auto">
            <a:xfrm flipH="0" flipV="0">
              <a:off x="138712" y="656577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" hidden="0"/>
            <p:cNvSpPr/>
            <p:nvPr isPhoto="0" userDrawn="0"/>
          </p:nvSpPr>
          <p:spPr bwMode="auto">
            <a:xfrm flipH="0" flipV="0">
              <a:off x="739804" y="610338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" hidden="0"/>
            <p:cNvSpPr/>
            <p:nvPr isPhoto="0" userDrawn="0"/>
          </p:nvSpPr>
          <p:spPr bwMode="auto">
            <a:xfrm flipH="0" flipV="0">
              <a:off x="416139" y="702813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" hidden="0"/>
            <p:cNvSpPr/>
            <p:nvPr isPhoto="0" userDrawn="0"/>
          </p:nvSpPr>
          <p:spPr bwMode="auto">
            <a:xfrm flipH="0" flipV="0">
              <a:off x="647327" y="795289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" hidden="0"/>
            <p:cNvSpPr/>
            <p:nvPr isPhoto="0" userDrawn="0"/>
          </p:nvSpPr>
          <p:spPr bwMode="auto">
            <a:xfrm flipH="0" flipV="0">
              <a:off x="739804" y="332910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" hidden="0"/>
            <p:cNvSpPr/>
            <p:nvPr isPhoto="0" userDrawn="0"/>
          </p:nvSpPr>
          <p:spPr bwMode="auto">
            <a:xfrm flipH="0" flipV="0">
              <a:off x="462376" y="980240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0" name="" hidden="0"/>
          <p:cNvSpPr/>
          <p:nvPr isPhoto="0" userDrawn="0"/>
        </p:nvSpPr>
        <p:spPr bwMode="auto">
          <a:xfrm rot="2548917" flipH="0" flipV="0">
            <a:off x="7873887" y="1623492"/>
            <a:ext cx="166455" cy="166455"/>
          </a:xfrm>
          <a:prstGeom prst="plus">
            <a:avLst>
              <a:gd name="adj" fmla="val 38302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" hidden="0"/>
          <p:cNvSpPr/>
          <p:nvPr isPhoto="0" userDrawn="0"/>
        </p:nvSpPr>
        <p:spPr bwMode="auto">
          <a:xfrm rot="2548917" flipH="0" flipV="0">
            <a:off x="9221401" y="2527123"/>
            <a:ext cx="166455" cy="166455"/>
          </a:xfrm>
          <a:prstGeom prst="plus">
            <a:avLst>
              <a:gd name="adj" fmla="val 38302"/>
            </a:avLst>
          </a:prstGeom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2" name="" hidden="0"/>
          <p:cNvGrpSpPr/>
          <p:nvPr isPhoto="0" userDrawn="0"/>
        </p:nvGrpSpPr>
        <p:grpSpPr bwMode="auto">
          <a:xfrm rot="0" flipH="0" flipV="0">
            <a:off x="7587211" y="467543"/>
            <a:ext cx="2496843" cy="2496843"/>
            <a:chOff x="0" y="0"/>
            <a:chExt cx="2496843" cy="2496843"/>
          </a:xfrm>
        </p:grpSpPr>
        <p:cxnSp>
          <p:nvCxnSpPr>
            <p:cNvPr id="83" name="" hidden="0"/>
            <p:cNvCxnSpPr>
              <a:cxnSpLocks/>
            </p:cNvCxnSpPr>
            <p:nvPr isPhoto="0" userDrawn="0"/>
          </p:nvCxnSpPr>
          <p:spPr bwMode="auto">
            <a:xfrm flipH="1" flipV="1">
              <a:off x="0" y="0"/>
              <a:ext cx="0" cy="2496843"/>
            </a:xfrm>
            <a:prstGeom prst="line">
              <a:avLst/>
            </a:prstGeom>
            <a:ln w="19049" cap="flat" cmpd="sng" algn="ctr">
              <a:solidFill>
                <a:schemeClr val="bg1">
                  <a:lumMod val="74901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" hidden="0"/>
            <p:cNvCxnSpPr>
              <a:cxnSpLocks/>
            </p:cNvCxnSpPr>
            <p:nvPr isPhoto="0" userDrawn="0"/>
          </p:nvCxnSpPr>
          <p:spPr bwMode="auto">
            <a:xfrm rot="5399978" flipH="1" flipV="1">
              <a:off x="1248421" y="1248421"/>
              <a:ext cx="0" cy="2496843"/>
            </a:xfrm>
            <a:prstGeom prst="line">
              <a:avLst/>
            </a:prstGeom>
            <a:ln w="19049" cap="flat" cmpd="sng" algn="ctr">
              <a:solidFill>
                <a:schemeClr val="bg1">
                  <a:lumMod val="74901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" hidden="0"/>
          <p:cNvSpPr/>
          <p:nvPr isPhoto="0" userDrawn="0"/>
        </p:nvSpPr>
        <p:spPr bwMode="auto">
          <a:xfrm flipH="0" flipV="0">
            <a:off x="6013778" y="652497"/>
            <a:ext cx="1413426" cy="462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these points are near to </a:t>
            </a:r>
            <a:r>
              <a:rPr sz="1800" b="1">
                <a:solidFill>
                  <a:schemeClr val="accent2"/>
                </a:solidFill>
                <a:latin typeface="Poppins"/>
                <a:ea typeface="Poppins"/>
                <a:cs typeface="Poppins"/>
              </a:rPr>
              <a:t>x</a:t>
            </a:r>
            <a:r>
              <a:rPr sz="1800" b="1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 </a:t>
            </a:r>
            <a:r>
              <a: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than </a:t>
            </a:r>
            <a:r>
              <a:rPr sz="1800" b="1">
                <a:solidFill>
                  <a:schemeClr val="accent1"/>
                </a:solidFill>
                <a:latin typeface="Poppins"/>
                <a:ea typeface="Poppins"/>
                <a:cs typeface="Poppins"/>
              </a:rPr>
              <a:t>x</a:t>
            </a:r>
            <a:endParaRPr sz="18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86" name="" hidden="0"/>
          <p:cNvCxnSpPr>
            <a:cxnSpLocks/>
            <a:stCxn id="85" idx="3"/>
          </p:cNvCxnSpPr>
          <p:nvPr isPhoto="0" userDrawn="0"/>
        </p:nvCxnSpPr>
        <p:spPr bwMode="auto">
          <a:xfrm rot="0" flipH="0" flipV="0">
            <a:off x="7427205" y="883685"/>
            <a:ext cx="1212943" cy="230739"/>
          </a:xfrm>
          <a:prstGeom prst="line">
            <a:avLst/>
          </a:prstGeom>
          <a:ln w="28575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" hidden="0"/>
          <p:cNvCxnSpPr>
            <a:cxnSpLocks/>
          </p:cNvCxnSpPr>
          <p:nvPr isPhoto="0" userDrawn="0"/>
        </p:nvCxnSpPr>
        <p:spPr bwMode="auto">
          <a:xfrm rot="5399978" flipH="0" flipV="1">
            <a:off x="6989620" y="1321270"/>
            <a:ext cx="1230864" cy="355693"/>
          </a:xfrm>
          <a:prstGeom prst="line">
            <a:avLst/>
          </a:prstGeom>
          <a:ln w="28575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" hidden="0"/>
          <p:cNvSpPr/>
          <p:nvPr isPhoto="0" userDrawn="0"/>
        </p:nvSpPr>
        <p:spPr bwMode="auto">
          <a:xfrm flipH="0" flipV="0">
            <a:off x="10339176" y="1291028"/>
            <a:ext cx="1413426" cy="462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these points are near to </a:t>
            </a:r>
            <a:r>
              <a:rPr sz="1800" b="1">
                <a:solidFill>
                  <a:schemeClr val="accent1"/>
                </a:solidFill>
                <a:latin typeface="Poppins"/>
                <a:ea typeface="Poppins"/>
                <a:cs typeface="Poppins"/>
              </a:rPr>
              <a:t>x</a:t>
            </a:r>
            <a:r>
              <a:rPr sz="1800" b="1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 </a:t>
            </a:r>
            <a:r>
              <a: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than </a:t>
            </a:r>
            <a:r>
              <a:rPr sz="1800" b="1">
                <a:solidFill>
                  <a:schemeClr val="accent2"/>
                </a:solidFill>
                <a:latin typeface="Poppins"/>
                <a:ea typeface="Poppins"/>
                <a:cs typeface="Poppins"/>
              </a:rPr>
              <a:t>x</a:t>
            </a:r>
            <a:endParaRPr sz="18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89" name="" hidden="0"/>
          <p:cNvCxnSpPr>
            <a:cxnSpLocks/>
            <a:stCxn id="88" idx="1"/>
          </p:cNvCxnSpPr>
          <p:nvPr isPhoto="0" userDrawn="0"/>
        </p:nvCxnSpPr>
        <p:spPr bwMode="auto">
          <a:xfrm rot="10799990" flipH="0" flipV="1">
            <a:off x="9706949" y="1522217"/>
            <a:ext cx="632226" cy="58932"/>
          </a:xfrm>
          <a:prstGeom prst="line">
            <a:avLst/>
          </a:prstGeom>
          <a:ln w="28575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 hidden="0"/>
          <p:cNvCxnSpPr>
            <a:cxnSpLocks/>
          </p:cNvCxnSpPr>
          <p:nvPr isPhoto="0" userDrawn="0"/>
        </p:nvCxnSpPr>
        <p:spPr bwMode="auto">
          <a:xfrm rot="10799990" flipH="0" flipV="1">
            <a:off x="8744924" y="1522216"/>
            <a:ext cx="1594250" cy="1078107"/>
          </a:xfrm>
          <a:prstGeom prst="line">
            <a:avLst/>
          </a:prstGeom>
          <a:ln w="28575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" hidden="0"/>
          <p:cNvGrpSpPr/>
          <p:nvPr isPhoto="0" userDrawn="0"/>
        </p:nvGrpSpPr>
        <p:grpSpPr bwMode="auto">
          <a:xfrm>
            <a:off x="7836896" y="2030383"/>
            <a:ext cx="897012" cy="758299"/>
            <a:chOff x="0" y="0"/>
            <a:chExt cx="897012" cy="758299"/>
          </a:xfrm>
        </p:grpSpPr>
        <p:sp>
          <p:nvSpPr>
            <p:cNvPr id="92" name="" hidden="0"/>
            <p:cNvSpPr/>
            <p:nvPr isPhoto="0" userDrawn="0"/>
          </p:nvSpPr>
          <p:spPr bwMode="auto">
            <a:xfrm rot="0" flipH="0" flipV="0">
              <a:off x="0" y="462377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" hidden="0"/>
            <p:cNvSpPr/>
            <p:nvPr isPhoto="0" userDrawn="0"/>
          </p:nvSpPr>
          <p:spPr bwMode="auto">
            <a:xfrm rot="0" flipH="0" flipV="0">
              <a:off x="332911" y="406892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" hidden="0"/>
            <p:cNvSpPr/>
            <p:nvPr isPhoto="0" userDrawn="0"/>
          </p:nvSpPr>
          <p:spPr bwMode="auto">
            <a:xfrm rot="0" flipH="0" flipV="0">
              <a:off x="138712" y="462377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" hidden="0"/>
            <p:cNvSpPr/>
            <p:nvPr isPhoto="0" userDrawn="0"/>
          </p:nvSpPr>
          <p:spPr bwMode="auto">
            <a:xfrm rot="0" flipH="0" flipV="0">
              <a:off x="0" y="231188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" hidden="0"/>
            <p:cNvSpPr/>
            <p:nvPr isPhoto="0" userDrawn="0"/>
          </p:nvSpPr>
          <p:spPr bwMode="auto">
            <a:xfrm rot="0" flipH="0" flipV="0">
              <a:off x="138712" y="277426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" hidden="0"/>
            <p:cNvSpPr/>
            <p:nvPr isPhoto="0" userDrawn="0"/>
          </p:nvSpPr>
          <p:spPr bwMode="auto">
            <a:xfrm rot="0" flipH="0" flipV="0">
              <a:off x="138712" y="647329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" hidden="0"/>
            <p:cNvSpPr/>
            <p:nvPr isPhoto="0" userDrawn="0"/>
          </p:nvSpPr>
          <p:spPr bwMode="auto">
            <a:xfrm rot="0" flipH="0" flipV="0">
              <a:off x="462377" y="601092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" hidden="0"/>
            <p:cNvSpPr/>
            <p:nvPr isPhoto="0" userDrawn="0"/>
          </p:nvSpPr>
          <p:spPr bwMode="auto">
            <a:xfrm rot="0" flipH="0" flipV="0">
              <a:off x="277426" y="92475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" hidden="0"/>
            <p:cNvSpPr/>
            <p:nvPr isPhoto="0" userDrawn="0"/>
          </p:nvSpPr>
          <p:spPr bwMode="auto">
            <a:xfrm rot="0" flipH="0" flipV="0">
              <a:off x="554853" y="231188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" hidden="0"/>
            <p:cNvSpPr/>
            <p:nvPr isPhoto="0" userDrawn="0"/>
          </p:nvSpPr>
          <p:spPr bwMode="auto">
            <a:xfrm rot="0" flipH="0" flipV="0">
              <a:off x="647329" y="462377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" hidden="0"/>
            <p:cNvSpPr/>
            <p:nvPr isPhoto="0" userDrawn="0"/>
          </p:nvSpPr>
          <p:spPr bwMode="auto">
            <a:xfrm rot="0" flipH="0" flipV="0">
              <a:off x="786042" y="647329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" hidden="0"/>
            <p:cNvSpPr/>
            <p:nvPr isPhoto="0" userDrawn="0"/>
          </p:nvSpPr>
          <p:spPr bwMode="auto">
            <a:xfrm rot="0" flipH="0" flipV="0">
              <a:off x="554853" y="0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04" name="" hidden="0"/>
          <p:cNvGrpSpPr/>
          <p:nvPr isPhoto="0" userDrawn="0"/>
        </p:nvGrpSpPr>
        <p:grpSpPr bwMode="auto">
          <a:xfrm>
            <a:off x="8715414" y="957664"/>
            <a:ext cx="850774" cy="1091210"/>
            <a:chOff x="0" y="0"/>
            <a:chExt cx="850774" cy="1091210"/>
          </a:xfrm>
        </p:grpSpPr>
        <p:sp>
          <p:nvSpPr>
            <p:cNvPr id="105" name="" hidden="0"/>
            <p:cNvSpPr/>
            <p:nvPr isPhoto="0" userDrawn="0"/>
          </p:nvSpPr>
          <p:spPr bwMode="auto">
            <a:xfrm rot="0" flipH="0" flipV="0">
              <a:off x="277426" y="240436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" hidden="0"/>
            <p:cNvSpPr/>
            <p:nvPr isPhoto="0" userDrawn="0"/>
          </p:nvSpPr>
          <p:spPr bwMode="auto">
            <a:xfrm rot="0" flipH="0" flipV="0">
              <a:off x="277426" y="517863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" hidden="0"/>
            <p:cNvSpPr/>
            <p:nvPr isPhoto="0" userDrawn="0"/>
          </p:nvSpPr>
          <p:spPr bwMode="auto">
            <a:xfrm rot="0" flipH="0" flipV="0">
              <a:off x="554853" y="240435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" hidden="0"/>
            <p:cNvSpPr/>
            <p:nvPr isPhoto="0" userDrawn="0"/>
          </p:nvSpPr>
          <p:spPr bwMode="auto">
            <a:xfrm rot="0" flipH="0" flipV="0">
              <a:off x="46236" y="147960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" hidden="0"/>
            <p:cNvSpPr/>
            <p:nvPr isPhoto="0" userDrawn="0"/>
          </p:nvSpPr>
          <p:spPr bwMode="auto">
            <a:xfrm rot="0" flipH="0" flipV="0">
              <a:off x="0" y="425387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" hidden="0"/>
            <p:cNvSpPr/>
            <p:nvPr isPhoto="0" userDrawn="0"/>
          </p:nvSpPr>
          <p:spPr bwMode="auto">
            <a:xfrm rot="0" flipH="0" flipV="0">
              <a:off x="554853" y="517863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" hidden="0"/>
            <p:cNvSpPr/>
            <p:nvPr isPhoto="0" userDrawn="0"/>
          </p:nvSpPr>
          <p:spPr bwMode="auto">
            <a:xfrm rot="0" flipH="0" flipV="0">
              <a:off x="277426" y="0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" hidden="0"/>
            <p:cNvSpPr/>
            <p:nvPr isPhoto="0" userDrawn="0"/>
          </p:nvSpPr>
          <p:spPr bwMode="auto">
            <a:xfrm rot="0" flipH="0" flipV="0">
              <a:off x="508615" y="101722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" hidden="0"/>
            <p:cNvSpPr/>
            <p:nvPr isPhoto="0" userDrawn="0"/>
          </p:nvSpPr>
          <p:spPr bwMode="auto">
            <a:xfrm rot="0" flipH="0" flipV="0">
              <a:off x="138712" y="656576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" hidden="0"/>
            <p:cNvSpPr/>
            <p:nvPr isPhoto="0" userDrawn="0"/>
          </p:nvSpPr>
          <p:spPr bwMode="auto">
            <a:xfrm rot="0" flipH="0" flipV="0">
              <a:off x="739804" y="610338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" hidden="0"/>
            <p:cNvSpPr/>
            <p:nvPr isPhoto="0" userDrawn="0"/>
          </p:nvSpPr>
          <p:spPr bwMode="auto">
            <a:xfrm rot="0" flipH="0" flipV="0">
              <a:off x="416139" y="702813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" hidden="0"/>
            <p:cNvSpPr/>
            <p:nvPr isPhoto="0" userDrawn="0"/>
          </p:nvSpPr>
          <p:spPr bwMode="auto">
            <a:xfrm rot="0" flipH="0" flipV="0">
              <a:off x="647328" y="795289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" hidden="0"/>
            <p:cNvSpPr/>
            <p:nvPr isPhoto="0" userDrawn="0"/>
          </p:nvSpPr>
          <p:spPr bwMode="auto">
            <a:xfrm rot="0" flipH="0" flipV="0">
              <a:off x="739804" y="332910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" hidden="0"/>
            <p:cNvSpPr/>
            <p:nvPr isPhoto="0" userDrawn="0"/>
          </p:nvSpPr>
          <p:spPr bwMode="auto">
            <a:xfrm rot="0" flipH="0" flipV="0">
              <a:off x="462376" y="980240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9" name="" hidden="0"/>
          <p:cNvSpPr/>
          <p:nvPr isPhoto="0" userDrawn="0"/>
        </p:nvSpPr>
        <p:spPr bwMode="auto">
          <a:xfrm rot="2548917" flipH="0" flipV="0">
            <a:off x="7873886" y="4814366"/>
            <a:ext cx="166455" cy="166455"/>
          </a:xfrm>
          <a:prstGeom prst="plus">
            <a:avLst>
              <a:gd name="adj" fmla="val 38302"/>
            </a:avLst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" hidden="0"/>
          <p:cNvSpPr/>
          <p:nvPr isPhoto="0" userDrawn="0"/>
        </p:nvSpPr>
        <p:spPr bwMode="auto">
          <a:xfrm rot="2548917" flipH="0" flipV="0">
            <a:off x="9221400" y="5717998"/>
            <a:ext cx="166455" cy="166455"/>
          </a:xfrm>
          <a:prstGeom prst="plus">
            <a:avLst>
              <a:gd name="adj" fmla="val 38302"/>
            </a:avLst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1" name="" hidden="0"/>
          <p:cNvGrpSpPr/>
          <p:nvPr isPhoto="0" userDrawn="0"/>
        </p:nvGrpSpPr>
        <p:grpSpPr bwMode="auto">
          <a:xfrm rot="0" flipH="0" flipV="0">
            <a:off x="7587210" y="3658417"/>
            <a:ext cx="2496843" cy="2496843"/>
            <a:chOff x="0" y="0"/>
            <a:chExt cx="2496843" cy="2496843"/>
          </a:xfrm>
        </p:grpSpPr>
        <p:cxnSp>
          <p:nvCxnSpPr>
            <p:cNvPr id="122" name="" hidden="0"/>
            <p:cNvCxnSpPr>
              <a:cxnSpLocks/>
            </p:cNvCxnSpPr>
            <p:nvPr isPhoto="0" userDrawn="0"/>
          </p:nvCxnSpPr>
          <p:spPr bwMode="auto">
            <a:xfrm flipH="1" flipV="1">
              <a:off x="0" y="0"/>
              <a:ext cx="0" cy="2496843"/>
            </a:xfrm>
            <a:prstGeom prst="line">
              <a:avLst/>
            </a:prstGeom>
            <a:ln w="19049" cap="flat" cmpd="sng" algn="ctr">
              <a:solidFill>
                <a:schemeClr val="bg1">
                  <a:lumMod val="74901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" hidden="0"/>
            <p:cNvCxnSpPr>
              <a:cxnSpLocks/>
            </p:cNvCxnSpPr>
            <p:nvPr isPhoto="0" userDrawn="0"/>
          </p:nvCxnSpPr>
          <p:spPr bwMode="auto">
            <a:xfrm rot="5399978" flipH="1" flipV="1">
              <a:off x="1248421" y="1248421"/>
              <a:ext cx="0" cy="2496843"/>
            </a:xfrm>
            <a:prstGeom prst="line">
              <a:avLst/>
            </a:prstGeom>
            <a:ln w="19049" cap="flat" cmpd="sng" algn="ctr">
              <a:solidFill>
                <a:schemeClr val="bg1">
                  <a:lumMod val="74901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" hidden="0"/>
          <p:cNvGrpSpPr/>
          <p:nvPr isPhoto="0" userDrawn="0"/>
        </p:nvGrpSpPr>
        <p:grpSpPr bwMode="auto">
          <a:xfrm>
            <a:off x="7836895" y="5221257"/>
            <a:ext cx="897012" cy="758298"/>
            <a:chOff x="0" y="0"/>
            <a:chExt cx="897012" cy="758298"/>
          </a:xfrm>
        </p:grpSpPr>
        <p:sp>
          <p:nvSpPr>
            <p:cNvPr id="125" name="" hidden="0"/>
            <p:cNvSpPr/>
            <p:nvPr isPhoto="0" userDrawn="0"/>
          </p:nvSpPr>
          <p:spPr bwMode="auto">
            <a:xfrm rot="0" flipH="0" flipV="0">
              <a:off x="0" y="462377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" hidden="0"/>
            <p:cNvSpPr/>
            <p:nvPr isPhoto="0" userDrawn="0"/>
          </p:nvSpPr>
          <p:spPr bwMode="auto">
            <a:xfrm rot="0" flipH="0" flipV="0">
              <a:off x="332910" y="406891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" hidden="0"/>
            <p:cNvSpPr/>
            <p:nvPr isPhoto="0" userDrawn="0"/>
          </p:nvSpPr>
          <p:spPr bwMode="auto">
            <a:xfrm rot="0" flipH="0" flipV="0">
              <a:off x="138711" y="462377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" hidden="0"/>
            <p:cNvSpPr/>
            <p:nvPr isPhoto="0" userDrawn="0"/>
          </p:nvSpPr>
          <p:spPr bwMode="auto">
            <a:xfrm rot="0" flipH="0" flipV="0">
              <a:off x="0" y="231188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" hidden="0"/>
            <p:cNvSpPr/>
            <p:nvPr isPhoto="0" userDrawn="0"/>
          </p:nvSpPr>
          <p:spPr bwMode="auto">
            <a:xfrm rot="0" flipH="0" flipV="0">
              <a:off x="138711" y="277426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" hidden="0"/>
            <p:cNvSpPr/>
            <p:nvPr isPhoto="0" userDrawn="0"/>
          </p:nvSpPr>
          <p:spPr bwMode="auto">
            <a:xfrm rot="0" flipH="0" flipV="0">
              <a:off x="138711" y="647328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" hidden="0"/>
            <p:cNvSpPr/>
            <p:nvPr isPhoto="0" userDrawn="0"/>
          </p:nvSpPr>
          <p:spPr bwMode="auto">
            <a:xfrm rot="0" flipH="0" flipV="0">
              <a:off x="462376" y="601092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" hidden="0"/>
            <p:cNvSpPr/>
            <p:nvPr isPhoto="0" userDrawn="0"/>
          </p:nvSpPr>
          <p:spPr bwMode="auto">
            <a:xfrm rot="0" flipH="0" flipV="0">
              <a:off x="277426" y="92475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" hidden="0"/>
            <p:cNvSpPr/>
            <p:nvPr isPhoto="0" userDrawn="0"/>
          </p:nvSpPr>
          <p:spPr bwMode="auto">
            <a:xfrm rot="0" flipH="0" flipV="0">
              <a:off x="554853" y="231188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" hidden="0"/>
            <p:cNvSpPr/>
            <p:nvPr isPhoto="0" userDrawn="0"/>
          </p:nvSpPr>
          <p:spPr bwMode="auto">
            <a:xfrm rot="0" flipH="0" flipV="0">
              <a:off x="647328" y="462377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" hidden="0"/>
            <p:cNvSpPr/>
            <p:nvPr isPhoto="0" userDrawn="0"/>
          </p:nvSpPr>
          <p:spPr bwMode="auto">
            <a:xfrm rot="0" flipH="0" flipV="0">
              <a:off x="786042" y="647328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" hidden="0"/>
            <p:cNvSpPr/>
            <p:nvPr isPhoto="0" userDrawn="0"/>
          </p:nvSpPr>
          <p:spPr bwMode="auto">
            <a:xfrm rot="0" flipH="0" flipV="0">
              <a:off x="554853" y="0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37" name="" hidden="0"/>
          <p:cNvGrpSpPr/>
          <p:nvPr isPhoto="0" userDrawn="0"/>
        </p:nvGrpSpPr>
        <p:grpSpPr bwMode="auto">
          <a:xfrm>
            <a:off x="8715413" y="4148539"/>
            <a:ext cx="850773" cy="1091210"/>
            <a:chOff x="0" y="0"/>
            <a:chExt cx="850773" cy="1091210"/>
          </a:xfrm>
        </p:grpSpPr>
        <p:sp>
          <p:nvSpPr>
            <p:cNvPr id="138" name="" hidden="0"/>
            <p:cNvSpPr/>
            <p:nvPr isPhoto="0" userDrawn="0"/>
          </p:nvSpPr>
          <p:spPr bwMode="auto">
            <a:xfrm rot="0" flipH="0" flipV="0">
              <a:off x="277426" y="240436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" hidden="0"/>
            <p:cNvSpPr/>
            <p:nvPr isPhoto="0" userDrawn="0"/>
          </p:nvSpPr>
          <p:spPr bwMode="auto">
            <a:xfrm rot="0" flipH="0" flipV="0">
              <a:off x="277426" y="517863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" hidden="0"/>
            <p:cNvSpPr/>
            <p:nvPr isPhoto="0" userDrawn="0"/>
          </p:nvSpPr>
          <p:spPr bwMode="auto">
            <a:xfrm rot="0" flipH="0" flipV="0">
              <a:off x="554852" y="240435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" hidden="0"/>
            <p:cNvSpPr/>
            <p:nvPr isPhoto="0" userDrawn="0"/>
          </p:nvSpPr>
          <p:spPr bwMode="auto">
            <a:xfrm rot="0" flipH="0" flipV="0">
              <a:off x="46235" y="147960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" hidden="0"/>
            <p:cNvSpPr/>
            <p:nvPr isPhoto="0" userDrawn="0"/>
          </p:nvSpPr>
          <p:spPr bwMode="auto">
            <a:xfrm rot="0" flipH="0" flipV="0">
              <a:off x="0" y="425387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" hidden="0"/>
            <p:cNvSpPr/>
            <p:nvPr isPhoto="0" userDrawn="0"/>
          </p:nvSpPr>
          <p:spPr bwMode="auto">
            <a:xfrm rot="0" flipH="0" flipV="0">
              <a:off x="554852" y="517863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" hidden="0"/>
            <p:cNvSpPr/>
            <p:nvPr isPhoto="0" userDrawn="0"/>
          </p:nvSpPr>
          <p:spPr bwMode="auto">
            <a:xfrm rot="0" flipH="0" flipV="0">
              <a:off x="277426" y="0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" hidden="0"/>
            <p:cNvSpPr/>
            <p:nvPr isPhoto="0" userDrawn="0"/>
          </p:nvSpPr>
          <p:spPr bwMode="auto">
            <a:xfrm rot="0" flipH="0" flipV="0">
              <a:off x="508614" y="101722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" hidden="0"/>
            <p:cNvSpPr/>
            <p:nvPr isPhoto="0" userDrawn="0"/>
          </p:nvSpPr>
          <p:spPr bwMode="auto">
            <a:xfrm rot="0" flipH="0" flipV="0">
              <a:off x="138711" y="656575"/>
              <a:ext cx="110970" cy="11097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" hidden="0"/>
            <p:cNvSpPr/>
            <p:nvPr isPhoto="0" userDrawn="0"/>
          </p:nvSpPr>
          <p:spPr bwMode="auto">
            <a:xfrm rot="0" flipH="0" flipV="0">
              <a:off x="739803" y="610338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" hidden="0"/>
            <p:cNvSpPr/>
            <p:nvPr isPhoto="0" userDrawn="0"/>
          </p:nvSpPr>
          <p:spPr bwMode="auto">
            <a:xfrm rot="0" flipH="0" flipV="0">
              <a:off x="416138" y="702812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" hidden="0"/>
            <p:cNvSpPr/>
            <p:nvPr isPhoto="0" userDrawn="0"/>
          </p:nvSpPr>
          <p:spPr bwMode="auto">
            <a:xfrm rot="0" flipH="0" flipV="0">
              <a:off x="647328" y="795289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" hidden="0"/>
            <p:cNvSpPr/>
            <p:nvPr isPhoto="0" userDrawn="0"/>
          </p:nvSpPr>
          <p:spPr bwMode="auto">
            <a:xfrm rot="0" flipH="0" flipV="0">
              <a:off x="739803" y="332910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" hidden="0"/>
            <p:cNvSpPr/>
            <p:nvPr isPhoto="0" userDrawn="0"/>
          </p:nvSpPr>
          <p:spPr bwMode="auto">
            <a:xfrm rot="0" flipH="0" flipV="0">
              <a:off x="462376" y="980240"/>
              <a:ext cx="110970" cy="11097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2" name="" hidden="0"/>
          <p:cNvSpPr/>
          <p:nvPr isPhoto="0" userDrawn="0"/>
        </p:nvSpPr>
        <p:spPr bwMode="auto">
          <a:xfrm rot="2548917" flipH="0" flipV="0">
            <a:off x="8588261" y="4433366"/>
            <a:ext cx="166455" cy="166455"/>
          </a:xfrm>
          <a:prstGeom prst="plus">
            <a:avLst>
              <a:gd name="adj" fmla="val 38302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3" name="" hidden="0"/>
          <p:cNvCxnSpPr>
            <a:cxnSpLocks/>
          </p:cNvCxnSpPr>
          <p:nvPr isPhoto="0" userDrawn="0"/>
        </p:nvCxnSpPr>
        <p:spPr bwMode="auto">
          <a:xfrm rot="0" flipH="0" flipV="1">
            <a:off x="8087699" y="4543424"/>
            <a:ext cx="428625" cy="361949"/>
          </a:xfrm>
          <a:prstGeom prst="curvedConnector3">
            <a:avLst>
              <a:gd name="adj1" fmla="val 15555"/>
            </a:avLst>
          </a:prstGeom>
          <a:ln w="28575" cap="flat" cmpd="sng" algn="ctr">
            <a:solidFill>
              <a:schemeClr val="bg1">
                <a:lumMod val="74901"/>
              </a:schemeClr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" hidden="0"/>
          <p:cNvSpPr/>
          <p:nvPr isPhoto="0" userDrawn="0"/>
        </p:nvSpPr>
        <p:spPr bwMode="auto">
          <a:xfrm rot="2548917" flipH="0" flipV="0">
            <a:off x="8697525" y="5384622"/>
            <a:ext cx="166455" cy="166455"/>
          </a:xfrm>
          <a:prstGeom prst="plus">
            <a:avLst>
              <a:gd name="adj" fmla="val 38302"/>
            </a:avLst>
          </a:prstGeom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5" name="" hidden="0"/>
          <p:cNvCxnSpPr>
            <a:cxnSpLocks/>
          </p:cNvCxnSpPr>
          <p:nvPr isPhoto="0" userDrawn="0"/>
        </p:nvCxnSpPr>
        <p:spPr bwMode="auto">
          <a:xfrm rot="0" flipH="1" flipV="1">
            <a:off x="8973524" y="5486400"/>
            <a:ext cx="333374" cy="180974"/>
          </a:xfrm>
          <a:prstGeom prst="curvedConnector3">
            <a:avLst>
              <a:gd name="adj1" fmla="val 15555"/>
            </a:avLst>
          </a:prstGeom>
          <a:ln w="28575" cap="flat" cmpd="sng" algn="ctr">
            <a:solidFill>
              <a:schemeClr val="bg1">
                <a:lumMod val="74901"/>
              </a:schemeClr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" hidden="0"/>
          <p:cNvSpPr/>
          <p:nvPr isPhoto="0" userDrawn="0"/>
        </p:nvSpPr>
        <p:spPr bwMode="auto">
          <a:xfrm flipH="0" flipV="0">
            <a:off x="7967809" y="3284448"/>
            <a:ext cx="1413426" cy="462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average of orange points</a:t>
            </a:r>
            <a:endParaRPr sz="18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157" name="" hidden="0"/>
          <p:cNvCxnSpPr>
            <a:cxnSpLocks/>
          </p:cNvCxnSpPr>
          <p:nvPr isPhoto="0" userDrawn="0"/>
        </p:nvCxnSpPr>
        <p:spPr bwMode="auto">
          <a:xfrm rot="5399978" flipH="0" flipV="1">
            <a:off x="8402024" y="4124324"/>
            <a:ext cx="409574" cy="47624"/>
          </a:xfrm>
          <a:prstGeom prst="line">
            <a:avLst/>
          </a:prstGeom>
          <a:ln w="28575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" hidden="0"/>
          <p:cNvSpPr/>
          <p:nvPr isPhoto="0" userDrawn="0"/>
        </p:nvSpPr>
        <p:spPr bwMode="auto">
          <a:xfrm flipH="0" flipV="0">
            <a:off x="9924839" y="4573927"/>
            <a:ext cx="1413426" cy="462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average of blue points</a:t>
            </a:r>
            <a:endParaRPr sz="18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159" name="" hidden="0"/>
          <p:cNvCxnSpPr>
            <a:cxnSpLocks/>
          </p:cNvCxnSpPr>
          <p:nvPr isPhoto="0" userDrawn="0"/>
        </p:nvCxnSpPr>
        <p:spPr bwMode="auto">
          <a:xfrm rot="5399978" flipH="0" flipV="0">
            <a:off x="9297374" y="4533899"/>
            <a:ext cx="504824" cy="1247774"/>
          </a:xfrm>
          <a:prstGeom prst="line">
            <a:avLst/>
          </a:prstGeom>
          <a:ln w="28575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" hidden="0"/>
          <p:cNvSpPr/>
          <p:nvPr isPhoto="0" userDrawn="0"/>
        </p:nvSpPr>
        <p:spPr bwMode="auto">
          <a:xfrm rot="2548917" flipH="0" flipV="0">
            <a:off x="4063885" y="4433366"/>
            <a:ext cx="166455" cy="166455"/>
          </a:xfrm>
          <a:prstGeom prst="plus">
            <a:avLst>
              <a:gd name="adj" fmla="val 38302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" hidden="0"/>
          <p:cNvSpPr/>
          <p:nvPr isPhoto="0" userDrawn="0"/>
        </p:nvSpPr>
        <p:spPr bwMode="auto">
          <a:xfrm rot="2548917" flipH="0" flipV="0">
            <a:off x="4173150" y="5384622"/>
            <a:ext cx="166455" cy="166455"/>
          </a:xfrm>
          <a:prstGeom prst="plus">
            <a:avLst>
              <a:gd name="adj" fmla="val 38302"/>
            </a:avLst>
          </a:prstGeom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" hidden="0"/>
          <p:cNvSpPr/>
          <p:nvPr isPhoto="0" userDrawn="0"/>
        </p:nvSpPr>
        <p:spPr bwMode="auto">
          <a:xfrm>
            <a:off x="3220425" y="5124449"/>
            <a:ext cx="1238249" cy="9429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966" y="5236"/>
                </a:moveTo>
                <a:lnTo>
                  <a:pt x="10966" y="5672"/>
                </a:lnTo>
                <a:lnTo>
                  <a:pt x="10301" y="6109"/>
                </a:lnTo>
                <a:lnTo>
                  <a:pt x="9969" y="6981"/>
                </a:lnTo>
                <a:lnTo>
                  <a:pt x="9304" y="8727"/>
                </a:lnTo>
                <a:lnTo>
                  <a:pt x="8972" y="9599"/>
                </a:lnTo>
                <a:lnTo>
                  <a:pt x="8639" y="10036"/>
                </a:lnTo>
                <a:lnTo>
                  <a:pt x="8307" y="10036"/>
                </a:lnTo>
                <a:lnTo>
                  <a:pt x="7975" y="10472"/>
                </a:lnTo>
                <a:lnTo>
                  <a:pt x="7975" y="10909"/>
                </a:lnTo>
                <a:lnTo>
                  <a:pt x="7643" y="10909"/>
                </a:lnTo>
                <a:lnTo>
                  <a:pt x="7310" y="10909"/>
                </a:lnTo>
                <a:lnTo>
                  <a:pt x="6978" y="11345"/>
                </a:lnTo>
                <a:lnTo>
                  <a:pt x="6313" y="11345"/>
                </a:lnTo>
                <a:lnTo>
                  <a:pt x="5649" y="11345"/>
                </a:lnTo>
                <a:lnTo>
                  <a:pt x="4984" y="11345"/>
                </a:lnTo>
                <a:lnTo>
                  <a:pt x="3987" y="11345"/>
                </a:lnTo>
                <a:lnTo>
                  <a:pt x="3323" y="11345"/>
                </a:lnTo>
                <a:lnTo>
                  <a:pt x="2990" y="11345"/>
                </a:lnTo>
                <a:lnTo>
                  <a:pt x="2990" y="11781"/>
                </a:lnTo>
                <a:lnTo>
                  <a:pt x="2658" y="12218"/>
                </a:lnTo>
                <a:lnTo>
                  <a:pt x="2658" y="12654"/>
                </a:lnTo>
                <a:lnTo>
                  <a:pt x="2326" y="13090"/>
                </a:lnTo>
                <a:lnTo>
                  <a:pt x="2326" y="13527"/>
                </a:lnTo>
                <a:lnTo>
                  <a:pt x="1661" y="13963"/>
                </a:lnTo>
                <a:lnTo>
                  <a:pt x="1329" y="14400"/>
                </a:lnTo>
                <a:lnTo>
                  <a:pt x="996" y="15272"/>
                </a:lnTo>
                <a:lnTo>
                  <a:pt x="664" y="15709"/>
                </a:lnTo>
                <a:lnTo>
                  <a:pt x="332" y="17018"/>
                </a:lnTo>
                <a:lnTo>
                  <a:pt x="332" y="17454"/>
                </a:lnTo>
                <a:lnTo>
                  <a:pt x="0" y="18327"/>
                </a:lnTo>
                <a:lnTo>
                  <a:pt x="0" y="19200"/>
                </a:lnTo>
                <a:lnTo>
                  <a:pt x="0" y="20072"/>
                </a:lnTo>
                <a:lnTo>
                  <a:pt x="0" y="20945"/>
                </a:lnTo>
                <a:lnTo>
                  <a:pt x="0" y="21818"/>
                </a:lnTo>
                <a:lnTo>
                  <a:pt x="0" y="22254"/>
                </a:lnTo>
                <a:lnTo>
                  <a:pt x="0" y="23127"/>
                </a:lnTo>
                <a:lnTo>
                  <a:pt x="0" y="24436"/>
                </a:lnTo>
                <a:lnTo>
                  <a:pt x="0" y="24872"/>
                </a:lnTo>
                <a:lnTo>
                  <a:pt x="0" y="26181"/>
                </a:lnTo>
                <a:lnTo>
                  <a:pt x="0" y="26618"/>
                </a:lnTo>
                <a:lnTo>
                  <a:pt x="0" y="27490"/>
                </a:lnTo>
                <a:lnTo>
                  <a:pt x="0" y="28363"/>
                </a:lnTo>
                <a:lnTo>
                  <a:pt x="332" y="28800"/>
                </a:lnTo>
                <a:lnTo>
                  <a:pt x="332" y="29672"/>
                </a:lnTo>
                <a:lnTo>
                  <a:pt x="332" y="30545"/>
                </a:lnTo>
                <a:lnTo>
                  <a:pt x="664" y="31418"/>
                </a:lnTo>
                <a:lnTo>
                  <a:pt x="996" y="31854"/>
                </a:lnTo>
                <a:lnTo>
                  <a:pt x="996" y="32290"/>
                </a:lnTo>
                <a:lnTo>
                  <a:pt x="996" y="33163"/>
                </a:lnTo>
                <a:lnTo>
                  <a:pt x="1329" y="33163"/>
                </a:lnTo>
                <a:lnTo>
                  <a:pt x="1661" y="34036"/>
                </a:lnTo>
                <a:lnTo>
                  <a:pt x="1661" y="34909"/>
                </a:lnTo>
                <a:lnTo>
                  <a:pt x="1993" y="35781"/>
                </a:lnTo>
                <a:lnTo>
                  <a:pt x="2658" y="35781"/>
                </a:lnTo>
                <a:lnTo>
                  <a:pt x="2658" y="36654"/>
                </a:lnTo>
                <a:lnTo>
                  <a:pt x="2658" y="37527"/>
                </a:lnTo>
                <a:lnTo>
                  <a:pt x="3323" y="37527"/>
                </a:lnTo>
                <a:lnTo>
                  <a:pt x="3987" y="37527"/>
                </a:lnTo>
                <a:lnTo>
                  <a:pt x="4319" y="38400"/>
                </a:lnTo>
                <a:lnTo>
                  <a:pt x="4652" y="38400"/>
                </a:lnTo>
                <a:lnTo>
                  <a:pt x="4984" y="39272"/>
                </a:lnTo>
                <a:lnTo>
                  <a:pt x="5316" y="39272"/>
                </a:lnTo>
                <a:lnTo>
                  <a:pt x="5649" y="39272"/>
                </a:lnTo>
                <a:lnTo>
                  <a:pt x="6313" y="39709"/>
                </a:lnTo>
                <a:lnTo>
                  <a:pt x="6646" y="39709"/>
                </a:lnTo>
                <a:lnTo>
                  <a:pt x="6978" y="40581"/>
                </a:lnTo>
                <a:lnTo>
                  <a:pt x="7310" y="40581"/>
                </a:lnTo>
                <a:lnTo>
                  <a:pt x="7643" y="41018"/>
                </a:lnTo>
                <a:lnTo>
                  <a:pt x="7975" y="41018"/>
                </a:lnTo>
                <a:lnTo>
                  <a:pt x="8639" y="41454"/>
                </a:lnTo>
                <a:lnTo>
                  <a:pt x="9304" y="42327"/>
                </a:lnTo>
                <a:lnTo>
                  <a:pt x="9636" y="42327"/>
                </a:lnTo>
                <a:lnTo>
                  <a:pt x="9969" y="42327"/>
                </a:lnTo>
                <a:lnTo>
                  <a:pt x="10633" y="42327"/>
                </a:lnTo>
                <a:lnTo>
                  <a:pt x="10633" y="42763"/>
                </a:lnTo>
                <a:lnTo>
                  <a:pt x="11298" y="42763"/>
                </a:lnTo>
                <a:lnTo>
                  <a:pt x="11963" y="42763"/>
                </a:lnTo>
                <a:lnTo>
                  <a:pt x="12295" y="42763"/>
                </a:lnTo>
                <a:lnTo>
                  <a:pt x="12627" y="42763"/>
                </a:lnTo>
                <a:lnTo>
                  <a:pt x="13292" y="42763"/>
                </a:lnTo>
                <a:lnTo>
                  <a:pt x="13624" y="42763"/>
                </a:lnTo>
                <a:lnTo>
                  <a:pt x="13956" y="42763"/>
                </a:lnTo>
                <a:lnTo>
                  <a:pt x="14289" y="42763"/>
                </a:lnTo>
                <a:lnTo>
                  <a:pt x="14621" y="42763"/>
                </a:lnTo>
                <a:lnTo>
                  <a:pt x="14953" y="42763"/>
                </a:lnTo>
                <a:lnTo>
                  <a:pt x="15286" y="42327"/>
                </a:lnTo>
                <a:lnTo>
                  <a:pt x="15618" y="41890"/>
                </a:lnTo>
                <a:lnTo>
                  <a:pt x="15950" y="41890"/>
                </a:lnTo>
                <a:lnTo>
                  <a:pt x="15950" y="41454"/>
                </a:lnTo>
                <a:lnTo>
                  <a:pt x="16283" y="41454"/>
                </a:lnTo>
                <a:lnTo>
                  <a:pt x="16615" y="41454"/>
                </a:lnTo>
                <a:lnTo>
                  <a:pt x="17612" y="41454"/>
                </a:lnTo>
                <a:lnTo>
                  <a:pt x="17944" y="41454"/>
                </a:lnTo>
                <a:lnTo>
                  <a:pt x="18276" y="41454"/>
                </a:lnTo>
                <a:lnTo>
                  <a:pt x="18609" y="41454"/>
                </a:lnTo>
                <a:lnTo>
                  <a:pt x="19273" y="41454"/>
                </a:lnTo>
                <a:lnTo>
                  <a:pt x="19938" y="41454"/>
                </a:lnTo>
                <a:lnTo>
                  <a:pt x="20270" y="41454"/>
                </a:lnTo>
                <a:lnTo>
                  <a:pt x="20603" y="41454"/>
                </a:lnTo>
                <a:lnTo>
                  <a:pt x="21267" y="41454"/>
                </a:lnTo>
                <a:lnTo>
                  <a:pt x="21600" y="41454"/>
                </a:lnTo>
                <a:lnTo>
                  <a:pt x="22264" y="41454"/>
                </a:lnTo>
                <a:lnTo>
                  <a:pt x="22596" y="41454"/>
                </a:lnTo>
                <a:lnTo>
                  <a:pt x="22929" y="41454"/>
                </a:lnTo>
                <a:lnTo>
                  <a:pt x="23261" y="41454"/>
                </a:lnTo>
                <a:lnTo>
                  <a:pt x="23593" y="41454"/>
                </a:lnTo>
                <a:lnTo>
                  <a:pt x="23926" y="41454"/>
                </a:lnTo>
                <a:lnTo>
                  <a:pt x="24923" y="41454"/>
                </a:lnTo>
                <a:lnTo>
                  <a:pt x="25255" y="41454"/>
                </a:lnTo>
                <a:lnTo>
                  <a:pt x="25587" y="41454"/>
                </a:lnTo>
                <a:lnTo>
                  <a:pt x="26252" y="41454"/>
                </a:lnTo>
                <a:lnTo>
                  <a:pt x="26916" y="41454"/>
                </a:lnTo>
                <a:lnTo>
                  <a:pt x="27249" y="41454"/>
                </a:lnTo>
                <a:lnTo>
                  <a:pt x="27581" y="41454"/>
                </a:lnTo>
                <a:lnTo>
                  <a:pt x="27581" y="40581"/>
                </a:lnTo>
                <a:lnTo>
                  <a:pt x="27913" y="40581"/>
                </a:lnTo>
                <a:lnTo>
                  <a:pt x="28578" y="40581"/>
                </a:lnTo>
                <a:lnTo>
                  <a:pt x="29575" y="41454"/>
                </a:lnTo>
                <a:lnTo>
                  <a:pt x="29575" y="41890"/>
                </a:lnTo>
                <a:lnTo>
                  <a:pt x="30572" y="42327"/>
                </a:lnTo>
                <a:lnTo>
                  <a:pt x="30904" y="42327"/>
                </a:lnTo>
                <a:lnTo>
                  <a:pt x="31236" y="42327"/>
                </a:lnTo>
                <a:lnTo>
                  <a:pt x="31569" y="43200"/>
                </a:lnTo>
                <a:lnTo>
                  <a:pt x="32233" y="43200"/>
                </a:lnTo>
                <a:lnTo>
                  <a:pt x="32566" y="43200"/>
                </a:lnTo>
                <a:lnTo>
                  <a:pt x="32898" y="43200"/>
                </a:lnTo>
                <a:lnTo>
                  <a:pt x="33230" y="43200"/>
                </a:lnTo>
                <a:lnTo>
                  <a:pt x="33895" y="43200"/>
                </a:lnTo>
                <a:lnTo>
                  <a:pt x="34227" y="43200"/>
                </a:lnTo>
                <a:lnTo>
                  <a:pt x="34892" y="43200"/>
                </a:lnTo>
                <a:lnTo>
                  <a:pt x="35889" y="42327"/>
                </a:lnTo>
                <a:lnTo>
                  <a:pt x="36221" y="42327"/>
                </a:lnTo>
                <a:lnTo>
                  <a:pt x="36886" y="41890"/>
                </a:lnTo>
                <a:lnTo>
                  <a:pt x="37550" y="41890"/>
                </a:lnTo>
                <a:lnTo>
                  <a:pt x="37550" y="41454"/>
                </a:lnTo>
                <a:lnTo>
                  <a:pt x="38215" y="41018"/>
                </a:lnTo>
                <a:lnTo>
                  <a:pt x="38547" y="40145"/>
                </a:lnTo>
                <a:lnTo>
                  <a:pt x="38880" y="40145"/>
                </a:lnTo>
                <a:lnTo>
                  <a:pt x="38880" y="39272"/>
                </a:lnTo>
                <a:lnTo>
                  <a:pt x="38880" y="38400"/>
                </a:lnTo>
                <a:lnTo>
                  <a:pt x="38880" y="37527"/>
                </a:lnTo>
                <a:lnTo>
                  <a:pt x="38880" y="36654"/>
                </a:lnTo>
                <a:lnTo>
                  <a:pt x="38880" y="35345"/>
                </a:lnTo>
                <a:lnTo>
                  <a:pt x="38880" y="34909"/>
                </a:lnTo>
                <a:lnTo>
                  <a:pt x="38880" y="34036"/>
                </a:lnTo>
                <a:lnTo>
                  <a:pt x="38547" y="33600"/>
                </a:lnTo>
                <a:lnTo>
                  <a:pt x="37883" y="32290"/>
                </a:lnTo>
                <a:lnTo>
                  <a:pt x="37883" y="30981"/>
                </a:lnTo>
                <a:lnTo>
                  <a:pt x="37550" y="30109"/>
                </a:lnTo>
                <a:lnTo>
                  <a:pt x="37218" y="30109"/>
                </a:lnTo>
                <a:lnTo>
                  <a:pt x="37218" y="29236"/>
                </a:lnTo>
                <a:lnTo>
                  <a:pt x="36886" y="28363"/>
                </a:lnTo>
                <a:lnTo>
                  <a:pt x="36553" y="27927"/>
                </a:lnTo>
                <a:lnTo>
                  <a:pt x="36553" y="27054"/>
                </a:lnTo>
                <a:lnTo>
                  <a:pt x="36553" y="25745"/>
                </a:lnTo>
                <a:lnTo>
                  <a:pt x="36553" y="25309"/>
                </a:lnTo>
                <a:lnTo>
                  <a:pt x="36886" y="24436"/>
                </a:lnTo>
                <a:lnTo>
                  <a:pt x="37883" y="23563"/>
                </a:lnTo>
                <a:lnTo>
                  <a:pt x="38215" y="22690"/>
                </a:lnTo>
                <a:lnTo>
                  <a:pt x="38880" y="22690"/>
                </a:lnTo>
                <a:lnTo>
                  <a:pt x="39544" y="22254"/>
                </a:lnTo>
                <a:lnTo>
                  <a:pt x="40209" y="21818"/>
                </a:lnTo>
                <a:lnTo>
                  <a:pt x="41206" y="20945"/>
                </a:lnTo>
                <a:lnTo>
                  <a:pt x="41538" y="20945"/>
                </a:lnTo>
                <a:lnTo>
                  <a:pt x="42203" y="20072"/>
                </a:lnTo>
                <a:lnTo>
                  <a:pt x="42535" y="19636"/>
                </a:lnTo>
                <a:lnTo>
                  <a:pt x="42867" y="19200"/>
                </a:lnTo>
                <a:lnTo>
                  <a:pt x="42867" y="18763"/>
                </a:lnTo>
                <a:lnTo>
                  <a:pt x="43200" y="17890"/>
                </a:lnTo>
                <a:lnTo>
                  <a:pt x="43200" y="17018"/>
                </a:lnTo>
                <a:lnTo>
                  <a:pt x="43200" y="16145"/>
                </a:lnTo>
                <a:lnTo>
                  <a:pt x="43200" y="14836"/>
                </a:lnTo>
                <a:lnTo>
                  <a:pt x="43200" y="13963"/>
                </a:lnTo>
                <a:lnTo>
                  <a:pt x="43200" y="13090"/>
                </a:lnTo>
                <a:lnTo>
                  <a:pt x="42867" y="12218"/>
                </a:lnTo>
                <a:lnTo>
                  <a:pt x="42535" y="10909"/>
                </a:lnTo>
                <a:lnTo>
                  <a:pt x="42203" y="10909"/>
                </a:lnTo>
                <a:lnTo>
                  <a:pt x="42203" y="10472"/>
                </a:lnTo>
                <a:lnTo>
                  <a:pt x="41870" y="10036"/>
                </a:lnTo>
                <a:lnTo>
                  <a:pt x="41870" y="9599"/>
                </a:lnTo>
                <a:lnTo>
                  <a:pt x="41206" y="8727"/>
                </a:lnTo>
                <a:lnTo>
                  <a:pt x="40541" y="8727"/>
                </a:lnTo>
                <a:lnTo>
                  <a:pt x="39876" y="8727"/>
                </a:lnTo>
                <a:lnTo>
                  <a:pt x="37883" y="7854"/>
                </a:lnTo>
                <a:lnTo>
                  <a:pt x="37218" y="7854"/>
                </a:lnTo>
                <a:lnTo>
                  <a:pt x="34892" y="7854"/>
                </a:lnTo>
                <a:lnTo>
                  <a:pt x="34227" y="7854"/>
                </a:lnTo>
                <a:lnTo>
                  <a:pt x="32898" y="7854"/>
                </a:lnTo>
                <a:lnTo>
                  <a:pt x="32233" y="6981"/>
                </a:lnTo>
                <a:lnTo>
                  <a:pt x="31901" y="6981"/>
                </a:lnTo>
                <a:lnTo>
                  <a:pt x="30904" y="6545"/>
                </a:lnTo>
                <a:lnTo>
                  <a:pt x="30572" y="5236"/>
                </a:lnTo>
                <a:lnTo>
                  <a:pt x="30240" y="4799"/>
                </a:lnTo>
                <a:lnTo>
                  <a:pt x="30240" y="3490"/>
                </a:lnTo>
                <a:lnTo>
                  <a:pt x="29907" y="3490"/>
                </a:lnTo>
                <a:lnTo>
                  <a:pt x="29575" y="3490"/>
                </a:lnTo>
                <a:lnTo>
                  <a:pt x="29575" y="2618"/>
                </a:lnTo>
                <a:lnTo>
                  <a:pt x="29243" y="1745"/>
                </a:lnTo>
                <a:lnTo>
                  <a:pt x="28910" y="1745"/>
                </a:lnTo>
                <a:lnTo>
                  <a:pt x="28910" y="872"/>
                </a:lnTo>
                <a:lnTo>
                  <a:pt x="28578" y="436"/>
                </a:lnTo>
                <a:lnTo>
                  <a:pt x="27913" y="436"/>
                </a:lnTo>
                <a:lnTo>
                  <a:pt x="27249" y="0"/>
                </a:lnTo>
                <a:lnTo>
                  <a:pt x="26252" y="0"/>
                </a:lnTo>
                <a:lnTo>
                  <a:pt x="25920" y="0"/>
                </a:lnTo>
                <a:lnTo>
                  <a:pt x="25255" y="0"/>
                </a:lnTo>
                <a:lnTo>
                  <a:pt x="24590" y="0"/>
                </a:lnTo>
                <a:lnTo>
                  <a:pt x="23926" y="0"/>
                </a:lnTo>
                <a:lnTo>
                  <a:pt x="23261" y="0"/>
                </a:lnTo>
                <a:lnTo>
                  <a:pt x="22596" y="0"/>
                </a:lnTo>
                <a:lnTo>
                  <a:pt x="21932" y="436"/>
                </a:lnTo>
                <a:lnTo>
                  <a:pt x="21267" y="872"/>
                </a:lnTo>
                <a:lnTo>
                  <a:pt x="20603" y="872"/>
                </a:lnTo>
                <a:lnTo>
                  <a:pt x="20270" y="872"/>
                </a:lnTo>
                <a:lnTo>
                  <a:pt x="19938" y="1309"/>
                </a:lnTo>
                <a:lnTo>
                  <a:pt x="19273" y="1745"/>
                </a:lnTo>
                <a:lnTo>
                  <a:pt x="17944" y="2618"/>
                </a:lnTo>
                <a:lnTo>
                  <a:pt x="17612" y="2618"/>
                </a:lnTo>
                <a:lnTo>
                  <a:pt x="17279" y="3054"/>
                </a:lnTo>
                <a:lnTo>
                  <a:pt x="16947" y="3490"/>
                </a:lnTo>
                <a:lnTo>
                  <a:pt x="16283" y="3490"/>
                </a:lnTo>
                <a:lnTo>
                  <a:pt x="15950" y="3490"/>
                </a:lnTo>
                <a:lnTo>
                  <a:pt x="15618" y="4363"/>
                </a:lnTo>
                <a:lnTo>
                  <a:pt x="15286" y="4363"/>
                </a:lnTo>
                <a:lnTo>
                  <a:pt x="14621" y="4363"/>
                </a:lnTo>
                <a:lnTo>
                  <a:pt x="14289" y="4799"/>
                </a:lnTo>
                <a:lnTo>
                  <a:pt x="13956" y="4799"/>
                </a:lnTo>
                <a:lnTo>
                  <a:pt x="13956" y="5236"/>
                </a:lnTo>
                <a:lnTo>
                  <a:pt x="13624" y="5236"/>
                </a:lnTo>
                <a:lnTo>
                  <a:pt x="12959" y="5236"/>
                </a:lnTo>
                <a:lnTo>
                  <a:pt x="12295" y="5236"/>
                </a:lnTo>
                <a:lnTo>
                  <a:pt x="11963" y="4799"/>
                </a:lnTo>
                <a:lnTo>
                  <a:pt x="11963" y="4799"/>
                </a:lnTo>
                <a:lnTo>
                  <a:pt x="11963" y="4799"/>
                </a:lnTo>
              </a:path>
            </a:pathLst>
          </a:custGeom>
          <a:ln w="19049" cap="flat" cmpd="sng" algn="ctr">
            <a:solidFill>
              <a:srgbClr val="BFBFBF"/>
            </a:solidFill>
            <a:prstDash val="sysDash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" hidden="0"/>
          <p:cNvSpPr/>
          <p:nvPr isPhoto="0" userDrawn="0"/>
        </p:nvSpPr>
        <p:spPr bwMode="auto">
          <a:xfrm>
            <a:off x="4001474" y="4038599"/>
            <a:ext cx="1171575" cy="1285875"/>
          </a:xfrm>
          <a:custGeom>
            <a:avLst/>
            <a:gdLst/>
            <a:ahLst/>
            <a:cxnLst/>
            <a:rect l="l" t="t" r="r" b="b"/>
            <a:pathLst>
              <a:path w="43200" h="43200" fill="norm" stroke="1" extrusionOk="0">
                <a:moveTo>
                  <a:pt x="11590" y="3519"/>
                </a:moveTo>
                <a:lnTo>
                  <a:pt x="11239" y="3519"/>
                </a:lnTo>
                <a:lnTo>
                  <a:pt x="10887" y="3839"/>
                </a:lnTo>
                <a:lnTo>
                  <a:pt x="10536" y="4479"/>
                </a:lnTo>
                <a:lnTo>
                  <a:pt x="9482" y="5440"/>
                </a:lnTo>
                <a:lnTo>
                  <a:pt x="8780" y="6400"/>
                </a:lnTo>
                <a:lnTo>
                  <a:pt x="8078" y="7039"/>
                </a:lnTo>
                <a:lnTo>
                  <a:pt x="7375" y="7679"/>
                </a:lnTo>
                <a:lnTo>
                  <a:pt x="7024" y="7999"/>
                </a:lnTo>
                <a:lnTo>
                  <a:pt x="6673" y="8319"/>
                </a:lnTo>
                <a:lnTo>
                  <a:pt x="6321" y="8639"/>
                </a:lnTo>
                <a:lnTo>
                  <a:pt x="5970" y="8959"/>
                </a:lnTo>
                <a:lnTo>
                  <a:pt x="5268" y="9920"/>
                </a:lnTo>
                <a:lnTo>
                  <a:pt x="4214" y="10560"/>
                </a:lnTo>
                <a:lnTo>
                  <a:pt x="4214" y="11200"/>
                </a:lnTo>
                <a:lnTo>
                  <a:pt x="3512" y="11519"/>
                </a:lnTo>
                <a:lnTo>
                  <a:pt x="3160" y="12159"/>
                </a:lnTo>
                <a:lnTo>
                  <a:pt x="2458" y="12799"/>
                </a:lnTo>
                <a:lnTo>
                  <a:pt x="1756" y="13439"/>
                </a:lnTo>
                <a:lnTo>
                  <a:pt x="1756" y="14079"/>
                </a:lnTo>
                <a:lnTo>
                  <a:pt x="1053" y="14720"/>
                </a:lnTo>
                <a:lnTo>
                  <a:pt x="1053" y="15360"/>
                </a:lnTo>
                <a:lnTo>
                  <a:pt x="702" y="15680"/>
                </a:lnTo>
                <a:lnTo>
                  <a:pt x="351" y="16000"/>
                </a:lnTo>
                <a:lnTo>
                  <a:pt x="0" y="16639"/>
                </a:lnTo>
                <a:lnTo>
                  <a:pt x="0" y="16959"/>
                </a:lnTo>
                <a:lnTo>
                  <a:pt x="0" y="17279"/>
                </a:lnTo>
                <a:lnTo>
                  <a:pt x="0" y="17599"/>
                </a:lnTo>
                <a:lnTo>
                  <a:pt x="0" y="18239"/>
                </a:lnTo>
                <a:lnTo>
                  <a:pt x="0" y="18559"/>
                </a:lnTo>
                <a:lnTo>
                  <a:pt x="0" y="18879"/>
                </a:lnTo>
                <a:lnTo>
                  <a:pt x="0" y="19200"/>
                </a:lnTo>
                <a:lnTo>
                  <a:pt x="351" y="19200"/>
                </a:lnTo>
                <a:lnTo>
                  <a:pt x="351" y="19840"/>
                </a:lnTo>
                <a:lnTo>
                  <a:pt x="351" y="20480"/>
                </a:lnTo>
                <a:lnTo>
                  <a:pt x="1053" y="20799"/>
                </a:lnTo>
                <a:lnTo>
                  <a:pt x="1053" y="21120"/>
                </a:lnTo>
                <a:lnTo>
                  <a:pt x="1756" y="21760"/>
                </a:lnTo>
                <a:lnTo>
                  <a:pt x="2458" y="22719"/>
                </a:lnTo>
                <a:lnTo>
                  <a:pt x="2458" y="23040"/>
                </a:lnTo>
                <a:lnTo>
                  <a:pt x="3160" y="23679"/>
                </a:lnTo>
                <a:lnTo>
                  <a:pt x="3160" y="23999"/>
                </a:lnTo>
                <a:lnTo>
                  <a:pt x="3512" y="23999"/>
                </a:lnTo>
                <a:lnTo>
                  <a:pt x="3512" y="24640"/>
                </a:lnTo>
                <a:lnTo>
                  <a:pt x="3863" y="24640"/>
                </a:lnTo>
                <a:lnTo>
                  <a:pt x="4214" y="24959"/>
                </a:lnTo>
                <a:lnTo>
                  <a:pt x="4214" y="25280"/>
                </a:lnTo>
                <a:lnTo>
                  <a:pt x="4917" y="25920"/>
                </a:lnTo>
                <a:lnTo>
                  <a:pt x="5268" y="26560"/>
                </a:lnTo>
                <a:lnTo>
                  <a:pt x="5619" y="26560"/>
                </a:lnTo>
                <a:lnTo>
                  <a:pt x="5619" y="27200"/>
                </a:lnTo>
                <a:lnTo>
                  <a:pt x="5970" y="27519"/>
                </a:lnTo>
                <a:lnTo>
                  <a:pt x="6321" y="27519"/>
                </a:lnTo>
                <a:lnTo>
                  <a:pt x="6321" y="27840"/>
                </a:lnTo>
                <a:lnTo>
                  <a:pt x="7024" y="28479"/>
                </a:lnTo>
                <a:lnTo>
                  <a:pt x="7726" y="28799"/>
                </a:lnTo>
                <a:lnTo>
                  <a:pt x="7726" y="29440"/>
                </a:lnTo>
                <a:lnTo>
                  <a:pt x="8078" y="29759"/>
                </a:lnTo>
                <a:lnTo>
                  <a:pt x="8429" y="29759"/>
                </a:lnTo>
                <a:lnTo>
                  <a:pt x="8429" y="30080"/>
                </a:lnTo>
                <a:lnTo>
                  <a:pt x="8780" y="31039"/>
                </a:lnTo>
                <a:lnTo>
                  <a:pt x="8780" y="31360"/>
                </a:lnTo>
                <a:lnTo>
                  <a:pt x="9131" y="31679"/>
                </a:lnTo>
                <a:lnTo>
                  <a:pt x="9482" y="32000"/>
                </a:lnTo>
                <a:lnTo>
                  <a:pt x="9834" y="32319"/>
                </a:lnTo>
                <a:lnTo>
                  <a:pt x="10185" y="32640"/>
                </a:lnTo>
                <a:lnTo>
                  <a:pt x="10536" y="32959"/>
                </a:lnTo>
                <a:lnTo>
                  <a:pt x="11239" y="32959"/>
                </a:lnTo>
                <a:lnTo>
                  <a:pt x="11941" y="33279"/>
                </a:lnTo>
                <a:lnTo>
                  <a:pt x="12292" y="33279"/>
                </a:lnTo>
                <a:lnTo>
                  <a:pt x="12995" y="33279"/>
                </a:lnTo>
                <a:lnTo>
                  <a:pt x="14048" y="33279"/>
                </a:lnTo>
                <a:lnTo>
                  <a:pt x="14751" y="33600"/>
                </a:lnTo>
                <a:lnTo>
                  <a:pt x="15804" y="33600"/>
                </a:lnTo>
                <a:lnTo>
                  <a:pt x="16156" y="33600"/>
                </a:lnTo>
                <a:lnTo>
                  <a:pt x="16858" y="33919"/>
                </a:lnTo>
                <a:lnTo>
                  <a:pt x="17209" y="33919"/>
                </a:lnTo>
                <a:lnTo>
                  <a:pt x="17560" y="33919"/>
                </a:lnTo>
                <a:lnTo>
                  <a:pt x="18263" y="34559"/>
                </a:lnTo>
                <a:lnTo>
                  <a:pt x="18614" y="34559"/>
                </a:lnTo>
                <a:lnTo>
                  <a:pt x="18614" y="34880"/>
                </a:lnTo>
                <a:lnTo>
                  <a:pt x="18614" y="35520"/>
                </a:lnTo>
                <a:lnTo>
                  <a:pt x="18965" y="36160"/>
                </a:lnTo>
                <a:lnTo>
                  <a:pt x="19317" y="36479"/>
                </a:lnTo>
                <a:lnTo>
                  <a:pt x="19668" y="36800"/>
                </a:lnTo>
                <a:lnTo>
                  <a:pt x="20019" y="36800"/>
                </a:lnTo>
                <a:lnTo>
                  <a:pt x="20019" y="37440"/>
                </a:lnTo>
                <a:lnTo>
                  <a:pt x="20370" y="37759"/>
                </a:lnTo>
                <a:lnTo>
                  <a:pt x="20370" y="38400"/>
                </a:lnTo>
                <a:lnTo>
                  <a:pt x="20721" y="38719"/>
                </a:lnTo>
                <a:lnTo>
                  <a:pt x="21073" y="39040"/>
                </a:lnTo>
                <a:lnTo>
                  <a:pt x="21424" y="39359"/>
                </a:lnTo>
                <a:lnTo>
                  <a:pt x="21424" y="39680"/>
                </a:lnTo>
                <a:lnTo>
                  <a:pt x="21424" y="40320"/>
                </a:lnTo>
                <a:lnTo>
                  <a:pt x="21775" y="40320"/>
                </a:lnTo>
                <a:lnTo>
                  <a:pt x="22126" y="40639"/>
                </a:lnTo>
                <a:lnTo>
                  <a:pt x="22126" y="40960"/>
                </a:lnTo>
                <a:lnTo>
                  <a:pt x="22478" y="41279"/>
                </a:lnTo>
                <a:lnTo>
                  <a:pt x="22478" y="41600"/>
                </a:lnTo>
                <a:lnTo>
                  <a:pt x="22829" y="41919"/>
                </a:lnTo>
                <a:lnTo>
                  <a:pt x="23180" y="41919"/>
                </a:lnTo>
                <a:lnTo>
                  <a:pt x="23180" y="42559"/>
                </a:lnTo>
                <a:lnTo>
                  <a:pt x="23882" y="42879"/>
                </a:lnTo>
                <a:lnTo>
                  <a:pt x="23882" y="43199"/>
                </a:lnTo>
                <a:lnTo>
                  <a:pt x="24585" y="43199"/>
                </a:lnTo>
                <a:lnTo>
                  <a:pt x="24936" y="43199"/>
                </a:lnTo>
                <a:lnTo>
                  <a:pt x="25639" y="43199"/>
                </a:lnTo>
                <a:lnTo>
                  <a:pt x="26341" y="43199"/>
                </a:lnTo>
                <a:lnTo>
                  <a:pt x="27043" y="43199"/>
                </a:lnTo>
                <a:lnTo>
                  <a:pt x="27746" y="43199"/>
                </a:lnTo>
                <a:lnTo>
                  <a:pt x="28448" y="43199"/>
                </a:lnTo>
                <a:lnTo>
                  <a:pt x="29502" y="43199"/>
                </a:lnTo>
                <a:lnTo>
                  <a:pt x="29853" y="42879"/>
                </a:lnTo>
                <a:lnTo>
                  <a:pt x="30204" y="42879"/>
                </a:lnTo>
                <a:lnTo>
                  <a:pt x="30556" y="42559"/>
                </a:lnTo>
                <a:lnTo>
                  <a:pt x="30907" y="42559"/>
                </a:lnTo>
                <a:lnTo>
                  <a:pt x="31258" y="42240"/>
                </a:lnTo>
                <a:lnTo>
                  <a:pt x="31258" y="41919"/>
                </a:lnTo>
                <a:lnTo>
                  <a:pt x="31609" y="41600"/>
                </a:lnTo>
                <a:lnTo>
                  <a:pt x="32312" y="41279"/>
                </a:lnTo>
                <a:lnTo>
                  <a:pt x="32663" y="40639"/>
                </a:lnTo>
                <a:lnTo>
                  <a:pt x="33717" y="39999"/>
                </a:lnTo>
                <a:lnTo>
                  <a:pt x="34419" y="39999"/>
                </a:lnTo>
                <a:lnTo>
                  <a:pt x="34770" y="39680"/>
                </a:lnTo>
                <a:lnTo>
                  <a:pt x="35473" y="39359"/>
                </a:lnTo>
                <a:lnTo>
                  <a:pt x="36175" y="39359"/>
                </a:lnTo>
                <a:lnTo>
                  <a:pt x="36878" y="39040"/>
                </a:lnTo>
                <a:lnTo>
                  <a:pt x="36878" y="38719"/>
                </a:lnTo>
                <a:lnTo>
                  <a:pt x="37580" y="38719"/>
                </a:lnTo>
                <a:lnTo>
                  <a:pt x="37931" y="38400"/>
                </a:lnTo>
                <a:lnTo>
                  <a:pt x="37931" y="38079"/>
                </a:lnTo>
                <a:lnTo>
                  <a:pt x="38282" y="37759"/>
                </a:lnTo>
                <a:lnTo>
                  <a:pt x="38282" y="37119"/>
                </a:lnTo>
                <a:lnTo>
                  <a:pt x="38634" y="36800"/>
                </a:lnTo>
                <a:lnTo>
                  <a:pt x="38634" y="36479"/>
                </a:lnTo>
                <a:lnTo>
                  <a:pt x="38985" y="36160"/>
                </a:lnTo>
                <a:lnTo>
                  <a:pt x="38985" y="35839"/>
                </a:lnTo>
                <a:lnTo>
                  <a:pt x="38985" y="34559"/>
                </a:lnTo>
                <a:lnTo>
                  <a:pt x="39687" y="33919"/>
                </a:lnTo>
                <a:lnTo>
                  <a:pt x="39687" y="33279"/>
                </a:lnTo>
                <a:lnTo>
                  <a:pt x="40039" y="33279"/>
                </a:lnTo>
                <a:lnTo>
                  <a:pt x="40741" y="32640"/>
                </a:lnTo>
                <a:lnTo>
                  <a:pt x="40741" y="32000"/>
                </a:lnTo>
                <a:lnTo>
                  <a:pt x="41092" y="31360"/>
                </a:lnTo>
                <a:lnTo>
                  <a:pt x="41795" y="30720"/>
                </a:lnTo>
                <a:lnTo>
                  <a:pt x="41795" y="30399"/>
                </a:lnTo>
                <a:lnTo>
                  <a:pt x="42146" y="30080"/>
                </a:lnTo>
                <a:lnTo>
                  <a:pt x="42497" y="29759"/>
                </a:lnTo>
                <a:lnTo>
                  <a:pt x="43200" y="28799"/>
                </a:lnTo>
                <a:lnTo>
                  <a:pt x="43200" y="28479"/>
                </a:lnTo>
                <a:lnTo>
                  <a:pt x="43200" y="27519"/>
                </a:lnTo>
                <a:lnTo>
                  <a:pt x="43200" y="26879"/>
                </a:lnTo>
                <a:lnTo>
                  <a:pt x="43200" y="26239"/>
                </a:lnTo>
                <a:lnTo>
                  <a:pt x="42497" y="25599"/>
                </a:lnTo>
                <a:lnTo>
                  <a:pt x="42497" y="24959"/>
                </a:lnTo>
                <a:lnTo>
                  <a:pt x="42146" y="23999"/>
                </a:lnTo>
                <a:lnTo>
                  <a:pt x="42146" y="23679"/>
                </a:lnTo>
                <a:lnTo>
                  <a:pt x="42146" y="23040"/>
                </a:lnTo>
                <a:lnTo>
                  <a:pt x="41795" y="22719"/>
                </a:lnTo>
                <a:lnTo>
                  <a:pt x="41795" y="22079"/>
                </a:lnTo>
                <a:lnTo>
                  <a:pt x="41795" y="21439"/>
                </a:lnTo>
                <a:lnTo>
                  <a:pt x="41795" y="20480"/>
                </a:lnTo>
                <a:lnTo>
                  <a:pt x="41443" y="20159"/>
                </a:lnTo>
                <a:lnTo>
                  <a:pt x="41443" y="19519"/>
                </a:lnTo>
                <a:lnTo>
                  <a:pt x="41443" y="18879"/>
                </a:lnTo>
                <a:lnTo>
                  <a:pt x="41443" y="18239"/>
                </a:lnTo>
                <a:lnTo>
                  <a:pt x="41443" y="17919"/>
                </a:lnTo>
                <a:lnTo>
                  <a:pt x="41443" y="17279"/>
                </a:lnTo>
                <a:lnTo>
                  <a:pt x="41443" y="16319"/>
                </a:lnTo>
                <a:lnTo>
                  <a:pt x="41443" y="15040"/>
                </a:lnTo>
                <a:lnTo>
                  <a:pt x="41443" y="14399"/>
                </a:lnTo>
                <a:lnTo>
                  <a:pt x="41443" y="13759"/>
                </a:lnTo>
                <a:lnTo>
                  <a:pt x="41443" y="13439"/>
                </a:lnTo>
                <a:lnTo>
                  <a:pt x="41443" y="13119"/>
                </a:lnTo>
                <a:lnTo>
                  <a:pt x="41443" y="12799"/>
                </a:lnTo>
                <a:lnTo>
                  <a:pt x="41443" y="12479"/>
                </a:lnTo>
                <a:lnTo>
                  <a:pt x="41443" y="12159"/>
                </a:lnTo>
                <a:lnTo>
                  <a:pt x="40741" y="12159"/>
                </a:lnTo>
                <a:lnTo>
                  <a:pt x="40741" y="11839"/>
                </a:lnTo>
                <a:lnTo>
                  <a:pt x="40039" y="11839"/>
                </a:lnTo>
                <a:lnTo>
                  <a:pt x="38985" y="11839"/>
                </a:lnTo>
                <a:lnTo>
                  <a:pt x="38282" y="11839"/>
                </a:lnTo>
                <a:lnTo>
                  <a:pt x="37931" y="11839"/>
                </a:lnTo>
                <a:lnTo>
                  <a:pt x="37229" y="11839"/>
                </a:lnTo>
                <a:lnTo>
                  <a:pt x="36175" y="11839"/>
                </a:lnTo>
                <a:lnTo>
                  <a:pt x="35824" y="11519"/>
                </a:lnTo>
                <a:lnTo>
                  <a:pt x="35121" y="11519"/>
                </a:lnTo>
                <a:lnTo>
                  <a:pt x="34419" y="11200"/>
                </a:lnTo>
                <a:lnTo>
                  <a:pt x="34419" y="10880"/>
                </a:lnTo>
                <a:lnTo>
                  <a:pt x="33717" y="10240"/>
                </a:lnTo>
                <a:lnTo>
                  <a:pt x="33014" y="9920"/>
                </a:lnTo>
                <a:lnTo>
                  <a:pt x="33014" y="9600"/>
                </a:lnTo>
                <a:lnTo>
                  <a:pt x="32663" y="9279"/>
                </a:lnTo>
                <a:lnTo>
                  <a:pt x="32663" y="8959"/>
                </a:lnTo>
                <a:lnTo>
                  <a:pt x="32312" y="8319"/>
                </a:lnTo>
                <a:lnTo>
                  <a:pt x="31960" y="7359"/>
                </a:lnTo>
                <a:lnTo>
                  <a:pt x="31960" y="7039"/>
                </a:lnTo>
                <a:lnTo>
                  <a:pt x="31960" y="6400"/>
                </a:lnTo>
                <a:lnTo>
                  <a:pt x="31258" y="6400"/>
                </a:lnTo>
                <a:lnTo>
                  <a:pt x="31258" y="5760"/>
                </a:lnTo>
                <a:lnTo>
                  <a:pt x="31258" y="5120"/>
                </a:lnTo>
                <a:lnTo>
                  <a:pt x="30556" y="5120"/>
                </a:lnTo>
                <a:lnTo>
                  <a:pt x="29853" y="4479"/>
                </a:lnTo>
                <a:lnTo>
                  <a:pt x="29151" y="4159"/>
                </a:lnTo>
                <a:lnTo>
                  <a:pt x="28800" y="3839"/>
                </a:lnTo>
                <a:lnTo>
                  <a:pt x="28097" y="3839"/>
                </a:lnTo>
                <a:lnTo>
                  <a:pt x="27746" y="3519"/>
                </a:lnTo>
                <a:lnTo>
                  <a:pt x="27395" y="3199"/>
                </a:lnTo>
                <a:lnTo>
                  <a:pt x="26692" y="3199"/>
                </a:lnTo>
                <a:lnTo>
                  <a:pt x="25639" y="3199"/>
                </a:lnTo>
                <a:lnTo>
                  <a:pt x="24936" y="3199"/>
                </a:lnTo>
                <a:lnTo>
                  <a:pt x="24585" y="2879"/>
                </a:lnTo>
                <a:lnTo>
                  <a:pt x="23882" y="2559"/>
                </a:lnTo>
                <a:lnTo>
                  <a:pt x="22829" y="2559"/>
                </a:lnTo>
                <a:lnTo>
                  <a:pt x="22126" y="1919"/>
                </a:lnTo>
                <a:lnTo>
                  <a:pt x="21775" y="1600"/>
                </a:lnTo>
                <a:lnTo>
                  <a:pt x="20721" y="1280"/>
                </a:lnTo>
                <a:lnTo>
                  <a:pt x="20370" y="960"/>
                </a:lnTo>
                <a:lnTo>
                  <a:pt x="20019" y="640"/>
                </a:lnTo>
                <a:lnTo>
                  <a:pt x="19668" y="640"/>
                </a:lnTo>
                <a:lnTo>
                  <a:pt x="19317" y="640"/>
                </a:lnTo>
                <a:lnTo>
                  <a:pt x="18614" y="640"/>
                </a:lnTo>
                <a:lnTo>
                  <a:pt x="18614" y="0"/>
                </a:lnTo>
                <a:lnTo>
                  <a:pt x="17912" y="0"/>
                </a:lnTo>
                <a:lnTo>
                  <a:pt x="17209" y="0"/>
                </a:lnTo>
                <a:lnTo>
                  <a:pt x="16507" y="0"/>
                </a:lnTo>
                <a:lnTo>
                  <a:pt x="15102" y="0"/>
                </a:lnTo>
                <a:lnTo>
                  <a:pt x="14751" y="320"/>
                </a:lnTo>
                <a:lnTo>
                  <a:pt x="14400" y="640"/>
                </a:lnTo>
                <a:lnTo>
                  <a:pt x="14048" y="1280"/>
                </a:lnTo>
                <a:lnTo>
                  <a:pt x="13697" y="1600"/>
                </a:lnTo>
                <a:lnTo>
                  <a:pt x="13697" y="2239"/>
                </a:lnTo>
                <a:lnTo>
                  <a:pt x="13346" y="2239"/>
                </a:lnTo>
                <a:lnTo>
                  <a:pt x="12995" y="2879"/>
                </a:lnTo>
                <a:lnTo>
                  <a:pt x="12643" y="2879"/>
                </a:lnTo>
                <a:lnTo>
                  <a:pt x="12643" y="3519"/>
                </a:lnTo>
                <a:lnTo>
                  <a:pt x="12292" y="3519"/>
                </a:lnTo>
                <a:lnTo>
                  <a:pt x="11590" y="3519"/>
                </a:lnTo>
                <a:lnTo>
                  <a:pt x="11590" y="3519"/>
                </a:lnTo>
                <a:close/>
              </a:path>
            </a:pathLst>
          </a:custGeom>
          <a:noFill/>
          <a:ln w="19049" cap="flat" cmpd="sng" algn="ctr">
            <a:solidFill>
              <a:srgbClr val="BFBFBF"/>
            </a:solidFill>
            <a:prstDash val="sysDash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" hidden="0"/>
          <p:cNvSpPr/>
          <p:nvPr isPhoto="0" userDrawn="0"/>
        </p:nvSpPr>
        <p:spPr bwMode="auto">
          <a:xfrm flipH="0" flipV="0">
            <a:off x="4986332" y="3500022"/>
            <a:ext cx="1413426" cy="462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these points are near to </a:t>
            </a:r>
            <a:r>
              <a:rPr sz="1800" b="1">
                <a:solidFill>
                  <a:schemeClr val="accent2"/>
                </a:solidFill>
                <a:latin typeface="Poppins"/>
                <a:ea typeface="Poppins"/>
                <a:cs typeface="Poppins"/>
              </a:rPr>
              <a:t>x</a:t>
            </a:r>
            <a:r>
              <a:rPr sz="1800" b="1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 </a:t>
            </a:r>
            <a:r>
              <a: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than </a:t>
            </a:r>
            <a:r>
              <a:rPr sz="1800" b="1">
                <a:solidFill>
                  <a:schemeClr val="accent1"/>
                </a:solidFill>
                <a:latin typeface="Poppins"/>
                <a:ea typeface="Poppins"/>
                <a:cs typeface="Poppins"/>
              </a:rPr>
              <a:t>x</a:t>
            </a:r>
            <a:endParaRPr sz="18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65" name="" hidden="0"/>
          <p:cNvSpPr/>
          <p:nvPr isPhoto="0" userDrawn="0"/>
        </p:nvSpPr>
        <p:spPr bwMode="auto">
          <a:xfrm flipH="0" flipV="0">
            <a:off x="1242802" y="5101040"/>
            <a:ext cx="1413426" cy="462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these points are near to </a:t>
            </a:r>
            <a:r>
              <a:rPr sz="1800" b="1">
                <a:solidFill>
                  <a:schemeClr val="accent1"/>
                </a:solidFill>
                <a:latin typeface="Poppins"/>
                <a:ea typeface="Poppins"/>
                <a:cs typeface="Poppins"/>
              </a:rPr>
              <a:t>x</a:t>
            </a:r>
            <a:r>
              <a:rPr sz="1800" b="1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 </a:t>
            </a:r>
            <a:r>
              <a: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than </a:t>
            </a:r>
            <a:r>
              <a:rPr sz="1800" b="1">
                <a:solidFill>
                  <a:schemeClr val="accent2"/>
                </a:solidFill>
                <a:latin typeface="Poppins"/>
                <a:ea typeface="Poppins"/>
                <a:cs typeface="Poppins"/>
              </a:rPr>
              <a:t>x</a:t>
            </a:r>
            <a:endParaRPr sz="18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166" name="" hidden="0"/>
          <p:cNvCxnSpPr>
            <a:cxnSpLocks/>
          </p:cNvCxnSpPr>
          <p:nvPr isPhoto="0" userDrawn="0"/>
        </p:nvCxnSpPr>
        <p:spPr bwMode="auto">
          <a:xfrm rot="10799990" flipH="1" flipV="1">
            <a:off x="2601299" y="5505449"/>
            <a:ext cx="523874" cy="133349"/>
          </a:xfrm>
          <a:prstGeom prst="line">
            <a:avLst/>
          </a:prstGeom>
          <a:ln w="28575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82A3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" hidden="0"/>
          <p:cNvCxnSpPr>
            <a:cxnSpLocks/>
            <a:stCxn id="5" idx="1"/>
          </p:cNvCxnSpPr>
          <p:nvPr isPhoto="0" userDrawn="0"/>
        </p:nvCxnSpPr>
        <p:spPr bwMode="auto">
          <a:xfrm rot="0" flipH="0" flipV="0">
            <a:off x="4034638" y="4152899"/>
            <a:ext cx="390524" cy="114300"/>
          </a:xfrm>
          <a:prstGeom prst="line">
            <a:avLst/>
          </a:prstGeom>
          <a:ln w="38099" cap="flat" cmpd="sng" algn="ctr">
            <a:solidFill>
              <a:schemeClr val="accent4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" hidden="0"/>
          <p:cNvCxnSpPr>
            <a:cxnSpLocks/>
          </p:cNvCxnSpPr>
          <p:nvPr isPhoto="0" userDrawn="0"/>
        </p:nvCxnSpPr>
        <p:spPr bwMode="auto">
          <a:xfrm rot="0" flipH="1" flipV="1">
            <a:off x="4425163" y="4267198"/>
            <a:ext cx="357187" cy="42863"/>
          </a:xfrm>
          <a:prstGeom prst="line">
            <a:avLst/>
          </a:prstGeom>
          <a:ln w="38099" cap="flat" cmpd="sng" algn="ctr">
            <a:solidFill>
              <a:schemeClr val="accent4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" hidden="0"/>
          <p:cNvCxnSpPr>
            <a:cxnSpLocks/>
            <a:stCxn id="7" idx="1"/>
          </p:cNvCxnSpPr>
          <p:nvPr isPhoto="0" userDrawn="0"/>
        </p:nvCxnSpPr>
        <p:spPr bwMode="auto">
          <a:xfrm rot="16199969" flipH="1" flipV="0">
            <a:off x="3734601" y="3852862"/>
            <a:ext cx="214312" cy="385762"/>
          </a:xfrm>
          <a:prstGeom prst="line">
            <a:avLst/>
          </a:prstGeom>
          <a:ln w="38099" cap="flat" cmpd="sng" algn="ctr">
            <a:solidFill>
              <a:schemeClr val="accent4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 hidden="0"/>
          <p:cNvCxnSpPr>
            <a:cxnSpLocks/>
            <a:stCxn id="8" idx="1"/>
          </p:cNvCxnSpPr>
          <p:nvPr isPhoto="0" userDrawn="0"/>
        </p:nvCxnSpPr>
        <p:spPr bwMode="auto">
          <a:xfrm rot="0" flipH="0" flipV="0">
            <a:off x="3248252" y="3714749"/>
            <a:ext cx="400623" cy="223837"/>
          </a:xfrm>
          <a:prstGeom prst="line">
            <a:avLst/>
          </a:prstGeom>
          <a:ln w="38099" cap="flat" cmpd="sng" algn="ctr">
            <a:solidFill>
              <a:schemeClr val="accent4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  <a:stCxn id="9" idx="5"/>
          </p:cNvCxnSpPr>
          <p:nvPr isPhoto="0" userDrawn="0"/>
        </p:nvCxnSpPr>
        <p:spPr bwMode="auto">
          <a:xfrm rot="5399978" flipH="0" flipV="1">
            <a:off x="2671045" y="3137543"/>
            <a:ext cx="832443" cy="321969"/>
          </a:xfrm>
          <a:prstGeom prst="line">
            <a:avLst/>
          </a:prstGeom>
          <a:ln w="38099" cap="flat" cmpd="sng" algn="ctr">
            <a:solidFill>
              <a:schemeClr val="accent4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" hidden="0"/>
          <p:cNvGrpSpPr/>
          <p:nvPr isPhoto="0" userDrawn="0"/>
        </p:nvGrpSpPr>
        <p:grpSpPr bwMode="auto">
          <a:xfrm rot="0" flipH="0" flipV="0">
            <a:off x="2196061" y="2057400"/>
            <a:ext cx="3424662" cy="2498481"/>
            <a:chOff x="0" y="0"/>
            <a:chExt cx="3424662" cy="2498481"/>
          </a:xfrm>
        </p:grpSpPr>
        <p:cxnSp>
          <p:nvCxnSpPr>
            <p:cNvPr id="11" name="" hidden="0"/>
            <p:cNvCxnSpPr>
              <a:cxnSpLocks/>
            </p:cNvCxnSpPr>
            <p:nvPr isPhoto="0" userDrawn="0"/>
          </p:nvCxnSpPr>
          <p:spPr bwMode="auto">
            <a:xfrm flipH="1" flipV="1">
              <a:off x="0" y="0"/>
              <a:ext cx="0" cy="2498481"/>
            </a:xfrm>
            <a:prstGeom prst="line">
              <a:avLst/>
            </a:prstGeom>
            <a:ln w="19049" cap="flat" cmpd="sng" algn="ctr">
              <a:solidFill>
                <a:schemeClr val="bg1">
                  <a:lumMod val="74901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" hidden="0"/>
            <p:cNvCxnSpPr>
              <a:cxnSpLocks/>
            </p:cNvCxnSpPr>
            <p:nvPr isPhoto="0" userDrawn="0"/>
          </p:nvCxnSpPr>
          <p:spPr bwMode="auto">
            <a:xfrm rot="5399978" flipH="1" flipV="1">
              <a:off x="1712331" y="786150"/>
              <a:ext cx="0" cy="3424662"/>
            </a:xfrm>
            <a:prstGeom prst="line">
              <a:avLst/>
            </a:prstGeom>
            <a:ln w="19049" cap="flat" cmpd="sng" algn="ctr">
              <a:solidFill>
                <a:schemeClr val="bg1">
                  <a:lumMod val="74901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flipH="1" flipV="0">
            <a:off x="2506050" y="4486275"/>
            <a:ext cx="0" cy="142875"/>
          </a:xfrm>
          <a:prstGeom prst="line">
            <a:avLst/>
          </a:prstGeom>
          <a:ln w="38099" cap="flat" cmpd="sng" algn="ctr">
            <a:solidFill>
              <a:schemeClr val="bg1">
                <a:lumMod val="74901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</p:cNvCxnSpPr>
          <p:nvPr isPhoto="0" userDrawn="0"/>
        </p:nvCxnSpPr>
        <p:spPr bwMode="auto">
          <a:xfrm flipH="1" flipV="0">
            <a:off x="2887049" y="4486275"/>
            <a:ext cx="0" cy="142875"/>
          </a:xfrm>
          <a:prstGeom prst="line">
            <a:avLst/>
          </a:prstGeom>
          <a:ln w="38099" cap="flat" cmpd="sng" algn="ctr">
            <a:solidFill>
              <a:schemeClr val="bg1">
                <a:lumMod val="74901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</p:cNvCxnSpPr>
          <p:nvPr isPhoto="0" userDrawn="0"/>
        </p:nvCxnSpPr>
        <p:spPr bwMode="auto">
          <a:xfrm flipH="1" flipV="0">
            <a:off x="3268049" y="4486275"/>
            <a:ext cx="0" cy="142875"/>
          </a:xfrm>
          <a:prstGeom prst="line">
            <a:avLst/>
          </a:prstGeom>
          <a:ln w="38099" cap="flat" cmpd="sng" algn="ctr">
            <a:solidFill>
              <a:schemeClr val="bg1">
                <a:lumMod val="74901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flipH="1" flipV="0">
            <a:off x="3649050" y="4486275"/>
            <a:ext cx="0" cy="142875"/>
          </a:xfrm>
          <a:prstGeom prst="line">
            <a:avLst/>
          </a:prstGeom>
          <a:ln w="38099" cap="flat" cmpd="sng" algn="ctr">
            <a:solidFill>
              <a:schemeClr val="bg1">
                <a:lumMod val="74901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1" flipV="0">
            <a:off x="4030049" y="4486275"/>
            <a:ext cx="0" cy="142875"/>
          </a:xfrm>
          <a:prstGeom prst="line">
            <a:avLst/>
          </a:prstGeom>
          <a:ln w="38099" cap="flat" cmpd="sng" algn="ctr">
            <a:solidFill>
              <a:schemeClr val="bg1">
                <a:lumMod val="74901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1" flipV="0">
            <a:off x="4411049" y="4486275"/>
            <a:ext cx="0" cy="142875"/>
          </a:xfrm>
          <a:prstGeom prst="line">
            <a:avLst/>
          </a:prstGeom>
          <a:ln w="38099" cap="flat" cmpd="sng" algn="ctr">
            <a:solidFill>
              <a:schemeClr val="bg1">
                <a:lumMod val="74901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</p:cNvCxnSpPr>
          <p:nvPr isPhoto="0" userDrawn="0"/>
        </p:nvCxnSpPr>
        <p:spPr bwMode="auto">
          <a:xfrm flipH="1" flipV="0">
            <a:off x="4792050" y="4486275"/>
            <a:ext cx="0" cy="142875"/>
          </a:xfrm>
          <a:prstGeom prst="line">
            <a:avLst/>
          </a:prstGeom>
          <a:ln w="38099" cap="flat" cmpd="sng" algn="ctr">
            <a:solidFill>
              <a:schemeClr val="bg1">
                <a:lumMod val="74901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 hidden="0"/>
          <p:cNvCxnSpPr>
            <a:cxnSpLocks/>
          </p:cNvCxnSpPr>
          <p:nvPr isPhoto="0" userDrawn="0"/>
        </p:nvCxnSpPr>
        <p:spPr bwMode="auto">
          <a:xfrm flipH="1" flipV="0">
            <a:off x="5173049" y="4486275"/>
            <a:ext cx="0" cy="142875"/>
          </a:xfrm>
          <a:prstGeom prst="line">
            <a:avLst/>
          </a:prstGeom>
          <a:ln w="38099" cap="flat" cmpd="sng" algn="ctr">
            <a:solidFill>
              <a:schemeClr val="bg1">
                <a:lumMod val="74901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 hidden="0"/>
          <p:cNvSpPr/>
          <p:nvPr isPhoto="0" userDrawn="0"/>
        </p:nvSpPr>
        <p:spPr bwMode="auto">
          <a:xfrm flipH="0" flipV="0">
            <a:off x="2450564" y="2473263"/>
            <a:ext cx="110970" cy="1109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" hidden="0"/>
          <p:cNvSpPr/>
          <p:nvPr isPhoto="0" userDrawn="0"/>
        </p:nvSpPr>
        <p:spPr bwMode="auto">
          <a:xfrm flipH="0" flipV="0">
            <a:off x="2831563" y="2787588"/>
            <a:ext cx="110970" cy="1109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" hidden="0"/>
          <p:cNvSpPr/>
          <p:nvPr isPhoto="0" userDrawn="0"/>
        </p:nvSpPr>
        <p:spPr bwMode="auto">
          <a:xfrm flipH="0" flipV="0">
            <a:off x="3212564" y="3673413"/>
            <a:ext cx="110970" cy="1109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" hidden="0"/>
          <p:cNvSpPr/>
          <p:nvPr isPhoto="0" userDrawn="0"/>
        </p:nvSpPr>
        <p:spPr bwMode="auto">
          <a:xfrm flipH="0" flipV="0">
            <a:off x="3593565" y="3873437"/>
            <a:ext cx="110970" cy="1109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" hidden="0"/>
          <p:cNvSpPr/>
          <p:nvPr isPhoto="0" userDrawn="0"/>
        </p:nvSpPr>
        <p:spPr bwMode="auto">
          <a:xfrm flipH="0" flipV="0">
            <a:off x="3974564" y="4092511"/>
            <a:ext cx="110970" cy="1109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" hidden="0"/>
          <p:cNvSpPr/>
          <p:nvPr isPhoto="0" userDrawn="0"/>
        </p:nvSpPr>
        <p:spPr bwMode="auto">
          <a:xfrm flipH="0" flipV="0">
            <a:off x="4355564" y="4203481"/>
            <a:ext cx="110970" cy="1109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" hidden="0"/>
          <p:cNvSpPr/>
          <p:nvPr isPhoto="0" userDrawn="0"/>
        </p:nvSpPr>
        <p:spPr bwMode="auto">
          <a:xfrm flipH="0" flipV="0">
            <a:off x="4736565" y="4258966"/>
            <a:ext cx="110970" cy="1109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" hidden="0"/>
          <p:cNvCxnSpPr>
            <a:cxnSpLocks/>
            <a:stCxn id="21" idx="5"/>
            <a:endCxn id="9" idx="1"/>
          </p:cNvCxnSpPr>
          <p:nvPr isPhoto="0" userDrawn="0"/>
        </p:nvCxnSpPr>
        <p:spPr bwMode="auto">
          <a:xfrm rot="5399978" flipH="0" flipV="1">
            <a:off x="2578620" y="2534644"/>
            <a:ext cx="235857" cy="302531"/>
          </a:xfrm>
          <a:prstGeom prst="line">
            <a:avLst/>
          </a:prstGeom>
          <a:ln w="38099" cap="flat" cmpd="sng" algn="ctr">
            <a:solidFill>
              <a:schemeClr val="accent4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 hidden="0"/>
          <p:cNvSpPr/>
          <p:nvPr isPhoto="0" userDrawn="0"/>
        </p:nvSpPr>
        <p:spPr bwMode="auto">
          <a:xfrm flipH="0" flipV="0">
            <a:off x="1529106" y="1499192"/>
            <a:ext cx="1413426" cy="462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err / cost</a:t>
            </a:r>
            <a:endParaRPr sz="18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29" name="" hidden="0"/>
          <p:cNvSpPr/>
          <p:nvPr isPhoto="0" userDrawn="0"/>
        </p:nvSpPr>
        <p:spPr bwMode="auto">
          <a:xfrm flipH="0" flipV="0">
            <a:off x="5620724" y="4326523"/>
            <a:ext cx="304799" cy="462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k</a:t>
            </a:r>
            <a:endParaRPr sz="18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30" name="" hidden="0"/>
          <p:cNvSpPr/>
          <p:nvPr isPhoto="0" userDrawn="0"/>
        </p:nvSpPr>
        <p:spPr bwMode="auto">
          <a:xfrm flipH="0" flipV="0">
            <a:off x="4030049" y="2325210"/>
            <a:ext cx="1413426" cy="462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this is an "elbow"</a:t>
            </a:r>
            <a:endParaRPr sz="18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31" name="" hidden="0"/>
          <p:cNvCxnSpPr>
            <a:cxnSpLocks/>
          </p:cNvCxnSpPr>
          <p:nvPr isPhoto="0" userDrawn="0"/>
        </p:nvCxnSpPr>
        <p:spPr bwMode="auto">
          <a:xfrm rot="0" flipH="1" flipV="0">
            <a:off x="3401399" y="2733674"/>
            <a:ext cx="819149" cy="857250"/>
          </a:xfrm>
          <a:prstGeom prst="line">
            <a:avLst/>
          </a:prstGeom>
          <a:ln w="28575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 hidden="0"/>
          <p:cNvSpPr/>
          <p:nvPr isPhoto="0" userDrawn="0"/>
        </p:nvSpPr>
        <p:spPr bwMode="auto">
          <a:xfrm flipH="0" flipV="0">
            <a:off x="4736565" y="3232273"/>
            <a:ext cx="1155946" cy="55210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800">
                <a:solidFill>
                  <a:schemeClr val="accent4"/>
                </a:solidFill>
                <a:latin typeface="Poppins"/>
                <a:ea typeface="Poppins"/>
                <a:cs typeface="Poppins"/>
              </a:rPr>
              <a:t>choose k=3</a:t>
            </a:r>
            <a:endParaRPr sz="1800">
              <a:solidFill>
                <a:schemeClr val="accent4"/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33" name="" hidden="0"/>
          <p:cNvCxnSpPr>
            <a:cxnSpLocks/>
          </p:cNvCxnSpPr>
          <p:nvPr isPhoto="0" userDrawn="0"/>
        </p:nvCxnSpPr>
        <p:spPr bwMode="auto">
          <a:xfrm rot="0" flipH="1" flipV="0">
            <a:off x="3353774" y="3562349"/>
            <a:ext cx="1609724" cy="847724"/>
          </a:xfrm>
          <a:prstGeom prst="line">
            <a:avLst/>
          </a:prstGeom>
          <a:ln w="28575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" hidden="0"/>
          <p:cNvGrpSpPr/>
          <p:nvPr isPhoto="0" userDrawn="0"/>
        </p:nvGrpSpPr>
        <p:grpSpPr bwMode="auto">
          <a:xfrm>
            <a:off x="2360478" y="4585291"/>
            <a:ext cx="2548393" cy="462376"/>
            <a:chOff x="0" y="0"/>
            <a:chExt cx="2548393" cy="462376"/>
          </a:xfrm>
        </p:grpSpPr>
        <p:sp>
          <p:nvSpPr>
            <p:cNvPr id="35" name="" hidden="0"/>
            <p:cNvSpPr/>
            <p:nvPr isPhoto="0" userDrawn="0"/>
          </p:nvSpPr>
          <p:spPr bwMode="auto">
            <a:xfrm flipH="0" flipV="0">
              <a:off x="0" y="0"/>
              <a:ext cx="272091" cy="46237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>
              <a:noAutofit/>
            </a:bodyPr>
            <a:p>
              <a:pPr algn="ctr">
                <a:defRPr/>
              </a:pPr>
              <a:r>
                <a:rPr sz="1800">
                  <a:solidFill>
                    <a:schemeClr val="bg1">
                      <a:lumMod val="75000"/>
                    </a:schemeClr>
                  </a:solidFill>
                  <a:latin typeface="Poppins"/>
                  <a:ea typeface="Poppins"/>
                  <a:cs typeface="Poppins"/>
                </a:rPr>
                <a:t>1</a:t>
              </a:r>
              <a:endPara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endParaRPr>
            </a:p>
          </p:txBody>
        </p:sp>
        <p:sp>
          <p:nvSpPr>
            <p:cNvPr id="36" name="" hidden="0"/>
            <p:cNvSpPr/>
            <p:nvPr isPhoto="0" userDrawn="0"/>
          </p:nvSpPr>
          <p:spPr bwMode="auto">
            <a:xfrm flipH="0" flipV="0">
              <a:off x="742202" y="0"/>
              <a:ext cx="272091" cy="46237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>
              <a:noAutofit/>
            </a:bodyPr>
            <a:p>
              <a:pPr algn="ctr">
                <a:defRPr/>
              </a:pPr>
              <a:r>
                <a:rPr sz="1800">
                  <a:solidFill>
                    <a:schemeClr val="bg1">
                      <a:lumMod val="75000"/>
                    </a:schemeClr>
                  </a:solidFill>
                  <a:latin typeface="Poppins"/>
                  <a:ea typeface="Poppins"/>
                  <a:cs typeface="Poppins"/>
                </a:rPr>
                <a:t>3</a:t>
              </a:r>
              <a:endPara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endParaRPr>
            </a:p>
          </p:txBody>
        </p:sp>
        <p:sp>
          <p:nvSpPr>
            <p:cNvPr id="37" name="" hidden="0"/>
            <p:cNvSpPr/>
            <p:nvPr isPhoto="0" userDrawn="0"/>
          </p:nvSpPr>
          <p:spPr bwMode="auto">
            <a:xfrm flipH="0" flipV="0">
              <a:off x="1523999" y="0"/>
              <a:ext cx="272091" cy="46237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>
              <a:noAutofit/>
            </a:bodyPr>
            <a:p>
              <a:pPr algn="ctr">
                <a:defRPr/>
              </a:pPr>
              <a:r>
                <a:rPr sz="1800">
                  <a:solidFill>
                    <a:schemeClr val="bg1">
                      <a:lumMod val="75000"/>
                    </a:schemeClr>
                  </a:solidFill>
                  <a:latin typeface="Poppins"/>
                  <a:ea typeface="Poppins"/>
                  <a:cs typeface="Poppins"/>
                </a:rPr>
                <a:t>5</a:t>
              </a:r>
              <a:endPara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endParaRPr>
            </a:p>
          </p:txBody>
        </p:sp>
        <p:sp>
          <p:nvSpPr>
            <p:cNvPr id="38" name="" hidden="0"/>
            <p:cNvSpPr/>
            <p:nvPr isPhoto="0" userDrawn="0"/>
          </p:nvSpPr>
          <p:spPr bwMode="auto">
            <a:xfrm flipH="0" flipV="0">
              <a:off x="2276301" y="0"/>
              <a:ext cx="272091" cy="46237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>
              <a:noAutofit/>
            </a:bodyPr>
            <a:p>
              <a:pPr algn="ctr">
                <a:defRPr/>
              </a:pPr>
              <a:r>
                <a:rPr sz="1800">
                  <a:solidFill>
                    <a:schemeClr val="bg1">
                      <a:lumMod val="75000"/>
                    </a:schemeClr>
                  </a:solidFill>
                  <a:latin typeface="Poppins"/>
                  <a:ea typeface="Poppins"/>
                  <a:cs typeface="Poppins"/>
                </a:rPr>
                <a:t>7</a:t>
              </a:r>
              <a:endParaRPr sz="18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2020-12-16T22:31:45Z</dcterms:modified>
  <cp:category/>
  <cp:contentStatus/>
  <cp:version/>
</cp:coreProperties>
</file>