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B90"/>
    <a:srgbClr val="00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6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40057C-E03F-43FA-9DC7-1EAE3976F50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E85D0-CE4D-4A7D-8602-99F84913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C56070-DFBE-4BB5-9AFF-831258AA1257}"/>
              </a:ext>
            </a:extLst>
          </p:cNvPr>
          <p:cNvCxnSpPr>
            <a:cxnSpLocks/>
          </p:cNvCxnSpPr>
          <p:nvPr/>
        </p:nvCxnSpPr>
        <p:spPr>
          <a:xfrm>
            <a:off x="3011666" y="2856863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F17972-95BF-427D-A752-7CAB9BD91066}"/>
              </a:ext>
            </a:extLst>
          </p:cNvPr>
          <p:cNvCxnSpPr>
            <a:cxnSpLocks/>
          </p:cNvCxnSpPr>
          <p:nvPr/>
        </p:nvCxnSpPr>
        <p:spPr>
          <a:xfrm>
            <a:off x="3367934" y="2442430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AF0766-F57B-4C3E-8DAF-9A4504249BE6}"/>
              </a:ext>
            </a:extLst>
          </p:cNvPr>
          <p:cNvCxnSpPr>
            <a:cxnSpLocks/>
          </p:cNvCxnSpPr>
          <p:nvPr/>
        </p:nvCxnSpPr>
        <p:spPr>
          <a:xfrm>
            <a:off x="4468741" y="2124860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A63835-79C6-4BC7-8022-CFFDC2BD7541}"/>
              </a:ext>
            </a:extLst>
          </p:cNvPr>
          <p:cNvCxnSpPr>
            <a:cxnSpLocks/>
          </p:cNvCxnSpPr>
          <p:nvPr/>
        </p:nvCxnSpPr>
        <p:spPr>
          <a:xfrm>
            <a:off x="2249507" y="3326005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B0BBB5-F2D9-4D1B-952B-849C91F05A5E}"/>
              </a:ext>
            </a:extLst>
          </p:cNvPr>
          <p:cNvCxnSpPr>
            <a:cxnSpLocks/>
          </p:cNvCxnSpPr>
          <p:nvPr/>
        </p:nvCxnSpPr>
        <p:spPr>
          <a:xfrm>
            <a:off x="2665833" y="2847451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A2635D-BD0E-4A65-BC78-EF62C3BD8EE4}"/>
              </a:ext>
            </a:extLst>
          </p:cNvPr>
          <p:cNvCxnSpPr>
            <a:cxnSpLocks/>
          </p:cNvCxnSpPr>
          <p:nvPr/>
        </p:nvCxnSpPr>
        <p:spPr>
          <a:xfrm>
            <a:off x="1753423" y="3342437"/>
            <a:ext cx="137392" cy="233848"/>
          </a:xfrm>
          <a:prstGeom prst="line">
            <a:avLst/>
          </a:prstGeom>
          <a:ln w="158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F6A28-2B6A-4A2C-94A9-00F967258EC8}"/>
              </a:ext>
            </a:extLst>
          </p:cNvPr>
          <p:cNvCxnSpPr>
            <a:cxnSpLocks/>
          </p:cNvCxnSpPr>
          <p:nvPr/>
        </p:nvCxnSpPr>
        <p:spPr>
          <a:xfrm flipV="1">
            <a:off x="1402080" y="1579880"/>
            <a:ext cx="0" cy="2519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F247E8-7BA0-4DA2-895C-92FE913BE235}"/>
              </a:ext>
            </a:extLst>
          </p:cNvPr>
          <p:cNvCxnSpPr>
            <a:cxnSpLocks/>
          </p:cNvCxnSpPr>
          <p:nvPr/>
        </p:nvCxnSpPr>
        <p:spPr>
          <a:xfrm>
            <a:off x="1397000" y="4099560"/>
            <a:ext cx="3383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3747C0-E2C9-4519-A0E9-9ADE99BEF479}"/>
              </a:ext>
            </a:extLst>
          </p:cNvPr>
          <p:cNvCxnSpPr>
            <a:cxnSpLocks/>
          </p:cNvCxnSpPr>
          <p:nvPr/>
        </p:nvCxnSpPr>
        <p:spPr>
          <a:xfrm flipH="1">
            <a:off x="1526306" y="1924050"/>
            <a:ext cx="3243875" cy="1816931"/>
          </a:xfrm>
          <a:prstGeom prst="line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CC5866E-7EC3-4CC9-B96A-68AB2795A57A}"/>
              </a:ext>
            </a:extLst>
          </p:cNvPr>
          <p:cNvSpPr/>
          <p:nvPr/>
        </p:nvSpPr>
        <p:spPr>
          <a:xfrm>
            <a:off x="1671145" y="3254002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9A3425-5281-475C-A3AE-F058C2593551}"/>
              </a:ext>
            </a:extLst>
          </p:cNvPr>
          <p:cNvSpPr/>
          <p:nvPr/>
        </p:nvSpPr>
        <p:spPr>
          <a:xfrm>
            <a:off x="2326990" y="3499944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42F0D3-3193-4DB3-874F-BC46248503B3}"/>
              </a:ext>
            </a:extLst>
          </p:cNvPr>
          <p:cNvSpPr/>
          <p:nvPr/>
        </p:nvSpPr>
        <p:spPr>
          <a:xfrm>
            <a:off x="2598157" y="2779811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305C5F1-79F5-4354-8C64-CBC542F71E6B}"/>
              </a:ext>
            </a:extLst>
          </p:cNvPr>
          <p:cNvSpPr/>
          <p:nvPr/>
        </p:nvSpPr>
        <p:spPr>
          <a:xfrm>
            <a:off x="3091793" y="3032060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31F46C-480D-477D-96FB-98083EF8DDD8}"/>
              </a:ext>
            </a:extLst>
          </p:cNvPr>
          <p:cNvSpPr/>
          <p:nvPr/>
        </p:nvSpPr>
        <p:spPr>
          <a:xfrm>
            <a:off x="3306204" y="2382521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C2D251-3E24-48F0-B263-45A0B023471D}"/>
              </a:ext>
            </a:extLst>
          </p:cNvPr>
          <p:cNvSpPr/>
          <p:nvPr/>
        </p:nvSpPr>
        <p:spPr>
          <a:xfrm>
            <a:off x="4562891" y="2322612"/>
            <a:ext cx="119818" cy="11981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40EE610-4B52-4812-9F07-530527162ABE}"/>
              </a:ext>
            </a:extLst>
          </p:cNvPr>
          <p:cNvSpPr/>
          <p:nvPr/>
        </p:nvSpPr>
        <p:spPr>
          <a:xfrm>
            <a:off x="1814239" y="3484181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0CCAEBC-4DCC-4C0C-8651-E47A8A13FD93}"/>
              </a:ext>
            </a:extLst>
          </p:cNvPr>
          <p:cNvSpPr/>
          <p:nvPr/>
        </p:nvSpPr>
        <p:spPr>
          <a:xfrm>
            <a:off x="2717964" y="2981675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360F756-2FEA-4519-9BFA-6799A63AE309}"/>
              </a:ext>
            </a:extLst>
          </p:cNvPr>
          <p:cNvSpPr/>
          <p:nvPr/>
        </p:nvSpPr>
        <p:spPr>
          <a:xfrm>
            <a:off x="2189598" y="3266096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F0BEFF-4D4E-4F3A-9891-56CCF38A14C5}"/>
              </a:ext>
            </a:extLst>
          </p:cNvPr>
          <p:cNvSpPr/>
          <p:nvPr/>
        </p:nvSpPr>
        <p:spPr>
          <a:xfrm>
            <a:off x="2969550" y="2827566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3ACFCDF-905F-467F-885F-FF69C8B5DB04}"/>
              </a:ext>
            </a:extLst>
          </p:cNvPr>
          <p:cNvSpPr/>
          <p:nvPr/>
        </p:nvSpPr>
        <p:spPr>
          <a:xfrm>
            <a:off x="3433596" y="2589899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7640BD7-9386-495E-9A85-7A53983B60DF}"/>
              </a:ext>
            </a:extLst>
          </p:cNvPr>
          <p:cNvSpPr/>
          <p:nvPr/>
        </p:nvSpPr>
        <p:spPr>
          <a:xfrm>
            <a:off x="4389784" y="2045108"/>
            <a:ext cx="119818" cy="11981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335525F-62CE-489F-8B0C-EF314939BB16}"/>
              </a:ext>
            </a:extLst>
          </p:cNvPr>
          <p:cNvGrpSpPr/>
          <p:nvPr/>
        </p:nvGrpSpPr>
        <p:grpSpPr>
          <a:xfrm rot="-60000">
            <a:off x="5311643" y="3020834"/>
            <a:ext cx="3702155" cy="161316"/>
            <a:chOff x="6064093" y="3072264"/>
            <a:chExt cx="3702155" cy="161316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F86C73-35E0-4133-9BC8-176AEE1250A7}"/>
                </a:ext>
              </a:extLst>
            </p:cNvPr>
            <p:cNvCxnSpPr>
              <a:cxnSpLocks/>
            </p:cNvCxnSpPr>
            <p:nvPr/>
          </p:nvCxnSpPr>
          <p:spPr>
            <a:xfrm rot="60000" flipH="1">
              <a:off x="6064093" y="3144680"/>
              <a:ext cx="3702155" cy="1639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4D4B902-567C-46B4-BFCB-83CE0020A319}"/>
                </a:ext>
              </a:extLst>
            </p:cNvPr>
            <p:cNvGrpSpPr/>
            <p:nvPr/>
          </p:nvGrpSpPr>
          <p:grpSpPr>
            <a:xfrm>
              <a:off x="6404008" y="3072264"/>
              <a:ext cx="3069842" cy="161316"/>
              <a:chOff x="6404008" y="3072264"/>
              <a:chExt cx="3069842" cy="16131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A84764-73EC-4710-A043-CC0CF51ACFCE}"/>
                  </a:ext>
                </a:extLst>
              </p:cNvPr>
              <p:cNvSpPr/>
              <p:nvPr/>
            </p:nvSpPr>
            <p:spPr>
              <a:xfrm rot="1800000">
                <a:off x="6404008" y="3072264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2CCDFE7-C2DC-45C4-90EB-892EFD2E7A15}"/>
                  </a:ext>
                </a:extLst>
              </p:cNvPr>
              <p:cNvSpPr/>
              <p:nvPr/>
            </p:nvSpPr>
            <p:spPr>
              <a:xfrm rot="1800000">
                <a:off x="7437910" y="3088943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E9BACD0-7F3F-4FD9-8AFD-A144CE55EE5C}"/>
                  </a:ext>
                </a:extLst>
              </p:cNvPr>
              <p:cNvSpPr/>
              <p:nvPr/>
            </p:nvSpPr>
            <p:spPr>
              <a:xfrm rot="1800000">
                <a:off x="6838121" y="3085365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1B05A9A-C2DC-4C64-BD69-1FBB450087D1}"/>
                  </a:ext>
                </a:extLst>
              </p:cNvPr>
              <p:cNvSpPr/>
              <p:nvPr/>
            </p:nvSpPr>
            <p:spPr>
              <a:xfrm rot="1800000">
                <a:off x="7732844" y="3090800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3BCA0F3-ABDE-4DF9-8751-5D703426E57F}"/>
                  </a:ext>
                </a:extLst>
              </p:cNvPr>
              <p:cNvSpPr/>
              <p:nvPr/>
            </p:nvSpPr>
            <p:spPr>
              <a:xfrm rot="1800000">
                <a:off x="8253554" y="3097945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5D8A7E4-BCBA-4568-B967-4B9259270359}"/>
                  </a:ext>
                </a:extLst>
              </p:cNvPr>
              <p:cNvSpPr/>
              <p:nvPr/>
            </p:nvSpPr>
            <p:spPr>
              <a:xfrm rot="1800000">
                <a:off x="9354032" y="3113762"/>
                <a:ext cx="119818" cy="119818"/>
              </a:xfrm>
              <a:prstGeom prst="ellipse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98B3AB8-AA04-43D4-8E61-8ECAA3A8D754}"/>
              </a:ext>
            </a:extLst>
          </p:cNvPr>
          <p:cNvSpPr txBox="1"/>
          <p:nvPr/>
        </p:nvSpPr>
        <p:spPr>
          <a:xfrm>
            <a:off x="2838622" y="4437546"/>
            <a:ext cx="444352" cy="3231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/>
              <a:t>2D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6F84EE-E186-4FD3-A974-402EC0D39BB4}"/>
              </a:ext>
            </a:extLst>
          </p:cNvPr>
          <p:cNvSpPr txBox="1"/>
          <p:nvPr/>
        </p:nvSpPr>
        <p:spPr>
          <a:xfrm>
            <a:off x="7271291" y="4437545"/>
            <a:ext cx="444352" cy="323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/>
              <a:t>1D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0E78DDA-0088-4A0D-8EE2-018A62A30B09}"/>
              </a:ext>
            </a:extLst>
          </p:cNvPr>
          <p:cNvCxnSpPr>
            <a:stCxn id="119" idx="3"/>
            <a:endCxn id="120" idx="1"/>
          </p:cNvCxnSpPr>
          <p:nvPr/>
        </p:nvCxnSpPr>
        <p:spPr>
          <a:xfrm flipV="1">
            <a:off x="3282974" y="4599128"/>
            <a:ext cx="3988317" cy="1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7A640C7-DBDD-44E2-B2DF-AD229EBC43A3}"/>
              </a:ext>
            </a:extLst>
          </p:cNvPr>
          <p:cNvSpPr/>
          <p:nvPr/>
        </p:nvSpPr>
        <p:spPr>
          <a:xfrm>
            <a:off x="5055017" y="4248914"/>
            <a:ext cx="888583" cy="7004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6325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464B245-C155-4D7A-A8B5-8FB5EF7F2206}"/>
              </a:ext>
            </a:extLst>
          </p:cNvPr>
          <p:cNvSpPr/>
          <p:nvPr/>
        </p:nvSpPr>
        <p:spPr>
          <a:xfrm>
            <a:off x="5872576" y="2529767"/>
            <a:ext cx="2390359" cy="1545747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21B6603-B67D-414C-950C-9CC65EB54C5B}"/>
              </a:ext>
            </a:extLst>
          </p:cNvPr>
          <p:cNvSpPr/>
          <p:nvPr/>
        </p:nvSpPr>
        <p:spPr>
          <a:xfrm rot="19959883" flipH="1">
            <a:off x="1486189" y="2397700"/>
            <a:ext cx="2408178" cy="1419496"/>
          </a:xfrm>
          <a:prstGeom prst="parallelogram">
            <a:avLst>
              <a:gd name="adj" fmla="val 33809"/>
            </a:avLst>
          </a:prstGeom>
          <a:solidFill>
            <a:schemeClr val="accent6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F6A28-2B6A-4A2C-94A9-00F967258EC8}"/>
              </a:ext>
            </a:extLst>
          </p:cNvPr>
          <p:cNvCxnSpPr>
            <a:cxnSpLocks/>
          </p:cNvCxnSpPr>
          <p:nvPr/>
        </p:nvCxnSpPr>
        <p:spPr>
          <a:xfrm flipV="1">
            <a:off x="2387917" y="2024063"/>
            <a:ext cx="0" cy="2075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F247E8-7BA0-4DA2-895C-92FE913BE235}"/>
              </a:ext>
            </a:extLst>
          </p:cNvPr>
          <p:cNvCxnSpPr>
            <a:cxnSpLocks/>
          </p:cNvCxnSpPr>
          <p:nvPr/>
        </p:nvCxnSpPr>
        <p:spPr>
          <a:xfrm>
            <a:off x="2382837" y="4099560"/>
            <a:ext cx="1827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AEE36F-6D99-4851-9C7C-F25C5B98F2A1}"/>
              </a:ext>
            </a:extLst>
          </p:cNvPr>
          <p:cNvCxnSpPr>
            <a:cxnSpLocks/>
          </p:cNvCxnSpPr>
          <p:nvPr/>
        </p:nvCxnSpPr>
        <p:spPr>
          <a:xfrm>
            <a:off x="2382837" y="4099560"/>
            <a:ext cx="1560513" cy="926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19920A-D371-463F-94EA-919BCFEAE60F}"/>
              </a:ext>
            </a:extLst>
          </p:cNvPr>
          <p:cNvCxnSpPr>
            <a:cxnSpLocks/>
          </p:cNvCxnSpPr>
          <p:nvPr/>
        </p:nvCxnSpPr>
        <p:spPr>
          <a:xfrm flipH="1" flipV="1">
            <a:off x="1047750" y="3636482"/>
            <a:ext cx="1335087" cy="463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1BEE86-98CA-4FB5-8349-A31AFC39228F}"/>
              </a:ext>
            </a:extLst>
          </p:cNvPr>
          <p:cNvCxnSpPr>
            <a:cxnSpLocks/>
          </p:cNvCxnSpPr>
          <p:nvPr/>
        </p:nvCxnSpPr>
        <p:spPr>
          <a:xfrm flipH="1">
            <a:off x="1438275" y="4099559"/>
            <a:ext cx="944562" cy="967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02B6B59-A180-49F7-89B9-D45B81A8A800}"/>
              </a:ext>
            </a:extLst>
          </p:cNvPr>
          <p:cNvSpPr>
            <a:spLocks noChangeAspect="1"/>
          </p:cNvSpPr>
          <p:nvPr/>
        </p:nvSpPr>
        <p:spPr>
          <a:xfrm>
            <a:off x="1910556" y="2927448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9D27F9-4690-4C70-96DD-7F764E1B57B9}"/>
              </a:ext>
            </a:extLst>
          </p:cNvPr>
          <p:cNvSpPr>
            <a:spLocks noChangeAspect="1"/>
          </p:cNvSpPr>
          <p:nvPr/>
        </p:nvSpPr>
        <p:spPr>
          <a:xfrm>
            <a:off x="2000556" y="3480525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D8EC32-5FAF-401E-A2CD-3BD24B67586A}"/>
              </a:ext>
            </a:extLst>
          </p:cNvPr>
          <p:cNvSpPr>
            <a:spLocks noChangeAspect="1"/>
          </p:cNvSpPr>
          <p:nvPr/>
        </p:nvSpPr>
        <p:spPr>
          <a:xfrm>
            <a:off x="2553006" y="2999676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030771-42B8-4EEB-AFBA-8F878D9A065C}"/>
              </a:ext>
            </a:extLst>
          </p:cNvPr>
          <p:cNvSpPr>
            <a:spLocks noChangeAspect="1"/>
          </p:cNvSpPr>
          <p:nvPr/>
        </p:nvSpPr>
        <p:spPr>
          <a:xfrm>
            <a:off x="2911622" y="3456482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5A6E50-E6C1-4E36-9E01-F5CD8DE58FB7}"/>
              </a:ext>
            </a:extLst>
          </p:cNvPr>
          <p:cNvSpPr>
            <a:spLocks noChangeAspect="1"/>
          </p:cNvSpPr>
          <p:nvPr/>
        </p:nvSpPr>
        <p:spPr>
          <a:xfrm>
            <a:off x="2773509" y="258354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4B0DF7-179F-49AD-8ADC-FAF36D18C4FD}"/>
              </a:ext>
            </a:extLst>
          </p:cNvPr>
          <p:cNvSpPr>
            <a:spLocks noChangeAspect="1"/>
          </p:cNvSpPr>
          <p:nvPr/>
        </p:nvSpPr>
        <p:spPr>
          <a:xfrm>
            <a:off x="3118984" y="2839720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BB0527-D612-4809-811C-DF88B93E940E}"/>
              </a:ext>
            </a:extLst>
          </p:cNvPr>
          <p:cNvCxnSpPr>
            <a:cxnSpLocks/>
          </p:cNvCxnSpPr>
          <p:nvPr/>
        </p:nvCxnSpPr>
        <p:spPr>
          <a:xfrm flipH="1" flipV="1">
            <a:off x="1262063" y="3015708"/>
            <a:ext cx="1120775" cy="107183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6266DE-7EA5-44CF-9841-086B250FF93D}"/>
              </a:ext>
            </a:extLst>
          </p:cNvPr>
          <p:cNvCxnSpPr>
            <a:cxnSpLocks/>
          </p:cNvCxnSpPr>
          <p:nvPr/>
        </p:nvCxnSpPr>
        <p:spPr>
          <a:xfrm flipV="1">
            <a:off x="2381664" y="3191696"/>
            <a:ext cx="1704163" cy="895843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C04F86-1C65-40D5-9173-4C06ED8662F1}"/>
              </a:ext>
            </a:extLst>
          </p:cNvPr>
          <p:cNvCxnSpPr>
            <a:cxnSpLocks/>
          </p:cNvCxnSpPr>
          <p:nvPr/>
        </p:nvCxnSpPr>
        <p:spPr>
          <a:xfrm flipV="1">
            <a:off x="5872577" y="4087539"/>
            <a:ext cx="2390361" cy="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30E4BD-83FC-46CA-BF77-57D78F903AB8}"/>
              </a:ext>
            </a:extLst>
          </p:cNvPr>
          <p:cNvCxnSpPr>
            <a:cxnSpLocks/>
          </p:cNvCxnSpPr>
          <p:nvPr/>
        </p:nvCxnSpPr>
        <p:spPr>
          <a:xfrm flipV="1">
            <a:off x="5877754" y="2528888"/>
            <a:ext cx="0" cy="1570673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7A31BF7-0339-4C96-B21C-C475A4C70872}"/>
              </a:ext>
            </a:extLst>
          </p:cNvPr>
          <p:cNvSpPr>
            <a:spLocks noChangeAspect="1"/>
          </p:cNvSpPr>
          <p:nvPr/>
        </p:nvSpPr>
        <p:spPr>
          <a:xfrm>
            <a:off x="5963134" y="321551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2D376A-C6E3-4959-A14F-BFAEC5D1B0BA}"/>
              </a:ext>
            </a:extLst>
          </p:cNvPr>
          <p:cNvSpPr>
            <a:spLocks noChangeAspect="1"/>
          </p:cNvSpPr>
          <p:nvPr/>
        </p:nvSpPr>
        <p:spPr>
          <a:xfrm>
            <a:off x="6299620" y="2754352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173955-2EA5-4F2F-9D19-1F3509B514C7}"/>
              </a:ext>
            </a:extLst>
          </p:cNvPr>
          <p:cNvSpPr>
            <a:spLocks noChangeAspect="1"/>
          </p:cNvSpPr>
          <p:nvPr/>
        </p:nvSpPr>
        <p:spPr>
          <a:xfrm>
            <a:off x="7059204" y="303551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EA794-6FA8-4A36-A467-A7A79F006B20}"/>
              </a:ext>
            </a:extLst>
          </p:cNvPr>
          <p:cNvSpPr>
            <a:spLocks noChangeAspect="1"/>
          </p:cNvSpPr>
          <p:nvPr/>
        </p:nvSpPr>
        <p:spPr>
          <a:xfrm>
            <a:off x="6969204" y="3758545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679958-6085-4D69-ACDD-E19BD6388A81}"/>
              </a:ext>
            </a:extLst>
          </p:cNvPr>
          <p:cNvSpPr>
            <a:spLocks noChangeAspect="1"/>
          </p:cNvSpPr>
          <p:nvPr/>
        </p:nvSpPr>
        <p:spPr>
          <a:xfrm>
            <a:off x="7484504" y="276354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1AF9A2-C2A2-4E8B-90C7-CA29ED09B76A}"/>
              </a:ext>
            </a:extLst>
          </p:cNvPr>
          <p:cNvSpPr>
            <a:spLocks noChangeAspect="1"/>
          </p:cNvSpPr>
          <p:nvPr/>
        </p:nvSpPr>
        <p:spPr>
          <a:xfrm>
            <a:off x="7676014" y="3122640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8F0DEF-5451-4FC4-BE11-62A60218D412}"/>
              </a:ext>
            </a:extLst>
          </p:cNvPr>
          <p:cNvSpPr txBox="1"/>
          <p:nvPr/>
        </p:nvSpPr>
        <p:spPr>
          <a:xfrm>
            <a:off x="2626535" y="5300204"/>
            <a:ext cx="444352" cy="3231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/>
              <a:t>5D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FB92B8-DBB5-4925-B05A-813C3B711567}"/>
              </a:ext>
            </a:extLst>
          </p:cNvPr>
          <p:cNvSpPr txBox="1"/>
          <p:nvPr/>
        </p:nvSpPr>
        <p:spPr>
          <a:xfrm>
            <a:off x="7059204" y="5300203"/>
            <a:ext cx="444352" cy="323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/>
              <a:t>2D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28EC99-D1BD-4575-9CB6-0734BA65007C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3070887" y="5461786"/>
            <a:ext cx="3988317" cy="1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9BB56A3-00E0-4C62-80D8-9C4D07EA1EE5}"/>
              </a:ext>
            </a:extLst>
          </p:cNvPr>
          <p:cNvSpPr/>
          <p:nvPr/>
        </p:nvSpPr>
        <p:spPr>
          <a:xfrm>
            <a:off x="4542888" y="5111572"/>
            <a:ext cx="888583" cy="7004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9875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91B3ECE-054E-4FB4-8763-8A4DC99C3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623824"/>
                  </p:ext>
                </p:extLst>
              </p:nvPr>
            </p:nvGraphicFramePr>
            <p:xfrm>
              <a:off x="317501" y="1148289"/>
              <a:ext cx="1847895" cy="45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579">
                      <a:extLst>
                        <a:ext uri="{9D8B030D-6E8A-4147-A177-3AD203B41FA5}">
                          <a16:colId xmlns:a16="http://schemas.microsoft.com/office/drawing/2014/main" val="3918173235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1041858627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1644994933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353993850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4122768050"/>
                        </a:ext>
                      </a:extLst>
                    </a:gridCol>
                  </a:tblGrid>
                  <a:tr h="2819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498371091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934106125"/>
                      </a:ext>
                    </a:extLst>
                  </a:tr>
                  <a:tr h="31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3804434509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005069967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318938619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541407935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747819836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124847072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3351928211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13969168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893294633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16786743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281886994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768201895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52142859"/>
                      </a:ext>
                    </a:extLst>
                  </a:tr>
                  <a:tr h="281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0856490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91B3ECE-054E-4FB4-8763-8A4DC99C3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623824"/>
                  </p:ext>
                </p:extLst>
              </p:nvPr>
            </p:nvGraphicFramePr>
            <p:xfrm>
              <a:off x="317501" y="1148289"/>
              <a:ext cx="1847895" cy="45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579">
                      <a:extLst>
                        <a:ext uri="{9D8B030D-6E8A-4147-A177-3AD203B41FA5}">
                          <a16:colId xmlns:a16="http://schemas.microsoft.com/office/drawing/2014/main" val="3918173235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1041858627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1644994933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353993850"/>
                        </a:ext>
                      </a:extLst>
                    </a:gridCol>
                    <a:gridCol w="369579">
                      <a:extLst>
                        <a:ext uri="{9D8B030D-6E8A-4147-A177-3AD203B41FA5}">
                          <a16:colId xmlns:a16="http://schemas.microsoft.com/office/drawing/2014/main" val="4122768050"/>
                        </a:ext>
                      </a:extLst>
                    </a:gridCol>
                  </a:tblGrid>
                  <a:tr h="282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1" marR="69531" marT="34766" marB="34766" anchor="ctr">
                        <a:blipFill>
                          <a:blip r:embed="rId2"/>
                          <a:stretch>
                            <a:fillRect l="-1639" t="-2174" r="-404918" b="-155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1" marR="69531" marT="34766" marB="34766" anchor="ctr">
                        <a:blipFill>
                          <a:blip r:embed="rId2"/>
                          <a:stretch>
                            <a:fillRect l="-101639" t="-2174" r="-304918" b="-155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1" marR="69531" marT="34766" marB="34766" anchor="ctr">
                        <a:blipFill>
                          <a:blip r:embed="rId2"/>
                          <a:stretch>
                            <a:fillRect l="-205000" t="-2174" r="-210000" b="-155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1" marR="69531" marT="34766" marB="34766" anchor="ctr">
                        <a:blipFill>
                          <a:blip r:embed="rId2"/>
                          <a:stretch>
                            <a:fillRect l="-300000" t="-2174" r="-106557" b="-155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1" marR="69531" marT="34766" marB="34766" anchor="ctr">
                        <a:blipFill>
                          <a:blip r:embed="rId2"/>
                          <a:stretch>
                            <a:fillRect l="-400000" t="-2174" r="-6557" b="-155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371091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934106125"/>
                      </a:ext>
                    </a:extLst>
                  </a:tr>
                  <a:tr h="31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3804434509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005069967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318938619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541407935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747819836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124847072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3351928211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13969168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893294633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16786743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281886994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1768201895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2552142859"/>
                      </a:ext>
                    </a:extLst>
                  </a:tr>
                  <a:tr h="2828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69531" marR="69531" marT="34766" marB="34766" anchor="ctr"/>
                    </a:tc>
                    <a:extLst>
                      <a:ext uri="{0D108BD9-81ED-4DB2-BD59-A6C34878D82A}">
                        <a16:rowId xmlns:a16="http://schemas.microsoft.com/office/drawing/2014/main" val="40856490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3CBFC6-5791-40FC-9EE7-774D17E71DEC}"/>
              </a:ext>
            </a:extLst>
          </p:cNvPr>
          <p:cNvSpPr txBox="1"/>
          <p:nvPr/>
        </p:nvSpPr>
        <p:spPr>
          <a:xfrm>
            <a:off x="474804" y="7126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Large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CE77403-4818-4729-9315-E6DEBD7A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366038"/>
                  </p:ext>
                </p:extLst>
              </p:nvPr>
            </p:nvGraphicFramePr>
            <p:xfrm>
              <a:off x="8683682" y="1139023"/>
              <a:ext cx="822758" cy="4570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11379">
                      <a:extLst>
                        <a:ext uri="{9D8B030D-6E8A-4147-A177-3AD203B41FA5}">
                          <a16:colId xmlns:a16="http://schemas.microsoft.com/office/drawing/2014/main" val="2950394127"/>
                        </a:ext>
                      </a:extLst>
                    </a:gridCol>
                    <a:gridCol w="411379">
                      <a:extLst>
                        <a:ext uri="{9D8B030D-6E8A-4147-A177-3AD203B41FA5}">
                          <a16:colId xmlns:a16="http://schemas.microsoft.com/office/drawing/2014/main" val="2536911880"/>
                        </a:ext>
                      </a:extLst>
                    </a:gridCol>
                  </a:tblGrid>
                  <a:tr h="2856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1172495019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515860728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9218197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170212825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1052857077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27724046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15593805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80367956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211222913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362536591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946395642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115020909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171426447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26158563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753089962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88943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CE77403-4818-4729-9315-E6DEBD7A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366038"/>
                  </p:ext>
                </p:extLst>
              </p:nvPr>
            </p:nvGraphicFramePr>
            <p:xfrm>
              <a:off x="8683682" y="1139023"/>
              <a:ext cx="822758" cy="457068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11379">
                      <a:extLst>
                        <a:ext uri="{9D8B030D-6E8A-4147-A177-3AD203B41FA5}">
                          <a16:colId xmlns:a16="http://schemas.microsoft.com/office/drawing/2014/main" val="2950394127"/>
                        </a:ext>
                      </a:extLst>
                    </a:gridCol>
                    <a:gridCol w="411379">
                      <a:extLst>
                        <a:ext uri="{9D8B030D-6E8A-4147-A177-3AD203B41FA5}">
                          <a16:colId xmlns:a16="http://schemas.microsoft.com/office/drawing/2014/main" val="2536911880"/>
                        </a:ext>
                      </a:extLst>
                    </a:gridCol>
                  </a:tblGrid>
                  <a:tr h="28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489" marR="70489" marT="35244" marB="35244" anchor="ctr">
                        <a:blipFill>
                          <a:blip r:embed="rId3"/>
                          <a:stretch>
                            <a:fillRect l="-1471" t="-2128" r="-105882" b="-15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489" marR="70489" marT="35244" marB="35244" anchor="ctr">
                        <a:blipFill>
                          <a:blip r:embed="rId3"/>
                          <a:stretch>
                            <a:fillRect l="-101471" t="-2128" r="-5882" b="-15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495019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515860728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9218197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170212825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1052857077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277240460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15593805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80367956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4211222913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362536591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946395642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115020909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171426447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2826158563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753089962"/>
                      </a:ext>
                    </a:extLst>
                  </a:tr>
                  <a:tr h="285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*</a:t>
                          </a:r>
                        </a:p>
                      </a:txBody>
                      <a:tcPr marL="70489" marR="70489" marT="35244" marB="35244" anchor="ctr"/>
                    </a:tc>
                    <a:extLst>
                      <a:ext uri="{0D108BD9-81ED-4DB2-BD59-A6C34878D82A}">
                        <a16:rowId xmlns:a16="http://schemas.microsoft.com/office/drawing/2014/main" val="3889437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5DDAEFC-2931-40CE-B68C-89EE526EB96F}"/>
              </a:ext>
            </a:extLst>
          </p:cNvPr>
          <p:cNvSpPr txBox="1"/>
          <p:nvPr/>
        </p:nvSpPr>
        <p:spPr>
          <a:xfrm>
            <a:off x="8380763" y="7696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Small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F3ED9-0089-4E7C-AB3E-E87BF91912E5}"/>
                  </a:ext>
                </a:extLst>
              </p:cNvPr>
              <p:cNvSpPr txBox="1"/>
              <p:nvPr/>
            </p:nvSpPr>
            <p:spPr>
              <a:xfrm>
                <a:off x="3198513" y="1555810"/>
                <a:ext cx="1706878" cy="1224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F3ED9-0089-4E7C-AB3E-E87BF9191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13" y="1555810"/>
                <a:ext cx="1706878" cy="1224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8956AB1-0D63-4F9E-A2E3-9FE03A9DF8ED}"/>
              </a:ext>
            </a:extLst>
          </p:cNvPr>
          <p:cNvSpPr txBox="1"/>
          <p:nvPr/>
        </p:nvSpPr>
        <p:spPr>
          <a:xfrm>
            <a:off x="2989000" y="114828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Covariance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E837BD4-316A-4BB9-98DD-428FF4CA2B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309291"/>
                  </p:ext>
                </p:extLst>
              </p:nvPr>
            </p:nvGraphicFramePr>
            <p:xfrm>
              <a:off x="6174614" y="1668241"/>
              <a:ext cx="970470" cy="111252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489204">
                      <a:extLst>
                        <a:ext uri="{9D8B030D-6E8A-4147-A177-3AD203B41FA5}">
                          <a16:colId xmlns:a16="http://schemas.microsoft.com/office/drawing/2014/main" val="2715300167"/>
                        </a:ext>
                      </a:extLst>
                    </a:gridCol>
                    <a:gridCol w="481266">
                      <a:extLst>
                        <a:ext uri="{9D8B030D-6E8A-4147-A177-3AD203B41FA5}">
                          <a16:colId xmlns:a16="http://schemas.microsoft.com/office/drawing/2014/main" val="4276072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099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706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6577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E837BD4-316A-4BB9-98DD-428FF4CA2B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309291"/>
                  </p:ext>
                </p:extLst>
              </p:nvPr>
            </p:nvGraphicFramePr>
            <p:xfrm>
              <a:off x="6174614" y="1668241"/>
              <a:ext cx="970470" cy="111252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489204">
                      <a:extLst>
                        <a:ext uri="{9D8B030D-6E8A-4147-A177-3AD203B41FA5}">
                          <a16:colId xmlns:a16="http://schemas.microsoft.com/office/drawing/2014/main" val="2715300167"/>
                        </a:ext>
                      </a:extLst>
                    </a:gridCol>
                    <a:gridCol w="481266">
                      <a:extLst>
                        <a:ext uri="{9D8B030D-6E8A-4147-A177-3AD203B41FA5}">
                          <a16:colId xmlns:a16="http://schemas.microsoft.com/office/drawing/2014/main" val="4276072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35" t="-1639" r="-10123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500" t="-1639" r="-2500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99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35" t="-100000" r="-10123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500" t="-100000" r="-2500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06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65778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EDEA3B5-97FD-4511-B20D-233D830A26C5}"/>
              </a:ext>
            </a:extLst>
          </p:cNvPr>
          <p:cNvSpPr txBox="1"/>
          <p:nvPr/>
        </p:nvSpPr>
        <p:spPr>
          <a:xfrm>
            <a:off x="5979214" y="125694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eigenstuffs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045BC0-E146-4893-B361-ECC3FFABBD31}"/>
              </a:ext>
            </a:extLst>
          </p:cNvPr>
          <p:cNvGrpSpPr/>
          <p:nvPr/>
        </p:nvGrpSpPr>
        <p:grpSpPr>
          <a:xfrm>
            <a:off x="7340484" y="1523118"/>
            <a:ext cx="646268" cy="1370074"/>
            <a:chOff x="8210550" y="1452144"/>
            <a:chExt cx="646268" cy="137007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8AF6CF-0117-4385-B3D1-4D82F9283ADF}"/>
                </a:ext>
              </a:extLst>
            </p:cNvPr>
            <p:cNvCxnSpPr/>
            <p:nvPr/>
          </p:nvCxnSpPr>
          <p:spPr>
            <a:xfrm flipV="1">
              <a:off x="8210550" y="1478083"/>
              <a:ext cx="0" cy="1267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73A596-3A44-49BB-84EF-73F1A181EC71}"/>
                </a:ext>
              </a:extLst>
            </p:cNvPr>
            <p:cNvSpPr txBox="1"/>
            <p:nvPr/>
          </p:nvSpPr>
          <p:spPr>
            <a:xfrm>
              <a:off x="8231326" y="2514441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/>
                  </a:solidFill>
                </a:rPr>
                <a:t>small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8195-8ED0-4AB3-8325-DC7363ECBA7E}"/>
                </a:ext>
              </a:extLst>
            </p:cNvPr>
            <p:cNvSpPr txBox="1"/>
            <p:nvPr/>
          </p:nvSpPr>
          <p:spPr>
            <a:xfrm>
              <a:off x="8231326" y="145214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/>
                  </a:solidFill>
                </a:rPr>
                <a:t>big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18E01C-A868-4783-A000-9DEBC90DB9ED}"/>
              </a:ext>
            </a:extLst>
          </p:cNvPr>
          <p:cNvGrpSpPr/>
          <p:nvPr/>
        </p:nvGrpSpPr>
        <p:grpSpPr>
          <a:xfrm>
            <a:off x="2989000" y="3438922"/>
            <a:ext cx="2227417" cy="2143553"/>
            <a:chOff x="1047750" y="2024063"/>
            <a:chExt cx="3162300" cy="3043237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D2D26DF-8C01-486C-9B54-14E7CA85FAA4}"/>
                </a:ext>
              </a:extLst>
            </p:cNvPr>
            <p:cNvSpPr/>
            <p:nvPr/>
          </p:nvSpPr>
          <p:spPr>
            <a:xfrm rot="19959883" flipH="1">
              <a:off x="1486189" y="2397700"/>
              <a:ext cx="2408178" cy="1419496"/>
            </a:xfrm>
            <a:prstGeom prst="parallelogram">
              <a:avLst>
                <a:gd name="adj" fmla="val 33809"/>
              </a:avLst>
            </a:prstGeom>
            <a:solidFill>
              <a:schemeClr val="accent6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65BB7D-6007-434F-9A9D-ED678BD37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17" y="2024063"/>
              <a:ext cx="0" cy="207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097FAB-F44A-41D9-B895-A873E62296E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837" y="4099560"/>
              <a:ext cx="1827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AA315B-7EEC-4D7F-AE5C-141C9EE0D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82837" y="4099560"/>
              <a:ext cx="1560513" cy="926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8C6B06-C9DC-455E-BE64-B76A98AB8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750" y="3636482"/>
              <a:ext cx="1335087" cy="4630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6952F3-969A-425B-BBE7-D0B0FA4D8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8275" y="4099559"/>
              <a:ext cx="944562" cy="96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69DAFF-6474-4A15-BB56-E0DBC7DC6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0556" y="2927448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4DD017-A889-4548-B9E7-748AF4EB2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0556" y="3480525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00E9BD-736D-46FB-8C34-52F6902FD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006" y="299967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82AE93-0977-46A7-9E75-FCDBE99D6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1622" y="345648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CC15-417C-4952-BE6D-9DF0F65C9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3509" y="2583541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C47012-A5D8-48EF-BEEE-D028F05FB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8984" y="283972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AE1A67-7E23-4A2B-965A-C8C5DCE9F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2063" y="3015708"/>
              <a:ext cx="1120775" cy="1071831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8CFD63-BC21-495A-9DA9-C1E3096C5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664" y="3191696"/>
              <a:ext cx="1704163" cy="895843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CDB620-6D39-44E8-9EC6-A5DAFC0EBDEC}"/>
              </a:ext>
            </a:extLst>
          </p:cNvPr>
          <p:cNvGrpSpPr/>
          <p:nvPr/>
        </p:nvGrpSpPr>
        <p:grpSpPr>
          <a:xfrm>
            <a:off x="6165931" y="3999769"/>
            <a:ext cx="1601374" cy="1052240"/>
            <a:chOff x="5872576" y="2528888"/>
            <a:chExt cx="2390362" cy="15706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4C166-EE50-4CB8-8648-4C7B9075C1FB}"/>
                </a:ext>
              </a:extLst>
            </p:cNvPr>
            <p:cNvSpPr/>
            <p:nvPr/>
          </p:nvSpPr>
          <p:spPr>
            <a:xfrm>
              <a:off x="5872576" y="2529767"/>
              <a:ext cx="2390359" cy="1545747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73E815-6560-436C-AA96-0DB3AC340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577" y="4087539"/>
              <a:ext cx="2390361" cy="1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691FF9-DEF7-4B53-BF03-4FE5D2617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7754" y="2528888"/>
              <a:ext cx="0" cy="1570673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667A10-B9E1-4A4C-BCEB-5D0117B77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3134" y="3215511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D40B73-AAC9-4FE5-90E7-C4B665ADB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620" y="275435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324A75-61E5-4F43-84EA-E47AE2D0F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9204" y="3035511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9D0A2F-12FC-4E15-97E9-6A3842DCD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9204" y="3758545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3E8BF6C-914E-4D1B-9743-4A8FF1227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504" y="2763541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E8961CC-0955-4BAF-8E2F-5FCAF5BD2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6014" y="312264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367C85D-5E37-4D91-BDBE-222758084148}"/>
              </a:ext>
            </a:extLst>
          </p:cNvPr>
          <p:cNvSpPr/>
          <p:nvPr/>
        </p:nvSpPr>
        <p:spPr>
          <a:xfrm>
            <a:off x="2446979" y="1830895"/>
            <a:ext cx="400050" cy="635000"/>
          </a:xfrm>
          <a:prstGeom prst="rightArrow">
            <a:avLst>
              <a:gd name="adj1" fmla="val 50000"/>
              <a:gd name="adj2" fmla="val 531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ACF66E9-E138-4A3C-8E80-80782175B8B2}"/>
              </a:ext>
            </a:extLst>
          </p:cNvPr>
          <p:cNvSpPr/>
          <p:nvPr/>
        </p:nvSpPr>
        <p:spPr>
          <a:xfrm>
            <a:off x="5282122" y="1865544"/>
            <a:ext cx="400050" cy="635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BF8D996-7C3C-4359-8990-5018A653FCA2}"/>
              </a:ext>
            </a:extLst>
          </p:cNvPr>
          <p:cNvSpPr/>
          <p:nvPr/>
        </p:nvSpPr>
        <p:spPr>
          <a:xfrm>
            <a:off x="5412870" y="4189504"/>
            <a:ext cx="400050" cy="635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C823616-75A3-46DA-BDDC-21EA540300A6}"/>
              </a:ext>
            </a:extLst>
          </p:cNvPr>
          <p:cNvSpPr/>
          <p:nvPr/>
        </p:nvSpPr>
        <p:spPr>
          <a:xfrm>
            <a:off x="7991599" y="4252897"/>
            <a:ext cx="400050" cy="635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AE7F5D9-6BDE-4732-90EE-EF71822988A1}"/>
              </a:ext>
            </a:extLst>
          </p:cNvPr>
          <p:cNvSpPr/>
          <p:nvPr/>
        </p:nvSpPr>
        <p:spPr>
          <a:xfrm rot="8884238">
            <a:off x="5299629" y="2949120"/>
            <a:ext cx="400050" cy="635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F7E454-A4C6-4DBF-B982-31D8600DCD0B}"/>
              </a:ext>
            </a:extLst>
          </p:cNvPr>
          <p:cNvGrpSpPr/>
          <p:nvPr/>
        </p:nvGrpSpPr>
        <p:grpSpPr>
          <a:xfrm>
            <a:off x="2345116" y="1483934"/>
            <a:ext cx="1603366" cy="1546917"/>
            <a:chOff x="1966495" y="1572910"/>
            <a:chExt cx="1603366" cy="154691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E5230D-C180-4EE4-BD20-7EFDEAEE3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495" y="2473963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3CFB065-7D80-4C63-BC71-B3DA686A3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688" y="2351986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C5FEE9-B6DB-49F7-B9B5-47A50AA05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669" y="2003416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E5019D-32AE-41A8-AE72-055C20D89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06" y="2075416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3BA931-E80C-4FA1-99EC-04288551A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6495" y="2975827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23F03FC-F636-4C86-A8CC-20DA8186A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003" y="2721921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DBC28C-D8D4-4982-95B7-E0CB4FD11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5861" y="1572910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9F6CDF-7D8B-4BD1-B211-A5D0EE6C71F4}"/>
              </a:ext>
            </a:extLst>
          </p:cNvPr>
          <p:cNvGrpSpPr/>
          <p:nvPr/>
        </p:nvGrpSpPr>
        <p:grpSpPr>
          <a:xfrm rot="2589828">
            <a:off x="1083618" y="3537951"/>
            <a:ext cx="1761505" cy="144000"/>
            <a:chOff x="769357" y="5735201"/>
            <a:chExt cx="1761505" cy="144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55A0AA-CE14-46F5-BFE4-204BEB770A70}"/>
                </a:ext>
              </a:extLst>
            </p:cNvPr>
            <p:cNvCxnSpPr>
              <a:cxnSpLocks/>
            </p:cNvCxnSpPr>
            <p:nvPr/>
          </p:nvCxnSpPr>
          <p:spPr>
            <a:xfrm>
              <a:off x="769357" y="5807201"/>
              <a:ext cx="1761505" cy="0"/>
            </a:xfrm>
            <a:prstGeom prst="line">
              <a:avLst/>
            </a:prstGeom>
            <a:ln w="28575">
              <a:solidFill>
                <a:srgbClr val="C50B9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80C437-3AEA-4C2F-AF9F-DED000240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27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6A772D6-FD63-4132-BAB3-C4F6B6230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8509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1EC8CC-892B-4D03-B071-8C18ED6CD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2864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BC7B9D5-CC51-4B66-839A-F2DABBB37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391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573F4CF-88E6-40EC-8DF0-D98F1ABED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2886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046A434-6716-4C68-ADE9-697F284A3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209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D359B29-8DE6-4877-9908-0150B0C67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864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70960B-4E9E-4913-B797-DDC99C881323}"/>
              </a:ext>
            </a:extLst>
          </p:cNvPr>
          <p:cNvGrpSpPr/>
          <p:nvPr/>
        </p:nvGrpSpPr>
        <p:grpSpPr>
          <a:xfrm rot="18919354">
            <a:off x="2483170" y="2972076"/>
            <a:ext cx="2804047" cy="144000"/>
            <a:chOff x="748220" y="3478103"/>
            <a:chExt cx="2804047" cy="144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F0CC16-561C-4357-813A-24DA35CF5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220" y="3550103"/>
              <a:ext cx="2804047" cy="0"/>
            </a:xfrm>
            <a:prstGeom prst="line">
              <a:avLst/>
            </a:prstGeom>
            <a:ln w="28575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02D7E3C-6C16-4712-B4AA-D4EF85A9A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627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DA851B1-226C-4E74-9FA2-229399E18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8248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8D7BD69-FDEE-4507-B5AD-C5B2D99D0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905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671059B-3EC9-47A7-9F08-CFB973C53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7808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F7A5B82-9E5A-46CF-927F-0FA4711A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711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81241A8-6080-49C5-B66C-49B7971DC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3152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F41A42C-7F35-49DE-9B98-A3B1585EF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6799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DD8BD4-627F-47F9-8D44-8CDCAF0E69BB}"/>
              </a:ext>
            </a:extLst>
          </p:cNvPr>
          <p:cNvGrpSpPr/>
          <p:nvPr/>
        </p:nvGrpSpPr>
        <p:grpSpPr>
          <a:xfrm rot="10800000">
            <a:off x="5219482" y="2777268"/>
            <a:ext cx="1761505" cy="144000"/>
            <a:chOff x="769357" y="5735201"/>
            <a:chExt cx="1761505" cy="144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03177D7-B376-4B6B-8761-6F28F1DC3080}"/>
                </a:ext>
              </a:extLst>
            </p:cNvPr>
            <p:cNvCxnSpPr>
              <a:cxnSpLocks/>
            </p:cNvCxnSpPr>
            <p:nvPr/>
          </p:nvCxnSpPr>
          <p:spPr>
            <a:xfrm>
              <a:off x="769357" y="5807201"/>
              <a:ext cx="1761505" cy="0"/>
            </a:xfrm>
            <a:prstGeom prst="line">
              <a:avLst/>
            </a:prstGeom>
            <a:ln w="28575">
              <a:solidFill>
                <a:srgbClr val="C50B9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C2F4D7-5A93-47FD-8777-B0C3C4BA8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27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62F6190-F32C-4830-8EF6-26FE70734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8509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C1C839D-86D6-42A3-8719-22D4D2BE6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2864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710C515-2326-4799-B9E1-1CC57868E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9391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6F77EFE-AA3F-4AC1-AF6B-E1EC7B3EC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2886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C9D3C60-5EDD-4F59-8F87-978AD6B01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209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FBE3618-0ED0-4B3D-B32F-F821267E9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0864" y="5735201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04EBB5B-9A8A-43F3-911F-DA08209C408A}"/>
              </a:ext>
            </a:extLst>
          </p:cNvPr>
          <p:cNvGrpSpPr/>
          <p:nvPr/>
        </p:nvGrpSpPr>
        <p:grpSpPr>
          <a:xfrm>
            <a:off x="4738647" y="3468832"/>
            <a:ext cx="2804047" cy="144000"/>
            <a:chOff x="748220" y="3478103"/>
            <a:chExt cx="2804047" cy="144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0E12B54-1E03-4818-9AF3-27D7E5A0E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220" y="3550103"/>
              <a:ext cx="2804047" cy="0"/>
            </a:xfrm>
            <a:prstGeom prst="line">
              <a:avLst/>
            </a:prstGeom>
            <a:ln w="28575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FFE6BE5-E979-4B51-ACE0-02300E8C7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627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1BD02AD-0ACC-41B6-AEB7-48BB36FA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8248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57CA515-04DD-400E-B320-FB5E07390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905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A55F558-B7DC-4C7B-9B1D-201C6D0C75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7808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8654AB5-05AE-4346-874E-91642D614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711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3E7D9C8-46A7-418C-AE72-7BBDF87FC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3152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8B054A7-C5F2-4AFA-9284-4AE81D5F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6799" y="3478103"/>
              <a:ext cx="144000" cy="1440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A4B63D-504C-404F-B8AC-FBA165972B9E}"/>
              </a:ext>
            </a:extLst>
          </p:cNvPr>
          <p:cNvSpPr txBox="1"/>
          <p:nvPr/>
        </p:nvSpPr>
        <p:spPr>
          <a:xfrm>
            <a:off x="7077250" y="264105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choose this?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0A3C61-A792-4EC8-A759-F4E5627B820E}"/>
              </a:ext>
            </a:extLst>
          </p:cNvPr>
          <p:cNvSpPr txBox="1"/>
          <p:nvPr/>
        </p:nvSpPr>
        <p:spPr>
          <a:xfrm>
            <a:off x="7588135" y="332480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or choose this?</a:t>
            </a:r>
          </a:p>
        </p:txBody>
      </p:sp>
    </p:spTree>
    <p:extLst>
      <p:ext uri="{BB962C8B-B14F-4D97-AF65-F5344CB8AC3E}">
        <p14:creationId xmlns:p14="http://schemas.microsoft.com/office/powerpoint/2010/main" val="3992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5BE813-53DC-4C41-BB13-30E4F820CF2D}"/>
              </a:ext>
            </a:extLst>
          </p:cNvPr>
          <p:cNvCxnSpPr>
            <a:cxnSpLocks/>
          </p:cNvCxnSpPr>
          <p:nvPr/>
        </p:nvCxnSpPr>
        <p:spPr>
          <a:xfrm flipV="1">
            <a:off x="2682239" y="1307572"/>
            <a:ext cx="0" cy="18759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254E0C-8C9D-4CBF-9EED-691AD299D268}"/>
              </a:ext>
            </a:extLst>
          </p:cNvPr>
          <p:cNvCxnSpPr>
            <a:cxnSpLocks/>
          </p:cNvCxnSpPr>
          <p:nvPr/>
        </p:nvCxnSpPr>
        <p:spPr>
          <a:xfrm>
            <a:off x="960646" y="2245533"/>
            <a:ext cx="355459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0412A41-F486-4B26-8E6C-F9FE2A87BB87}"/>
              </a:ext>
            </a:extLst>
          </p:cNvPr>
          <p:cNvSpPr>
            <a:spLocks noChangeAspect="1"/>
          </p:cNvSpPr>
          <p:nvPr/>
        </p:nvSpPr>
        <p:spPr>
          <a:xfrm>
            <a:off x="1551443" y="1640981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26452D-C74E-48D4-AC60-B3941967AD76}"/>
              </a:ext>
            </a:extLst>
          </p:cNvPr>
          <p:cNvSpPr>
            <a:spLocks noChangeAspect="1"/>
          </p:cNvSpPr>
          <p:nvPr/>
        </p:nvSpPr>
        <p:spPr>
          <a:xfrm>
            <a:off x="2592239" y="2155533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B227F0-6D17-417B-B4CF-EE471540D1B3}"/>
              </a:ext>
            </a:extLst>
          </p:cNvPr>
          <p:cNvSpPr>
            <a:spLocks noChangeAspect="1"/>
          </p:cNvSpPr>
          <p:nvPr/>
        </p:nvSpPr>
        <p:spPr>
          <a:xfrm>
            <a:off x="3702131" y="2760929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4A73FB-A81D-4C6D-AAF1-25C315BF4725}"/>
              </a:ext>
            </a:extLst>
          </p:cNvPr>
          <p:cNvSpPr txBox="1"/>
          <p:nvPr/>
        </p:nvSpPr>
        <p:spPr>
          <a:xfrm>
            <a:off x="1247046" y="127775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(-2;1)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A5572-3225-48F7-96AF-C9B05AFF186F}"/>
              </a:ext>
            </a:extLst>
          </p:cNvPr>
          <p:cNvSpPr txBox="1"/>
          <p:nvPr/>
        </p:nvSpPr>
        <p:spPr>
          <a:xfrm>
            <a:off x="3412059" y="23915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(2;-1)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648B60-A71D-409D-A490-1B6D7E655577}"/>
              </a:ext>
            </a:extLst>
          </p:cNvPr>
          <p:cNvSpPr txBox="1"/>
          <p:nvPr/>
        </p:nvSpPr>
        <p:spPr>
          <a:xfrm>
            <a:off x="2696531" y="18485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262129-D25C-4968-9E49-B23306A835F0}"/>
              </a:ext>
            </a:extLst>
          </p:cNvPr>
          <p:cNvSpPr txBox="1"/>
          <p:nvPr/>
        </p:nvSpPr>
        <p:spPr>
          <a:xfrm>
            <a:off x="1378327" y="18148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-2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63F2A2-D1E7-4D88-B930-5783C9550E71}"/>
              </a:ext>
            </a:extLst>
          </p:cNvPr>
          <p:cNvSpPr txBox="1"/>
          <p:nvPr/>
        </p:nvSpPr>
        <p:spPr>
          <a:xfrm>
            <a:off x="2720813" y="23068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CB68B9-B522-4C86-81FE-43729CDBFDBA}"/>
              </a:ext>
            </a:extLst>
          </p:cNvPr>
          <p:cNvSpPr txBox="1"/>
          <p:nvPr/>
        </p:nvSpPr>
        <p:spPr>
          <a:xfrm>
            <a:off x="3564242" y="294559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B03D0-0827-47C6-908B-AEB73D05EED9}"/>
                  </a:ext>
                </a:extLst>
              </p:cNvPr>
              <p:cNvSpPr txBox="1"/>
              <p:nvPr/>
            </p:nvSpPr>
            <p:spPr>
              <a:xfrm>
                <a:off x="960646" y="5883733"/>
                <a:ext cx="3594446" cy="550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Covariance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+mj-lt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chemeClr val="accent5"/>
                                </a:solidFill>
                                <a:latin typeface="+mj-lt"/>
                              </a:rPr>
                              <m:t>−</m:t>
                            </m:r>
                            <m:r>
                              <a:rPr lang="en-US" sz="2400" b="1" i="0" smtClean="0">
                                <a:solidFill>
                                  <a:schemeClr val="accent5"/>
                                </a:solidFill>
                                <a:latin typeface="+mj-lt"/>
                              </a:rPr>
                              <m:t>𝟐</m:t>
                            </m:r>
                          </m:e>
                        </m:d>
                        <m:r>
                          <a:rPr lang="en-US" sz="2400" b="0" i="1" smtClean="0">
                            <a:latin typeface="+mj-lt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𝟎</m:t>
                        </m:r>
                        <m:r>
                          <a:rPr lang="en-US" sz="2400" b="0" i="1" smtClean="0">
                            <a:latin typeface="+mj-lt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+mj-lt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accent5"/>
                                </a:solidFill>
                                <a:latin typeface="+mj-lt"/>
                              </a:rPr>
                              <m:t>𝟐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accent5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B03D0-0827-47C6-908B-AEB73D05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46" y="5883733"/>
                <a:ext cx="3594446" cy="550151"/>
              </a:xfrm>
              <a:prstGeom prst="rect">
                <a:avLst/>
              </a:prstGeom>
              <a:blipFill>
                <a:blip r:embed="rId2"/>
                <a:stretch>
                  <a:fillRect l="-407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379E85-B07D-4AB4-BC1B-3A2090CC850C}"/>
              </a:ext>
            </a:extLst>
          </p:cNvPr>
          <p:cNvCxnSpPr>
            <a:cxnSpLocks/>
          </p:cNvCxnSpPr>
          <p:nvPr/>
        </p:nvCxnSpPr>
        <p:spPr>
          <a:xfrm flipV="1">
            <a:off x="8179635" y="1271473"/>
            <a:ext cx="0" cy="18759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79EC06-7D5C-4CD0-B97E-929B250C604C}"/>
              </a:ext>
            </a:extLst>
          </p:cNvPr>
          <p:cNvCxnSpPr>
            <a:cxnSpLocks/>
          </p:cNvCxnSpPr>
          <p:nvPr/>
        </p:nvCxnSpPr>
        <p:spPr>
          <a:xfrm>
            <a:off x="6458042" y="2209434"/>
            <a:ext cx="355459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2BDA559-92D6-42D7-AEC2-530249EF89A1}"/>
              </a:ext>
            </a:extLst>
          </p:cNvPr>
          <p:cNvSpPr>
            <a:spLocks noChangeAspect="1"/>
          </p:cNvSpPr>
          <p:nvPr/>
        </p:nvSpPr>
        <p:spPr>
          <a:xfrm>
            <a:off x="9208864" y="156585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5A4DE17-F518-46B6-A365-DA4E3A8A1FF6}"/>
              </a:ext>
            </a:extLst>
          </p:cNvPr>
          <p:cNvSpPr>
            <a:spLocks noChangeAspect="1"/>
          </p:cNvSpPr>
          <p:nvPr/>
        </p:nvSpPr>
        <p:spPr>
          <a:xfrm>
            <a:off x="8089635" y="2119434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4507DF4-3DA8-4602-B6F6-605B4678921F}"/>
              </a:ext>
            </a:extLst>
          </p:cNvPr>
          <p:cNvSpPr>
            <a:spLocks noChangeAspect="1"/>
          </p:cNvSpPr>
          <p:nvPr/>
        </p:nvSpPr>
        <p:spPr>
          <a:xfrm>
            <a:off x="7120819" y="2720164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F10F52-4EC0-43DD-8B70-6A2F48F42286}"/>
              </a:ext>
            </a:extLst>
          </p:cNvPr>
          <p:cNvSpPr txBox="1"/>
          <p:nvPr/>
        </p:nvSpPr>
        <p:spPr>
          <a:xfrm>
            <a:off x="8973835" y="120263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(2;1)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066B15-533A-4AD1-BCD8-C797D5F5EEE5}"/>
              </a:ext>
            </a:extLst>
          </p:cNvPr>
          <p:cNvSpPr txBox="1"/>
          <p:nvPr/>
        </p:nvSpPr>
        <p:spPr>
          <a:xfrm>
            <a:off x="6792911" y="235083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(-2;-1)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2844DD-38F2-4331-99B5-B07AD5121F49}"/>
              </a:ext>
            </a:extLst>
          </p:cNvPr>
          <p:cNvSpPr txBox="1"/>
          <p:nvPr/>
        </p:nvSpPr>
        <p:spPr>
          <a:xfrm>
            <a:off x="8193927" y="18124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CF171-9CC2-4296-B1D4-EBE2FB0ED8BF}"/>
              </a:ext>
            </a:extLst>
          </p:cNvPr>
          <p:cNvSpPr txBox="1"/>
          <p:nvPr/>
        </p:nvSpPr>
        <p:spPr>
          <a:xfrm>
            <a:off x="9136800" y="17566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4244AA-5F88-445F-915E-59E066AB943C}"/>
              </a:ext>
            </a:extLst>
          </p:cNvPr>
          <p:cNvSpPr txBox="1"/>
          <p:nvPr/>
        </p:nvSpPr>
        <p:spPr>
          <a:xfrm>
            <a:off x="8218209" y="22707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4ACD43-80C7-4E09-BB2D-12745FD17504}"/>
              </a:ext>
            </a:extLst>
          </p:cNvPr>
          <p:cNvSpPr txBox="1"/>
          <p:nvPr/>
        </p:nvSpPr>
        <p:spPr>
          <a:xfrm>
            <a:off x="7044376" y="2900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28ED8F-3F3F-4CAE-BF72-89C30CE6C59E}"/>
                  </a:ext>
                </a:extLst>
              </p:cNvPr>
              <p:cNvSpPr txBox="1"/>
              <p:nvPr/>
            </p:nvSpPr>
            <p:spPr>
              <a:xfrm>
                <a:off x="7099691" y="5870314"/>
                <a:ext cx="2649764" cy="53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Covariance</a:t>
                </a:r>
                <a:r>
                  <a:rPr lang="en-US"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  <m:t>𝟐</m:t>
                        </m:r>
                        <m:r>
                          <a:rPr lang="en-US" sz="2400" b="1" i="1" smtClean="0">
                            <a:latin typeface="+mj-lt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  <m:t>𝟎</m:t>
                        </m:r>
                        <m:r>
                          <a:rPr lang="en-US" sz="2400" b="1" i="1" smtClean="0">
                            <a:latin typeface="+mj-lt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  <m:t>𝟐</m:t>
                        </m:r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>
                    <a:latin typeface="+mj-lt"/>
                  </a:rPr>
                  <a:t> </a:t>
                </a:r>
                <a:r>
                  <a:rPr lang="en-US">
                    <a:latin typeface="+mj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+mj-lt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28ED8F-3F3F-4CAE-BF72-89C30CE6C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91" y="5870314"/>
                <a:ext cx="2649764" cy="533479"/>
              </a:xfrm>
              <a:prstGeom prst="rect">
                <a:avLst/>
              </a:prstGeom>
              <a:blipFill>
                <a:blip r:embed="rId3"/>
                <a:stretch>
                  <a:fillRect l="-5530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B987A02-8E2D-498A-B8D0-955E608BDD31}"/>
              </a:ext>
            </a:extLst>
          </p:cNvPr>
          <p:cNvSpPr txBox="1"/>
          <p:nvPr/>
        </p:nvSpPr>
        <p:spPr>
          <a:xfrm>
            <a:off x="1021360" y="4099624"/>
            <a:ext cx="10018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en-US"/>
              <a:t> = 0</a:t>
            </a:r>
            <a:endParaRPr lang="en-US" b="1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9F4E54-E2C5-4924-83CE-F1D6DF937738}"/>
              </a:ext>
            </a:extLst>
          </p:cNvPr>
          <p:cNvCxnSpPr/>
          <p:nvPr/>
        </p:nvCxnSpPr>
        <p:spPr>
          <a:xfrm>
            <a:off x="1589282" y="3407959"/>
            <a:ext cx="1055121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132331-0A18-4552-9E3A-718A3F6A89C3}"/>
              </a:ext>
            </a:extLst>
          </p:cNvPr>
          <p:cNvCxnSpPr/>
          <p:nvPr/>
        </p:nvCxnSpPr>
        <p:spPr>
          <a:xfrm>
            <a:off x="2737010" y="3404260"/>
            <a:ext cx="1055121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42D05CC-744B-407D-8C33-D6F706EABBE0}"/>
              </a:ext>
            </a:extLst>
          </p:cNvPr>
          <p:cNvSpPr txBox="1"/>
          <p:nvPr/>
        </p:nvSpPr>
        <p:spPr>
          <a:xfrm>
            <a:off x="1940986" y="33915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B28DAF-FD83-4CA0-95AD-398C45BD574B}"/>
              </a:ext>
            </a:extLst>
          </p:cNvPr>
          <p:cNvSpPr txBox="1"/>
          <p:nvPr/>
        </p:nvSpPr>
        <p:spPr>
          <a:xfrm>
            <a:off x="3069010" y="34349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67F81F-2509-455E-A080-C2F54FE018C3}"/>
              </a:ext>
            </a:extLst>
          </p:cNvPr>
          <p:cNvCxnSpPr/>
          <p:nvPr/>
        </p:nvCxnSpPr>
        <p:spPr>
          <a:xfrm>
            <a:off x="7171583" y="3364295"/>
            <a:ext cx="1055121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ED6AC5-A9A1-442D-9071-DF453462B16A}"/>
              </a:ext>
            </a:extLst>
          </p:cNvPr>
          <p:cNvCxnSpPr/>
          <p:nvPr/>
        </p:nvCxnSpPr>
        <p:spPr>
          <a:xfrm>
            <a:off x="8319311" y="3360596"/>
            <a:ext cx="1055121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460815A-8932-4214-99DD-97298DAC364F}"/>
              </a:ext>
            </a:extLst>
          </p:cNvPr>
          <p:cNvSpPr txBox="1"/>
          <p:nvPr/>
        </p:nvSpPr>
        <p:spPr>
          <a:xfrm>
            <a:off x="7523287" y="33479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C33175-6261-4D01-8F3E-B154AA106937}"/>
              </a:ext>
            </a:extLst>
          </p:cNvPr>
          <p:cNvSpPr txBox="1"/>
          <p:nvPr/>
        </p:nvSpPr>
        <p:spPr>
          <a:xfrm>
            <a:off x="8651311" y="3391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BEC7D54-ED81-4A53-8254-EAD7FFA457B2}"/>
              </a:ext>
            </a:extLst>
          </p:cNvPr>
          <p:cNvCxnSpPr>
            <a:cxnSpLocks/>
          </p:cNvCxnSpPr>
          <p:nvPr/>
        </p:nvCxnSpPr>
        <p:spPr>
          <a:xfrm>
            <a:off x="4631520" y="1627920"/>
            <a:ext cx="0" cy="55804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586DE6-E276-4A76-BC54-89268658DC71}"/>
              </a:ext>
            </a:extLst>
          </p:cNvPr>
          <p:cNvSpPr txBox="1"/>
          <p:nvPr/>
        </p:nvSpPr>
        <p:spPr>
          <a:xfrm>
            <a:off x="4697708" y="2402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FDD6B03-AD43-48FF-8957-16F1CEB1DC84}"/>
              </a:ext>
            </a:extLst>
          </p:cNvPr>
          <p:cNvCxnSpPr>
            <a:cxnSpLocks/>
          </p:cNvCxnSpPr>
          <p:nvPr/>
        </p:nvCxnSpPr>
        <p:spPr>
          <a:xfrm>
            <a:off x="4631520" y="2286373"/>
            <a:ext cx="0" cy="60073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D36D9D-B08F-488C-9BE8-9FF2BCF7F011}"/>
              </a:ext>
            </a:extLst>
          </p:cNvPr>
          <p:cNvSpPr txBox="1"/>
          <p:nvPr/>
        </p:nvSpPr>
        <p:spPr>
          <a:xfrm>
            <a:off x="4687794" y="17222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42CF7D-6F84-4068-BB3D-6432301C6AD9}"/>
              </a:ext>
            </a:extLst>
          </p:cNvPr>
          <p:cNvCxnSpPr>
            <a:cxnSpLocks/>
          </p:cNvCxnSpPr>
          <p:nvPr/>
        </p:nvCxnSpPr>
        <p:spPr>
          <a:xfrm>
            <a:off x="10163987" y="1655385"/>
            <a:ext cx="0" cy="55804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E3A4A8D-3520-48C0-A732-FF71E24434FA}"/>
              </a:ext>
            </a:extLst>
          </p:cNvPr>
          <p:cNvSpPr txBox="1"/>
          <p:nvPr/>
        </p:nvSpPr>
        <p:spPr>
          <a:xfrm>
            <a:off x="10230175" y="24295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9A3FBA5-408C-444B-83B9-F5ECAA4722F3}"/>
              </a:ext>
            </a:extLst>
          </p:cNvPr>
          <p:cNvCxnSpPr>
            <a:cxnSpLocks/>
          </p:cNvCxnSpPr>
          <p:nvPr/>
        </p:nvCxnSpPr>
        <p:spPr>
          <a:xfrm>
            <a:off x="10163987" y="2313838"/>
            <a:ext cx="0" cy="60073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BFCBE06-C7B5-4FBB-8242-54B9A93FFD5C}"/>
              </a:ext>
            </a:extLst>
          </p:cNvPr>
          <p:cNvSpPr txBox="1"/>
          <p:nvPr/>
        </p:nvSpPr>
        <p:spPr>
          <a:xfrm>
            <a:off x="10220261" y="17497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2AA70BA-989A-400F-926F-116B4AE0DAB4}"/>
                  </a:ext>
                </a:extLst>
              </p:cNvPr>
              <p:cNvSpPr txBox="1"/>
              <p:nvPr/>
            </p:nvSpPr>
            <p:spPr>
              <a:xfrm>
                <a:off x="1016920" y="4458335"/>
                <a:ext cx="2918107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x-variance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smtClean="0">
                            <a:solidFill>
                              <a:schemeClr val="accent5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2AA70BA-989A-400F-926F-116B4AE0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20" y="4458335"/>
                <a:ext cx="2918107" cy="575799"/>
              </a:xfrm>
              <a:prstGeom prst="rect">
                <a:avLst/>
              </a:prstGeom>
              <a:blipFill>
                <a:blip r:embed="rId4"/>
                <a:stretch>
                  <a:fillRect l="-5010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CDE0E3C-18C1-46ED-8E9D-530CE75480F4}"/>
                  </a:ext>
                </a:extLst>
              </p:cNvPr>
              <p:cNvSpPr txBox="1"/>
              <p:nvPr/>
            </p:nvSpPr>
            <p:spPr>
              <a:xfrm>
                <a:off x="995792" y="5133741"/>
                <a:ext cx="2960362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y-variance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smtClean="0">
                            <a:solidFill>
                              <a:schemeClr val="accent5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CDE0E3C-18C1-46ED-8E9D-530CE754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92" y="5133741"/>
                <a:ext cx="2960362" cy="575799"/>
              </a:xfrm>
              <a:prstGeom prst="rect">
                <a:avLst/>
              </a:prstGeom>
              <a:blipFill>
                <a:blip r:embed="rId5"/>
                <a:stretch>
                  <a:fillRect l="-473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E2180C30-2305-4BBA-A8C1-F9C91FA94FC9}"/>
              </a:ext>
            </a:extLst>
          </p:cNvPr>
          <p:cNvSpPr txBox="1"/>
          <p:nvPr/>
        </p:nvSpPr>
        <p:spPr>
          <a:xfrm>
            <a:off x="7099691" y="4147888"/>
            <a:ext cx="10018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Mean</a:t>
            </a:r>
            <a:r>
              <a:rPr lang="en-US"/>
              <a:t> = 0</a:t>
            </a:r>
            <a:endParaRPr lang="en-US" b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AF8EF1-1952-4B68-9AC4-4842CF57EDBB}"/>
                  </a:ext>
                </a:extLst>
              </p:cNvPr>
              <p:cNvSpPr txBox="1"/>
              <p:nvPr/>
            </p:nvSpPr>
            <p:spPr>
              <a:xfrm>
                <a:off x="7120819" y="4494228"/>
                <a:ext cx="2918107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x-variance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smtClean="0">
                            <a:solidFill>
                              <a:schemeClr val="accent5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AF8EF1-1952-4B68-9AC4-4842CF57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19" y="4494228"/>
                <a:ext cx="2918107" cy="575799"/>
              </a:xfrm>
              <a:prstGeom prst="rect">
                <a:avLst/>
              </a:prstGeom>
              <a:blipFill>
                <a:blip r:embed="rId6"/>
                <a:stretch>
                  <a:fillRect l="-4802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9CE2861-11FD-443B-B071-5B5C80816082}"/>
                  </a:ext>
                </a:extLst>
              </p:cNvPr>
              <p:cNvSpPr txBox="1"/>
              <p:nvPr/>
            </p:nvSpPr>
            <p:spPr>
              <a:xfrm>
                <a:off x="7099691" y="5169634"/>
                <a:ext cx="2960362" cy="57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y-variance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smtClean="0">
                            <a:solidFill>
                              <a:schemeClr val="accent5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chemeClr val="accent5"/>
                            </a:solidFill>
                            <a:latin typeface="+mj-lt"/>
                          </a:rPr>
                          <m:t>3</m:t>
                        </m:r>
                      </m:den>
                    </m:f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9CE2861-11FD-443B-B071-5B5C8081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91" y="5169634"/>
                <a:ext cx="2960362" cy="575799"/>
              </a:xfrm>
              <a:prstGeom prst="rect">
                <a:avLst/>
              </a:prstGeom>
              <a:blipFill>
                <a:blip r:embed="rId7"/>
                <a:stretch>
                  <a:fillRect l="-494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9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li font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B07473-EB6E-4AB2-81CE-4349973F081F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216</Words>
  <Application>Microsoft Office PowerPoint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Anh-Thi Dinh</dc:creator>
  <cp:lastModifiedBy>Anh-Thi Dinh</cp:lastModifiedBy>
  <cp:revision>253</cp:revision>
  <dcterms:created xsi:type="dcterms:W3CDTF">2019-09-21T08:49:51Z</dcterms:created>
  <dcterms:modified xsi:type="dcterms:W3CDTF">2019-10-18T22:36:47Z</dcterms:modified>
</cp:coreProperties>
</file>