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F06CAE1-600D-74E1-BBE9-82E17C5CA495}">
  <a:tblStyle styleId="{6F06CAE1-600D-74E1-BBE9-82E17C5CA495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9" y="2644805"/>
          <a:ext cx="2842417" cy="1169534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{6F06CAE1-600D-74E1-BBE9-82E17C5CA495}</a:tableStyleId>
              </a:tblPr>
              <a:tblGrid>
                <a:gridCol w="707429"/>
                <a:gridCol w="707429"/>
                <a:gridCol w="707429"/>
                <a:gridCol w="707429"/>
              </a:tblGrid>
              <a:tr h="3856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1.2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-0.1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4.3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3.2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856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0.4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2.5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-0.9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0.5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856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2.1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0.3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0.1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Poppins"/>
                          <a:ea typeface="Poppins"/>
                          <a:cs typeface="Poppins"/>
                        </a:rPr>
                        <a:t>0.4</a:t>
                      </a:r>
                      <a:endParaRPr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" hidden="0"/>
          <p:cNvSpPr/>
          <p:nvPr isPhoto="0" userDrawn="0"/>
        </p:nvSpPr>
        <p:spPr bwMode="auto">
          <a:xfrm flipH="0" flipV="0">
            <a:off x="4957645" y="2644805"/>
            <a:ext cx="91468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"cat"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957645" y="3046728"/>
            <a:ext cx="914796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"mat"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957645" y="3412506"/>
            <a:ext cx="914760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4"/>
                </a:solidFill>
                <a:latin typeface="Poppins"/>
                <a:ea typeface="Poppins"/>
                <a:cs typeface="Poppins"/>
              </a:rPr>
              <a:t>"on"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2020-12-28T22:27:21Z</dcterms:modified>
  <cp:category/>
  <cp:contentStatus/>
  <cp:version/>
</cp:coreProperties>
</file>