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C222-EEA4-473A-B833-11CBF054FA5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9C29-2170-4E99-94A0-D2F9BA7A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4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C222-EEA4-473A-B833-11CBF054FA5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9C29-2170-4E99-94A0-D2F9BA7A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8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C222-EEA4-473A-B833-11CBF054FA5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9C29-2170-4E99-94A0-D2F9BA7A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7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C222-EEA4-473A-B833-11CBF054FA5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9C29-2170-4E99-94A0-D2F9BA7A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7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C222-EEA4-473A-B833-11CBF054FA5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9C29-2170-4E99-94A0-D2F9BA7A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1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C222-EEA4-473A-B833-11CBF054FA5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9C29-2170-4E99-94A0-D2F9BA7A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5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C222-EEA4-473A-B833-11CBF054FA5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9C29-2170-4E99-94A0-D2F9BA7A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7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C222-EEA4-473A-B833-11CBF054FA5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9C29-2170-4E99-94A0-D2F9BA7A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4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C222-EEA4-473A-B833-11CBF054FA5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9C29-2170-4E99-94A0-D2F9BA7A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2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C222-EEA4-473A-B833-11CBF054FA5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9C29-2170-4E99-94A0-D2F9BA7A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8C222-EEA4-473A-B833-11CBF054FA5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59C29-2170-4E99-94A0-D2F9BA7A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6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8C222-EEA4-473A-B833-11CBF054FA5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59C29-2170-4E99-94A0-D2F9BA7A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8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557271"/>
              </p:ext>
            </p:extLst>
          </p:nvPr>
        </p:nvGraphicFramePr>
        <p:xfrm>
          <a:off x="245929" y="2334821"/>
          <a:ext cx="1608508" cy="20585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8508">
                  <a:extLst>
                    <a:ext uri="{9D8B030D-6E8A-4147-A177-3AD203B41FA5}">
                      <a16:colId xmlns:a16="http://schemas.microsoft.com/office/drawing/2014/main" val="4106656073"/>
                    </a:ext>
                  </a:extLst>
                </a:gridCol>
              </a:tblGrid>
              <a:tr h="29547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652278"/>
                  </a:ext>
                </a:extLst>
              </a:tr>
              <a:tr h="175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5748058"/>
                  </a:ext>
                </a:extLst>
              </a:tr>
              <a:tr h="175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Fullname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2669966"/>
                  </a:ext>
                </a:extLst>
              </a:tr>
              <a:tr h="175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Dateofbirth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9597943"/>
                  </a:ext>
                </a:extLst>
              </a:tr>
              <a:tr h="175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3101183"/>
                  </a:ext>
                </a:extLst>
              </a:tr>
              <a:tr h="175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CMND/CCCD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432542"/>
                  </a:ext>
                </a:extLst>
              </a:tr>
              <a:tr h="175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Phonenumber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8013095"/>
                  </a:ext>
                </a:extLst>
              </a:tr>
              <a:tr h="175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9696571"/>
                  </a:ext>
                </a:extLst>
              </a:tr>
              <a:tr h="175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7289614"/>
                  </a:ext>
                </a:extLst>
              </a:tr>
              <a:tr h="175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8562213"/>
                  </a:ext>
                </a:extLst>
              </a:tr>
              <a:tr h="1753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Position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5671188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 flipV="1">
            <a:off x="3630658" y="1443891"/>
            <a:ext cx="384085" cy="258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032949"/>
              </p:ext>
            </p:extLst>
          </p:nvPr>
        </p:nvGraphicFramePr>
        <p:xfrm>
          <a:off x="2209446" y="170675"/>
          <a:ext cx="1367327" cy="181756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67327">
                  <a:extLst>
                    <a:ext uri="{9D8B030D-6E8A-4147-A177-3AD203B41FA5}">
                      <a16:colId xmlns:a16="http://schemas.microsoft.com/office/drawing/2014/main" val="4106656073"/>
                    </a:ext>
                  </a:extLst>
                </a:gridCol>
              </a:tblGrid>
              <a:tr h="3109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hòng</a:t>
                      </a:r>
                      <a:endParaRPr lang="en-US" sz="1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729" marR="77729" marT="38865" marB="38865"/>
                </a:tc>
                <a:extLst>
                  <a:ext uri="{0D108BD9-81ED-4DB2-BD59-A6C34878D82A}">
                    <a16:rowId xmlns:a16="http://schemas.microsoft.com/office/drawing/2014/main" val="1838652278"/>
                  </a:ext>
                </a:extLst>
              </a:tr>
              <a:tr h="18833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err="1" smtClean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Key_room</a:t>
                      </a:r>
                      <a:endParaRPr lang="en-US" sz="11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97" marR="58297" marT="0" marB="0"/>
                </a:tc>
                <a:extLst>
                  <a:ext uri="{0D108BD9-81ED-4DB2-BD59-A6C34878D82A}">
                    <a16:rowId xmlns:a16="http://schemas.microsoft.com/office/drawing/2014/main" val="3415748058"/>
                  </a:ext>
                </a:extLst>
              </a:tr>
              <a:tr h="18833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1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97" marR="58297" marT="0" marB="0"/>
                </a:tc>
                <a:extLst>
                  <a:ext uri="{0D108BD9-81ED-4DB2-BD59-A6C34878D82A}">
                    <a16:rowId xmlns:a16="http://schemas.microsoft.com/office/drawing/2014/main" val="3913857367"/>
                  </a:ext>
                </a:extLst>
              </a:tr>
              <a:tr h="18833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Img1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97" marR="58297" marT="0" marB="0"/>
                </a:tc>
                <a:extLst>
                  <a:ext uri="{0D108BD9-81ED-4DB2-BD59-A6C34878D82A}">
                    <a16:rowId xmlns:a16="http://schemas.microsoft.com/office/drawing/2014/main" val="3334667838"/>
                  </a:ext>
                </a:extLst>
              </a:tr>
              <a:tr h="18833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Img2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97" marR="58297" marT="0" marB="0"/>
                </a:tc>
                <a:extLst>
                  <a:ext uri="{0D108BD9-81ED-4DB2-BD59-A6C34878D82A}">
                    <a16:rowId xmlns:a16="http://schemas.microsoft.com/office/drawing/2014/main" val="1318624979"/>
                  </a:ext>
                </a:extLst>
              </a:tr>
              <a:tr h="18833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Img3</a:t>
                      </a:r>
                      <a:endParaRPr lang="en-US" sz="11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97" marR="58297" marT="0" marB="0"/>
                </a:tc>
                <a:extLst>
                  <a:ext uri="{0D108BD9-81ED-4DB2-BD59-A6C34878D82A}">
                    <a16:rowId xmlns:a16="http://schemas.microsoft.com/office/drawing/2014/main" val="3534617567"/>
                  </a:ext>
                </a:extLst>
              </a:tr>
              <a:tr h="18833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97" marR="58297" marT="0" marB="0"/>
                </a:tc>
                <a:extLst>
                  <a:ext uri="{0D108BD9-81ED-4DB2-BD59-A6C34878D82A}">
                    <a16:rowId xmlns:a16="http://schemas.microsoft.com/office/drawing/2014/main" val="1270504616"/>
                  </a:ext>
                </a:extLst>
              </a:tr>
              <a:tr h="18833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97" marR="58297" marT="0" marB="0"/>
                </a:tc>
                <a:extLst>
                  <a:ext uri="{0D108BD9-81ED-4DB2-BD59-A6C34878D82A}">
                    <a16:rowId xmlns:a16="http://schemas.microsoft.com/office/drawing/2014/main" val="895672216"/>
                  </a:ext>
                </a:extLst>
              </a:tr>
              <a:tr h="18833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endParaRPr lang="en-US" sz="1100" b="0" i="1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297" marR="58297" marT="0" marB="0"/>
                </a:tc>
                <a:extLst>
                  <a:ext uri="{0D108BD9-81ED-4DB2-BD59-A6C34878D82A}">
                    <a16:rowId xmlns:a16="http://schemas.microsoft.com/office/drawing/2014/main" val="704804737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3978244" y="1446471"/>
            <a:ext cx="389607" cy="427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13478"/>
              </p:ext>
            </p:extLst>
          </p:nvPr>
        </p:nvGraphicFramePr>
        <p:xfrm>
          <a:off x="4367851" y="174058"/>
          <a:ext cx="1608508" cy="21607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8508">
                  <a:extLst>
                    <a:ext uri="{9D8B030D-6E8A-4147-A177-3AD203B41FA5}">
                      <a16:colId xmlns:a16="http://schemas.microsoft.com/office/drawing/2014/main" val="4106656073"/>
                    </a:ext>
                  </a:extLst>
                </a:gridCol>
              </a:tblGrid>
              <a:tr h="28633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é</a:t>
                      </a:r>
                      <a:r>
                        <a:rPr lang="en-US" sz="1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sz="1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bay</a:t>
                      </a:r>
                      <a:endParaRPr lang="en-US" sz="1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652278"/>
                  </a:ext>
                </a:extLst>
              </a:tr>
              <a:tr h="18312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err="1" smtClean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Key_Ticket</a:t>
                      </a:r>
                      <a:endParaRPr lang="en-US" sz="11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5748058"/>
                  </a:ext>
                </a:extLst>
              </a:tr>
              <a:tr h="20781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8937817"/>
                  </a:ext>
                </a:extLst>
              </a:tr>
              <a:tr h="18312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Air_code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755061"/>
                  </a:ext>
                </a:extLst>
              </a:tr>
              <a:tr h="18312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</a:t>
                      </a:r>
                      <a:endParaRPr lang="en-US" sz="11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7839293"/>
                  </a:ext>
                </a:extLst>
              </a:tr>
              <a:tr h="18312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4851568"/>
                  </a:ext>
                </a:extLst>
              </a:tr>
              <a:tr h="18312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time_start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7615315"/>
                  </a:ext>
                </a:extLst>
              </a:tr>
              <a:tr h="18312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Time_comback</a:t>
                      </a:r>
                      <a:endParaRPr lang="en-US" sz="11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5673976"/>
                  </a:ext>
                </a:extLst>
              </a:tr>
              <a:tr h="18312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Ticket</a:t>
                      </a:r>
                      <a:endParaRPr lang="en-US" sz="11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8499235"/>
                  </a:ext>
                </a:extLst>
              </a:tr>
              <a:tr h="18312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  <a:endParaRPr lang="en-US" sz="11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5301655"/>
                  </a:ext>
                </a:extLst>
              </a:tr>
              <a:tr h="18312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1423014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>
            <a:stCxn id="33" idx="0"/>
          </p:cNvCxnSpPr>
          <p:nvPr/>
        </p:nvCxnSpPr>
        <p:spPr>
          <a:xfrm flipV="1">
            <a:off x="4014743" y="1450743"/>
            <a:ext cx="0" cy="164857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978244" y="5493775"/>
            <a:ext cx="274412" cy="8548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29192"/>
              </p:ext>
            </p:extLst>
          </p:nvPr>
        </p:nvGraphicFramePr>
        <p:xfrm>
          <a:off x="2319825" y="4634678"/>
          <a:ext cx="1367327" cy="162923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67327">
                  <a:extLst>
                    <a:ext uri="{9D8B030D-6E8A-4147-A177-3AD203B41FA5}">
                      <a16:colId xmlns:a16="http://schemas.microsoft.com/office/drawing/2014/main" val="4106656073"/>
                    </a:ext>
                  </a:extLst>
                </a:gridCol>
              </a:tblGrid>
              <a:tr h="3109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vé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bay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729" marR="77729" marT="38865" marB="38865"/>
                </a:tc>
                <a:extLst>
                  <a:ext uri="{0D108BD9-81ED-4DB2-BD59-A6C34878D82A}">
                    <a16:rowId xmlns:a16="http://schemas.microsoft.com/office/drawing/2014/main" val="1838652278"/>
                  </a:ext>
                </a:extLst>
              </a:tr>
              <a:tr h="18833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i="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Key_ord_Ticket</a:t>
                      </a:r>
                      <a:endParaRPr lang="en-US" sz="1100" i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5748058"/>
                  </a:ext>
                </a:extLst>
              </a:tr>
              <a:tr h="18833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i="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Key_user</a:t>
                      </a:r>
                      <a:endParaRPr lang="en-US" sz="1100" i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6078327"/>
                  </a:ext>
                </a:extLst>
              </a:tr>
              <a:tr h="18833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i="0" dirty="0" err="1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Key_ticket</a:t>
                      </a:r>
                      <a:endParaRPr lang="en-US" sz="1100" i="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0978137"/>
                  </a:ext>
                </a:extLst>
              </a:tr>
              <a:tr h="18833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sl_pt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8480403"/>
                  </a:ext>
                </a:extLst>
              </a:tr>
              <a:tr h="18833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sl_tg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2219095"/>
                  </a:ext>
                </a:extLst>
              </a:tr>
              <a:tr h="18833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i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sl_n1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9787835"/>
                  </a:ext>
                </a:extLst>
              </a:tr>
              <a:tr h="18833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i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Time_ord</a:t>
                      </a:r>
                      <a:endParaRPr lang="en-US" sz="1100" b="0" i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1542755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76641"/>
              </p:ext>
            </p:extLst>
          </p:nvPr>
        </p:nvGraphicFramePr>
        <p:xfrm>
          <a:off x="4252656" y="4634678"/>
          <a:ext cx="1367327" cy="162923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67327">
                  <a:extLst>
                    <a:ext uri="{9D8B030D-6E8A-4147-A177-3AD203B41FA5}">
                      <a16:colId xmlns:a16="http://schemas.microsoft.com/office/drawing/2014/main" val="4106656073"/>
                    </a:ext>
                  </a:extLst>
                </a:gridCol>
              </a:tblGrid>
              <a:tr h="310918"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Đặt</a:t>
                      </a:r>
                      <a:r>
                        <a:rPr lang="en-US" sz="140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i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phòng</a:t>
                      </a:r>
                      <a:endParaRPr lang="en-US" sz="140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729" marR="77729" marT="38865" marB="38865"/>
                </a:tc>
                <a:extLst>
                  <a:ext uri="{0D108BD9-81ED-4DB2-BD59-A6C34878D82A}">
                    <a16:rowId xmlns:a16="http://schemas.microsoft.com/office/drawing/2014/main" val="1838652278"/>
                  </a:ext>
                </a:extLst>
              </a:tr>
              <a:tr h="18833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i="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Key_ord</a:t>
                      </a:r>
                      <a:r>
                        <a:rPr lang="en-US" sz="1100" b="1" i="0" baseline="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_Room</a:t>
                      </a:r>
                      <a:endParaRPr lang="en-US" sz="1100" i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5748058"/>
                  </a:ext>
                </a:extLst>
              </a:tr>
              <a:tr h="18833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i="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Key_user</a:t>
                      </a:r>
                      <a:endParaRPr lang="en-US" sz="1100" i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9739879"/>
                  </a:ext>
                </a:extLst>
              </a:tr>
              <a:tr h="18833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i="0" dirty="0" err="1" smtClean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Key_room</a:t>
                      </a:r>
                      <a:endParaRPr lang="en-US" sz="1100" i="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7170308"/>
                  </a:ext>
                </a:extLst>
              </a:tr>
              <a:tr h="18833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sl_room_ord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1529994"/>
                  </a:ext>
                </a:extLst>
              </a:tr>
              <a:tr h="18833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i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sn_room_ord</a:t>
                      </a:r>
                      <a:endParaRPr lang="en-US" sz="1100" b="0" i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8612013"/>
                  </a:ext>
                </a:extLst>
              </a:tr>
              <a:tr h="18833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i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5345431"/>
                  </a:ext>
                </a:extLst>
              </a:tr>
              <a:tr h="18833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0" i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Time_ord</a:t>
                      </a:r>
                      <a:endParaRPr lang="en-US" sz="1100" b="0" i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4810042"/>
                  </a:ext>
                </a:extLst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3003489" y="3099313"/>
            <a:ext cx="2022507" cy="7708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983585" y="3870186"/>
            <a:ext cx="0" cy="164857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87152" y="5491541"/>
            <a:ext cx="269070" cy="2234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292908" y="3096503"/>
            <a:ext cx="2022507" cy="7708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897167" y="3491762"/>
            <a:ext cx="1038672" cy="20558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151864" y="3481939"/>
            <a:ext cx="1023184" cy="982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190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64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ghost.vn</dc:creator>
  <cp:lastModifiedBy>ghost.vn</cp:lastModifiedBy>
  <cp:revision>6</cp:revision>
  <dcterms:created xsi:type="dcterms:W3CDTF">2021-04-14T16:04:38Z</dcterms:created>
  <dcterms:modified xsi:type="dcterms:W3CDTF">2021-04-14T16:48:18Z</dcterms:modified>
</cp:coreProperties>
</file>