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5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3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88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7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0858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11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7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6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8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2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706F-DF93-424D-9624-3CDB01F993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B2FDF8-CE17-43F0-92D0-9C2095AA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881" y="298149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Demo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67" y="2989476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Đinh Đăng Khoa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17080051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HKVD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nit Testing NodeJS applications with Mocha and Chai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817" y="258270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89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pet.route.js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/pets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1781175"/>
            <a:ext cx="86201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56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pet.route.js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/pets/:id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1841727"/>
            <a:ext cx="86296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4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pet.route.js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/pets/:id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27" y="2026103"/>
            <a:ext cx="86010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82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pet.route.js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 /pets/:id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2207079"/>
            <a:ext cx="86391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26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pet.route.js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odule.export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2506435"/>
            <a:ext cx="8601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31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pet.test.js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2458811"/>
            <a:ext cx="86868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36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pet.test.js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/GET pets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52" y="1652815"/>
            <a:ext cx="8629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95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pet.test.js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/POST pets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1546679"/>
            <a:ext cx="5229648" cy="484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42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pet.test.js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/GET/:id pets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2207079"/>
            <a:ext cx="86677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19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pet.test.js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/PUT/:id pets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1817233"/>
            <a:ext cx="8734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8536"/>
            <a:ext cx="8596668" cy="13208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068" y="1579336"/>
            <a:ext cx="50292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54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pet.test.js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/DELETE/:id pets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2003651"/>
            <a:ext cx="87249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3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0985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Thanks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90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535" y="1930400"/>
            <a:ext cx="429034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43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05" y="299357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index.js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05" y="1620157"/>
            <a:ext cx="5775685" cy="37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19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05" y="299357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index.js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05" y="1620157"/>
            <a:ext cx="6416315" cy="31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63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pet.js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34" y="1874839"/>
            <a:ext cx="8518634" cy="388143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56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pet.js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-delete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1777092"/>
            <a:ext cx="86201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pet.js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1962150"/>
            <a:ext cx="86582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45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2587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pet.route.js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3034" y="8862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/pets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1885950"/>
            <a:ext cx="86391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20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114</Words>
  <Application>Microsoft Office PowerPoint</Application>
  <PresentationFormat>Widescreen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Trebuchet MS</vt:lpstr>
      <vt:lpstr>Wingdings 3</vt:lpstr>
      <vt:lpstr>Facet</vt:lpstr>
      <vt:lpstr>Slide Demo Cấu hình Project NodeJS Unitest</vt:lpstr>
      <vt:lpstr>Cấu trúc Project</vt:lpstr>
      <vt:lpstr>File package.json</vt:lpstr>
      <vt:lpstr>File index.js</vt:lpstr>
      <vt:lpstr>File index.js (cont)</vt:lpstr>
      <vt:lpstr>Model pet.js </vt:lpstr>
      <vt:lpstr>Model pet.js </vt:lpstr>
      <vt:lpstr>Model pet.js </vt:lpstr>
      <vt:lpstr>Route pet.route.js </vt:lpstr>
      <vt:lpstr>Route pet.route.js </vt:lpstr>
      <vt:lpstr>Route pet.route.js </vt:lpstr>
      <vt:lpstr>Route pet.route.js </vt:lpstr>
      <vt:lpstr>Route pet.route.js </vt:lpstr>
      <vt:lpstr>Route pet.route.js </vt:lpstr>
      <vt:lpstr>Test pet.test.js </vt:lpstr>
      <vt:lpstr>Test pet.test.js </vt:lpstr>
      <vt:lpstr>Test pet.test.js </vt:lpstr>
      <vt:lpstr>Test pet.test.js </vt:lpstr>
      <vt:lpstr>Test pet.test.js </vt:lpstr>
      <vt:lpstr>Test pet.test.js 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Windows 10</cp:lastModifiedBy>
  <cp:revision>77</cp:revision>
  <dcterms:created xsi:type="dcterms:W3CDTF">2020-11-11T06:20:30Z</dcterms:created>
  <dcterms:modified xsi:type="dcterms:W3CDTF">2020-11-11T06:48:48Z</dcterms:modified>
</cp:coreProperties>
</file>