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900333" y="19353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60871" y="6780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60871" y="26091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2BE003BB-EE2D-4B91-89CC-72F85CC38312}"/>
              </a:ext>
            </a:extLst>
          </p:cNvPr>
          <p:cNvSpPr/>
          <p:nvPr/>
        </p:nvSpPr>
        <p:spPr>
          <a:xfrm>
            <a:off x="2133775" y="6780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Push to GitHub/GitLab</a:t>
            </a:r>
            <a:endParaRPr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F8AC9-DFB8-4B3A-A22B-5302CC4B7F46}"/>
              </a:ext>
            </a:extLst>
          </p:cNvPr>
          <p:cNvCxnSpPr>
            <a:stCxn id="57" idx="3"/>
            <a:endCxn id="11" idx="1"/>
          </p:cNvCxnSpPr>
          <p:nvPr/>
        </p:nvCxnSpPr>
        <p:spPr>
          <a:xfrm>
            <a:off x="1468871" y="976850"/>
            <a:ext cx="66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6D5A3B25-DE1A-47E8-9D1E-3A0D6AD1DA06}"/>
              </a:ext>
            </a:extLst>
          </p:cNvPr>
          <p:cNvSpPr/>
          <p:nvPr/>
        </p:nvSpPr>
        <p:spPr>
          <a:xfrm>
            <a:off x="4106679" y="6780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Jenkins build application within Docker images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23A938-9FCF-4F09-BFC4-CF6AF7208CA2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3441775" y="976850"/>
            <a:ext cx="66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7;p13">
            <a:extLst>
              <a:ext uri="{FF2B5EF4-FFF2-40B4-BE49-F238E27FC236}">
                <a16:creationId xmlns:a16="http://schemas.microsoft.com/office/drawing/2014/main" id="{E98BD21D-4044-4A88-A6FF-F43AED3293E0}"/>
              </a:ext>
            </a:extLst>
          </p:cNvPr>
          <p:cNvSpPr/>
          <p:nvPr/>
        </p:nvSpPr>
        <p:spPr>
          <a:xfrm>
            <a:off x="6079583" y="67215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Jenkins run AWS CloudFormation to deploy environment or 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2B976-99CA-4438-8527-169018D81201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5414679" y="970951"/>
            <a:ext cx="664904" cy="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EB48CC5F-0F4A-49F7-8423-2F4BB3A20609}"/>
              </a:ext>
            </a:extLst>
          </p:cNvPr>
          <p:cNvSpPr/>
          <p:nvPr/>
        </p:nvSpPr>
        <p:spPr>
          <a:xfrm>
            <a:off x="2133775" y="26091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Run tool scan cool</a:t>
            </a:r>
            <a:br>
              <a:rPr lang="en" sz="1000" dirty="0"/>
            </a:br>
            <a:r>
              <a:rPr lang="en" sz="1000" dirty="0"/>
              <a:t>checkov</a:t>
            </a:r>
            <a:endParaRPr sz="1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359DE3-0A3A-48DE-88E6-AFC33B1B5E9F}"/>
              </a:ext>
            </a:extLst>
          </p:cNvPr>
          <p:cNvCxnSpPr>
            <a:stCxn id="58" idx="3"/>
            <a:endCxn id="26" idx="1"/>
          </p:cNvCxnSpPr>
          <p:nvPr/>
        </p:nvCxnSpPr>
        <p:spPr>
          <a:xfrm>
            <a:off x="1468871" y="2907950"/>
            <a:ext cx="66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3F2248-D317-487D-A0E1-4C1763D50722}"/>
              </a:ext>
            </a:extLst>
          </p:cNvPr>
          <p:cNvCxnSpPr>
            <a:cxnSpLocks/>
            <a:stCxn id="22" idx="2"/>
            <a:endCxn id="55" idx="0"/>
          </p:cNvCxnSpPr>
          <p:nvPr/>
        </p:nvCxnSpPr>
        <p:spPr>
          <a:xfrm>
            <a:off x="6733583" y="1269751"/>
            <a:ext cx="0" cy="66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933ABD-C263-4A32-A913-A84A45536F87}"/>
              </a:ext>
            </a:extLst>
          </p:cNvPr>
          <p:cNvCxnSpPr>
            <a:stCxn id="26" idx="0"/>
            <a:endCxn id="11" idx="2"/>
          </p:cNvCxnSpPr>
          <p:nvPr/>
        </p:nvCxnSpPr>
        <p:spPr>
          <a:xfrm flipV="1">
            <a:off x="2787775" y="1275650"/>
            <a:ext cx="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55;p13">
            <a:extLst>
              <a:ext uri="{FF2B5EF4-FFF2-40B4-BE49-F238E27FC236}">
                <a16:creationId xmlns:a16="http://schemas.microsoft.com/office/drawing/2014/main" id="{B1186CD5-63D5-47C6-8CC8-BD4637F8EF7A}"/>
              </a:ext>
            </a:extLst>
          </p:cNvPr>
          <p:cNvSpPr/>
          <p:nvPr/>
        </p:nvSpPr>
        <p:spPr>
          <a:xfrm>
            <a:off x="5900333" y="31926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Post-deployment compliace scanning (AWS Config)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FNU LNU</cp:lastModifiedBy>
  <cp:revision>23</cp:revision>
  <dcterms:modified xsi:type="dcterms:W3CDTF">2023-07-31T04:47:32Z</dcterms:modified>
</cp:coreProperties>
</file>