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301" r:id="rId16"/>
    <p:sldId id="299" r:id="rId17"/>
    <p:sldId id="300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0" r:id="rId26"/>
    <p:sldId id="311" r:id="rId27"/>
    <p:sldId id="313" r:id="rId28"/>
    <p:sldId id="312" r:id="rId29"/>
    <p:sldId id="314" r:id="rId30"/>
    <p:sldId id="285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ất Tích" initials="MT" lastIdx="2" clrIdx="0">
    <p:extLst>
      <p:ext uri="{19B8F6BF-5375-455C-9EA6-DF929625EA0E}">
        <p15:presenceInfo xmlns:p15="http://schemas.microsoft.com/office/powerpoint/2012/main" userId="315d95d87e4676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CCFF"/>
    <a:srgbClr val="A69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>
      <p:cViewPr varScale="1">
        <p:scale>
          <a:sx n="110" d="100"/>
          <a:sy n="110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7A5C56-D0A6-44B4-9E5E-F892CFFA2B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4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4F118-BFAD-49EC-A221-F7769C985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7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4F118-BFAD-49EC-A221-F7769C985A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54" name="Rectangle 78"/>
          <p:cNvSpPr>
            <a:spLocks noChangeArrowheads="1"/>
          </p:cNvSpPr>
          <p:nvPr userDrawn="1"/>
        </p:nvSpPr>
        <p:spPr bwMode="gray">
          <a:xfrm>
            <a:off x="158750" y="2859088"/>
            <a:ext cx="8985250" cy="281781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0255" name="Picture 79" descr="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11350" y="3586163"/>
            <a:ext cx="723265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256" name="Picture 80" descr="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6" b="9697"/>
          <a:stretch>
            <a:fillRect/>
          </a:stretch>
        </p:blipFill>
        <p:spPr bwMode="gray">
          <a:xfrm>
            <a:off x="130175" y="1125538"/>
            <a:ext cx="9013825" cy="49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257" name="Group 81"/>
          <p:cNvGrpSpPr>
            <a:grpSpLocks/>
          </p:cNvGrpSpPr>
          <p:nvPr userDrawn="1"/>
        </p:nvGrpSpPr>
        <p:grpSpPr bwMode="auto">
          <a:xfrm>
            <a:off x="4095750" y="2949575"/>
            <a:ext cx="4918075" cy="2976563"/>
            <a:chOff x="672" y="912"/>
            <a:chExt cx="4535" cy="2746"/>
          </a:xfrm>
        </p:grpSpPr>
        <p:grpSp>
          <p:nvGrpSpPr>
            <p:cNvPr id="50258" name="Group 82"/>
            <p:cNvGrpSpPr>
              <a:grpSpLocks/>
            </p:cNvGrpSpPr>
            <p:nvPr/>
          </p:nvGrpSpPr>
          <p:grpSpPr bwMode="auto">
            <a:xfrm>
              <a:off x="672" y="999"/>
              <a:ext cx="2645" cy="2460"/>
              <a:chOff x="672" y="999"/>
              <a:chExt cx="2645" cy="2460"/>
            </a:xfrm>
          </p:grpSpPr>
          <p:sp>
            <p:nvSpPr>
              <p:cNvPr id="50259" name="Freeform 83"/>
              <p:cNvSpPr>
                <a:spLocks/>
              </p:cNvSpPr>
              <p:nvPr/>
            </p:nvSpPr>
            <p:spPr bwMode="gray">
              <a:xfrm>
                <a:off x="672" y="1012"/>
                <a:ext cx="2645" cy="2136"/>
              </a:xfrm>
              <a:custGeom>
                <a:avLst/>
                <a:gdLst>
                  <a:gd name="T0" fmla="*/ 1494 w 2645"/>
                  <a:gd name="T1" fmla="*/ 104 h 2136"/>
                  <a:gd name="T2" fmla="*/ 1301 w 2645"/>
                  <a:gd name="T3" fmla="*/ 299 h 2136"/>
                  <a:gd name="T4" fmla="*/ 1205 w 2645"/>
                  <a:gd name="T5" fmla="*/ 249 h 2136"/>
                  <a:gd name="T6" fmla="*/ 1211 w 2645"/>
                  <a:gd name="T7" fmla="*/ 389 h 2136"/>
                  <a:gd name="T8" fmla="*/ 1212 w 2645"/>
                  <a:gd name="T9" fmla="*/ 500 h 2136"/>
                  <a:gd name="T10" fmla="*/ 1152 w 2645"/>
                  <a:gd name="T11" fmla="*/ 482 h 2136"/>
                  <a:gd name="T12" fmla="*/ 1176 w 2645"/>
                  <a:gd name="T13" fmla="*/ 266 h 2136"/>
                  <a:gd name="T14" fmla="*/ 1091 w 2645"/>
                  <a:gd name="T15" fmla="*/ 384 h 2136"/>
                  <a:gd name="T16" fmla="*/ 1004 w 2645"/>
                  <a:gd name="T17" fmla="*/ 399 h 2136"/>
                  <a:gd name="T18" fmla="*/ 824 w 2645"/>
                  <a:gd name="T19" fmla="*/ 462 h 2136"/>
                  <a:gd name="T20" fmla="*/ 785 w 2645"/>
                  <a:gd name="T21" fmla="*/ 489 h 2136"/>
                  <a:gd name="T22" fmla="*/ 687 w 2645"/>
                  <a:gd name="T23" fmla="*/ 543 h 2136"/>
                  <a:gd name="T24" fmla="*/ 720 w 2645"/>
                  <a:gd name="T25" fmla="*/ 393 h 2136"/>
                  <a:gd name="T26" fmla="*/ 616 w 2645"/>
                  <a:gd name="T27" fmla="*/ 315 h 2136"/>
                  <a:gd name="T28" fmla="*/ 345 w 2645"/>
                  <a:gd name="T29" fmla="*/ 579 h 2136"/>
                  <a:gd name="T30" fmla="*/ 397 w 2645"/>
                  <a:gd name="T31" fmla="*/ 741 h 2136"/>
                  <a:gd name="T32" fmla="*/ 522 w 2645"/>
                  <a:gd name="T33" fmla="*/ 557 h 2136"/>
                  <a:gd name="T34" fmla="*/ 598 w 2645"/>
                  <a:gd name="T35" fmla="*/ 653 h 2136"/>
                  <a:gd name="T36" fmla="*/ 507 w 2645"/>
                  <a:gd name="T37" fmla="*/ 746 h 2136"/>
                  <a:gd name="T38" fmla="*/ 373 w 2645"/>
                  <a:gd name="T39" fmla="*/ 726 h 2136"/>
                  <a:gd name="T40" fmla="*/ 186 w 2645"/>
                  <a:gd name="T41" fmla="*/ 932 h 2136"/>
                  <a:gd name="T42" fmla="*/ 153 w 2645"/>
                  <a:gd name="T43" fmla="*/ 1137 h 2136"/>
                  <a:gd name="T44" fmla="*/ 342 w 2645"/>
                  <a:gd name="T45" fmla="*/ 1025 h 2136"/>
                  <a:gd name="T46" fmla="*/ 444 w 2645"/>
                  <a:gd name="T47" fmla="*/ 1115 h 2136"/>
                  <a:gd name="T48" fmla="*/ 493 w 2645"/>
                  <a:gd name="T49" fmla="*/ 1062 h 2136"/>
                  <a:gd name="T50" fmla="*/ 624 w 2645"/>
                  <a:gd name="T51" fmla="*/ 1152 h 2136"/>
                  <a:gd name="T52" fmla="*/ 489 w 2645"/>
                  <a:gd name="T53" fmla="*/ 1211 h 2136"/>
                  <a:gd name="T54" fmla="*/ 388 w 2645"/>
                  <a:gd name="T55" fmla="*/ 1152 h 2136"/>
                  <a:gd name="T56" fmla="*/ 91 w 2645"/>
                  <a:gd name="T57" fmla="*/ 1256 h 2136"/>
                  <a:gd name="T58" fmla="*/ 0 w 2645"/>
                  <a:gd name="T59" fmla="*/ 1439 h 2136"/>
                  <a:gd name="T60" fmla="*/ 339 w 2645"/>
                  <a:gd name="T61" fmla="*/ 1658 h 2136"/>
                  <a:gd name="T62" fmla="*/ 451 w 2645"/>
                  <a:gd name="T63" fmla="*/ 2121 h 2136"/>
                  <a:gd name="T64" fmla="*/ 682 w 2645"/>
                  <a:gd name="T65" fmla="*/ 1916 h 2136"/>
                  <a:gd name="T66" fmla="*/ 775 w 2645"/>
                  <a:gd name="T67" fmla="*/ 1661 h 2136"/>
                  <a:gd name="T68" fmla="*/ 760 w 2645"/>
                  <a:gd name="T69" fmla="*/ 1460 h 2136"/>
                  <a:gd name="T70" fmla="*/ 682 w 2645"/>
                  <a:gd name="T71" fmla="*/ 1266 h 2136"/>
                  <a:gd name="T72" fmla="*/ 873 w 2645"/>
                  <a:gd name="T73" fmla="*/ 1464 h 2136"/>
                  <a:gd name="T74" fmla="*/ 975 w 2645"/>
                  <a:gd name="T75" fmla="*/ 1329 h 2136"/>
                  <a:gd name="T76" fmla="*/ 819 w 2645"/>
                  <a:gd name="T77" fmla="*/ 1259 h 2136"/>
                  <a:gd name="T78" fmla="*/ 996 w 2645"/>
                  <a:gd name="T79" fmla="*/ 1331 h 2136"/>
                  <a:gd name="T80" fmla="*/ 1120 w 2645"/>
                  <a:gd name="T81" fmla="*/ 1379 h 2136"/>
                  <a:gd name="T82" fmla="*/ 1240 w 2645"/>
                  <a:gd name="T83" fmla="*/ 1469 h 2136"/>
                  <a:gd name="T84" fmla="*/ 1425 w 2645"/>
                  <a:gd name="T85" fmla="*/ 1419 h 2136"/>
                  <a:gd name="T86" fmla="*/ 1561 w 2645"/>
                  <a:gd name="T87" fmla="*/ 1644 h 2136"/>
                  <a:gd name="T88" fmla="*/ 1543 w 2645"/>
                  <a:gd name="T89" fmla="*/ 1515 h 2136"/>
                  <a:gd name="T90" fmla="*/ 1621 w 2645"/>
                  <a:gd name="T91" fmla="*/ 1371 h 2136"/>
                  <a:gd name="T92" fmla="*/ 1780 w 2645"/>
                  <a:gd name="T93" fmla="*/ 1248 h 2136"/>
                  <a:gd name="T94" fmla="*/ 1740 w 2645"/>
                  <a:gd name="T95" fmla="*/ 1097 h 2136"/>
                  <a:gd name="T96" fmla="*/ 1828 w 2645"/>
                  <a:gd name="T97" fmla="*/ 1169 h 2136"/>
                  <a:gd name="T98" fmla="*/ 1962 w 2645"/>
                  <a:gd name="T99" fmla="*/ 998 h 2136"/>
                  <a:gd name="T100" fmla="*/ 2120 w 2645"/>
                  <a:gd name="T101" fmla="*/ 689 h 2136"/>
                  <a:gd name="T102" fmla="*/ 2308 w 2645"/>
                  <a:gd name="T103" fmla="*/ 624 h 2136"/>
                  <a:gd name="T104" fmla="*/ 2228 w 2645"/>
                  <a:gd name="T105" fmla="*/ 884 h 2136"/>
                  <a:gd name="T106" fmla="*/ 2396 w 2645"/>
                  <a:gd name="T107" fmla="*/ 665 h 2136"/>
                  <a:gd name="T108" fmla="*/ 2591 w 2645"/>
                  <a:gd name="T109" fmla="*/ 555 h 2136"/>
                  <a:gd name="T110" fmla="*/ 2465 w 2645"/>
                  <a:gd name="T111" fmla="*/ 381 h 2136"/>
                  <a:gd name="T112" fmla="*/ 2354 w 2645"/>
                  <a:gd name="T113" fmla="*/ 390 h 2136"/>
                  <a:gd name="T114" fmla="*/ 2100 w 2645"/>
                  <a:gd name="T115" fmla="*/ 305 h 2136"/>
                  <a:gd name="T116" fmla="*/ 1923 w 2645"/>
                  <a:gd name="T117" fmla="*/ 302 h 2136"/>
                  <a:gd name="T118" fmla="*/ 1668 w 2645"/>
                  <a:gd name="T119" fmla="*/ 207 h 2136"/>
                  <a:gd name="T120" fmla="*/ 1674 w 2645"/>
                  <a:gd name="T121" fmla="*/ 80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5" h="2136">
                    <a:moveTo>
                      <a:pt x="1572" y="3"/>
                    </a:moveTo>
                    <a:cubicBezTo>
                      <a:pt x="1539" y="0"/>
                      <a:pt x="1543" y="39"/>
                      <a:pt x="1530" y="51"/>
                    </a:cubicBezTo>
                    <a:lnTo>
                      <a:pt x="1514" y="75"/>
                    </a:lnTo>
                    <a:lnTo>
                      <a:pt x="1493" y="75"/>
                    </a:lnTo>
                    <a:lnTo>
                      <a:pt x="1526" y="105"/>
                    </a:lnTo>
                    <a:lnTo>
                      <a:pt x="1521" y="135"/>
                    </a:lnTo>
                    <a:cubicBezTo>
                      <a:pt x="1516" y="135"/>
                      <a:pt x="1504" y="111"/>
                      <a:pt x="1494" y="104"/>
                    </a:cubicBezTo>
                    <a:cubicBezTo>
                      <a:pt x="1484" y="97"/>
                      <a:pt x="1476" y="91"/>
                      <a:pt x="1460" y="92"/>
                    </a:cubicBezTo>
                    <a:cubicBezTo>
                      <a:pt x="1436" y="86"/>
                      <a:pt x="1416" y="96"/>
                      <a:pt x="1397" y="108"/>
                    </a:cubicBezTo>
                    <a:lnTo>
                      <a:pt x="1343" y="165"/>
                    </a:lnTo>
                    <a:lnTo>
                      <a:pt x="1323" y="204"/>
                    </a:lnTo>
                    <a:lnTo>
                      <a:pt x="1271" y="227"/>
                    </a:lnTo>
                    <a:lnTo>
                      <a:pt x="1271" y="282"/>
                    </a:lnTo>
                    <a:lnTo>
                      <a:pt x="1301" y="299"/>
                    </a:lnTo>
                    <a:lnTo>
                      <a:pt x="1311" y="344"/>
                    </a:lnTo>
                    <a:lnTo>
                      <a:pt x="1300" y="384"/>
                    </a:lnTo>
                    <a:lnTo>
                      <a:pt x="1284" y="366"/>
                    </a:lnTo>
                    <a:lnTo>
                      <a:pt x="1290" y="303"/>
                    </a:lnTo>
                    <a:lnTo>
                      <a:pt x="1259" y="294"/>
                    </a:lnTo>
                    <a:lnTo>
                      <a:pt x="1215" y="284"/>
                    </a:lnTo>
                    <a:lnTo>
                      <a:pt x="1205" y="249"/>
                    </a:lnTo>
                    <a:lnTo>
                      <a:pt x="1188" y="254"/>
                    </a:lnTo>
                    <a:lnTo>
                      <a:pt x="1194" y="293"/>
                    </a:lnTo>
                    <a:lnTo>
                      <a:pt x="1173" y="309"/>
                    </a:lnTo>
                    <a:lnTo>
                      <a:pt x="1190" y="347"/>
                    </a:lnTo>
                    <a:lnTo>
                      <a:pt x="1173" y="372"/>
                    </a:lnTo>
                    <a:cubicBezTo>
                      <a:pt x="1170" y="382"/>
                      <a:pt x="1169" y="404"/>
                      <a:pt x="1175" y="407"/>
                    </a:cubicBezTo>
                    <a:cubicBezTo>
                      <a:pt x="1181" y="410"/>
                      <a:pt x="1202" y="390"/>
                      <a:pt x="1211" y="389"/>
                    </a:cubicBezTo>
                    <a:lnTo>
                      <a:pt x="1227" y="402"/>
                    </a:lnTo>
                    <a:lnTo>
                      <a:pt x="1239" y="453"/>
                    </a:lnTo>
                    <a:lnTo>
                      <a:pt x="1272" y="467"/>
                    </a:lnTo>
                    <a:lnTo>
                      <a:pt x="1250" y="483"/>
                    </a:lnTo>
                    <a:lnTo>
                      <a:pt x="1252" y="528"/>
                    </a:lnTo>
                    <a:lnTo>
                      <a:pt x="1229" y="476"/>
                    </a:lnTo>
                    <a:lnTo>
                      <a:pt x="1212" y="500"/>
                    </a:lnTo>
                    <a:lnTo>
                      <a:pt x="1221" y="428"/>
                    </a:lnTo>
                    <a:lnTo>
                      <a:pt x="1214" y="404"/>
                    </a:lnTo>
                    <a:lnTo>
                      <a:pt x="1184" y="422"/>
                    </a:lnTo>
                    <a:lnTo>
                      <a:pt x="1179" y="486"/>
                    </a:lnTo>
                    <a:lnTo>
                      <a:pt x="1152" y="501"/>
                    </a:lnTo>
                    <a:lnTo>
                      <a:pt x="1115" y="492"/>
                    </a:lnTo>
                    <a:lnTo>
                      <a:pt x="1152" y="482"/>
                    </a:lnTo>
                    <a:lnTo>
                      <a:pt x="1151" y="458"/>
                    </a:lnTo>
                    <a:lnTo>
                      <a:pt x="1175" y="423"/>
                    </a:lnTo>
                    <a:lnTo>
                      <a:pt x="1163" y="419"/>
                    </a:lnTo>
                    <a:lnTo>
                      <a:pt x="1161" y="402"/>
                    </a:lnTo>
                    <a:lnTo>
                      <a:pt x="1164" y="344"/>
                    </a:lnTo>
                    <a:lnTo>
                      <a:pt x="1157" y="296"/>
                    </a:lnTo>
                    <a:lnTo>
                      <a:pt x="1176" y="266"/>
                    </a:lnTo>
                    <a:lnTo>
                      <a:pt x="1167" y="252"/>
                    </a:lnTo>
                    <a:lnTo>
                      <a:pt x="1145" y="254"/>
                    </a:lnTo>
                    <a:lnTo>
                      <a:pt x="1122" y="257"/>
                    </a:lnTo>
                    <a:lnTo>
                      <a:pt x="1112" y="294"/>
                    </a:lnTo>
                    <a:lnTo>
                      <a:pt x="1097" y="300"/>
                    </a:lnTo>
                    <a:lnTo>
                      <a:pt x="1082" y="335"/>
                    </a:lnTo>
                    <a:lnTo>
                      <a:pt x="1091" y="384"/>
                    </a:lnTo>
                    <a:lnTo>
                      <a:pt x="1089" y="410"/>
                    </a:lnTo>
                    <a:lnTo>
                      <a:pt x="1060" y="384"/>
                    </a:lnTo>
                    <a:lnTo>
                      <a:pt x="1029" y="374"/>
                    </a:lnTo>
                    <a:lnTo>
                      <a:pt x="1014" y="383"/>
                    </a:lnTo>
                    <a:lnTo>
                      <a:pt x="1022" y="405"/>
                    </a:lnTo>
                    <a:lnTo>
                      <a:pt x="1004" y="419"/>
                    </a:lnTo>
                    <a:lnTo>
                      <a:pt x="1004" y="399"/>
                    </a:lnTo>
                    <a:lnTo>
                      <a:pt x="989" y="398"/>
                    </a:lnTo>
                    <a:lnTo>
                      <a:pt x="978" y="420"/>
                    </a:lnTo>
                    <a:lnTo>
                      <a:pt x="938" y="422"/>
                    </a:lnTo>
                    <a:lnTo>
                      <a:pt x="930" y="407"/>
                    </a:lnTo>
                    <a:lnTo>
                      <a:pt x="863" y="437"/>
                    </a:lnTo>
                    <a:lnTo>
                      <a:pt x="852" y="473"/>
                    </a:lnTo>
                    <a:lnTo>
                      <a:pt x="824" y="462"/>
                    </a:lnTo>
                    <a:lnTo>
                      <a:pt x="843" y="441"/>
                    </a:lnTo>
                    <a:lnTo>
                      <a:pt x="831" y="411"/>
                    </a:lnTo>
                    <a:lnTo>
                      <a:pt x="797" y="411"/>
                    </a:lnTo>
                    <a:lnTo>
                      <a:pt x="803" y="429"/>
                    </a:lnTo>
                    <a:lnTo>
                      <a:pt x="801" y="461"/>
                    </a:lnTo>
                    <a:lnTo>
                      <a:pt x="813" y="494"/>
                    </a:lnTo>
                    <a:lnTo>
                      <a:pt x="785" y="489"/>
                    </a:lnTo>
                    <a:lnTo>
                      <a:pt x="747" y="521"/>
                    </a:lnTo>
                    <a:lnTo>
                      <a:pt x="762" y="543"/>
                    </a:lnTo>
                    <a:lnTo>
                      <a:pt x="740" y="543"/>
                    </a:lnTo>
                    <a:lnTo>
                      <a:pt x="716" y="515"/>
                    </a:lnTo>
                    <a:lnTo>
                      <a:pt x="708" y="525"/>
                    </a:lnTo>
                    <a:lnTo>
                      <a:pt x="724" y="576"/>
                    </a:lnTo>
                    <a:lnTo>
                      <a:pt x="687" y="543"/>
                    </a:lnTo>
                    <a:lnTo>
                      <a:pt x="692" y="504"/>
                    </a:lnTo>
                    <a:lnTo>
                      <a:pt x="662" y="480"/>
                    </a:lnTo>
                    <a:lnTo>
                      <a:pt x="722" y="507"/>
                    </a:lnTo>
                    <a:lnTo>
                      <a:pt x="767" y="494"/>
                    </a:lnTo>
                    <a:lnTo>
                      <a:pt x="771" y="449"/>
                    </a:lnTo>
                    <a:lnTo>
                      <a:pt x="743" y="426"/>
                    </a:lnTo>
                    <a:lnTo>
                      <a:pt x="720" y="393"/>
                    </a:lnTo>
                    <a:lnTo>
                      <a:pt x="675" y="389"/>
                    </a:lnTo>
                    <a:lnTo>
                      <a:pt x="658" y="377"/>
                    </a:lnTo>
                    <a:lnTo>
                      <a:pt x="673" y="375"/>
                    </a:lnTo>
                    <a:lnTo>
                      <a:pt x="660" y="359"/>
                    </a:lnTo>
                    <a:lnTo>
                      <a:pt x="622" y="357"/>
                    </a:lnTo>
                    <a:lnTo>
                      <a:pt x="646" y="347"/>
                    </a:lnTo>
                    <a:lnTo>
                      <a:pt x="616" y="315"/>
                    </a:lnTo>
                    <a:lnTo>
                      <a:pt x="564" y="315"/>
                    </a:lnTo>
                    <a:lnTo>
                      <a:pt x="520" y="348"/>
                    </a:lnTo>
                    <a:lnTo>
                      <a:pt x="498" y="345"/>
                    </a:lnTo>
                    <a:lnTo>
                      <a:pt x="466" y="375"/>
                    </a:lnTo>
                    <a:lnTo>
                      <a:pt x="441" y="435"/>
                    </a:lnTo>
                    <a:lnTo>
                      <a:pt x="396" y="537"/>
                    </a:lnTo>
                    <a:lnTo>
                      <a:pt x="345" y="579"/>
                    </a:lnTo>
                    <a:lnTo>
                      <a:pt x="309" y="632"/>
                    </a:lnTo>
                    <a:lnTo>
                      <a:pt x="319" y="657"/>
                    </a:lnTo>
                    <a:lnTo>
                      <a:pt x="312" y="690"/>
                    </a:lnTo>
                    <a:lnTo>
                      <a:pt x="340" y="729"/>
                    </a:lnTo>
                    <a:lnTo>
                      <a:pt x="366" y="708"/>
                    </a:lnTo>
                    <a:lnTo>
                      <a:pt x="394" y="668"/>
                    </a:lnTo>
                    <a:lnTo>
                      <a:pt x="397" y="741"/>
                    </a:lnTo>
                    <a:lnTo>
                      <a:pt x="420" y="785"/>
                    </a:lnTo>
                    <a:lnTo>
                      <a:pt x="459" y="759"/>
                    </a:lnTo>
                    <a:lnTo>
                      <a:pt x="468" y="708"/>
                    </a:lnTo>
                    <a:lnTo>
                      <a:pt x="495" y="674"/>
                    </a:lnTo>
                    <a:lnTo>
                      <a:pt x="477" y="627"/>
                    </a:lnTo>
                    <a:lnTo>
                      <a:pt x="490" y="585"/>
                    </a:lnTo>
                    <a:lnTo>
                      <a:pt x="522" y="557"/>
                    </a:lnTo>
                    <a:cubicBezTo>
                      <a:pt x="527" y="548"/>
                      <a:pt x="514" y="536"/>
                      <a:pt x="520" y="528"/>
                    </a:cubicBezTo>
                    <a:cubicBezTo>
                      <a:pt x="526" y="520"/>
                      <a:pt x="552" y="504"/>
                      <a:pt x="559" y="507"/>
                    </a:cubicBezTo>
                    <a:cubicBezTo>
                      <a:pt x="572" y="502"/>
                      <a:pt x="571" y="529"/>
                      <a:pt x="564" y="543"/>
                    </a:cubicBezTo>
                    <a:lnTo>
                      <a:pt x="516" y="591"/>
                    </a:lnTo>
                    <a:lnTo>
                      <a:pt x="517" y="654"/>
                    </a:lnTo>
                    <a:lnTo>
                      <a:pt x="547" y="669"/>
                    </a:lnTo>
                    <a:lnTo>
                      <a:pt x="598" y="653"/>
                    </a:lnTo>
                    <a:lnTo>
                      <a:pt x="628" y="672"/>
                    </a:lnTo>
                    <a:lnTo>
                      <a:pt x="592" y="677"/>
                    </a:lnTo>
                    <a:lnTo>
                      <a:pt x="546" y="684"/>
                    </a:lnTo>
                    <a:lnTo>
                      <a:pt x="550" y="714"/>
                    </a:lnTo>
                    <a:lnTo>
                      <a:pt x="552" y="743"/>
                    </a:lnTo>
                    <a:lnTo>
                      <a:pt x="525" y="726"/>
                    </a:lnTo>
                    <a:lnTo>
                      <a:pt x="507" y="746"/>
                    </a:lnTo>
                    <a:lnTo>
                      <a:pt x="508" y="788"/>
                    </a:lnTo>
                    <a:lnTo>
                      <a:pt x="471" y="797"/>
                    </a:lnTo>
                    <a:lnTo>
                      <a:pt x="429" y="812"/>
                    </a:lnTo>
                    <a:lnTo>
                      <a:pt x="409" y="798"/>
                    </a:lnTo>
                    <a:lnTo>
                      <a:pt x="388" y="816"/>
                    </a:lnTo>
                    <a:lnTo>
                      <a:pt x="379" y="746"/>
                    </a:lnTo>
                    <a:cubicBezTo>
                      <a:pt x="377" y="731"/>
                      <a:pt x="379" y="725"/>
                      <a:pt x="373" y="726"/>
                    </a:cubicBezTo>
                    <a:cubicBezTo>
                      <a:pt x="367" y="727"/>
                      <a:pt x="350" y="737"/>
                      <a:pt x="345" y="752"/>
                    </a:cubicBezTo>
                    <a:lnTo>
                      <a:pt x="358" y="813"/>
                    </a:lnTo>
                    <a:lnTo>
                      <a:pt x="312" y="821"/>
                    </a:lnTo>
                    <a:lnTo>
                      <a:pt x="292" y="864"/>
                    </a:lnTo>
                    <a:lnTo>
                      <a:pt x="250" y="897"/>
                    </a:lnTo>
                    <a:lnTo>
                      <a:pt x="199" y="912"/>
                    </a:lnTo>
                    <a:lnTo>
                      <a:pt x="186" y="932"/>
                    </a:lnTo>
                    <a:lnTo>
                      <a:pt x="226" y="963"/>
                    </a:lnTo>
                    <a:lnTo>
                      <a:pt x="228" y="1007"/>
                    </a:lnTo>
                    <a:lnTo>
                      <a:pt x="204" y="1016"/>
                    </a:lnTo>
                    <a:lnTo>
                      <a:pt x="148" y="1008"/>
                    </a:lnTo>
                    <a:lnTo>
                      <a:pt x="126" y="1026"/>
                    </a:lnTo>
                    <a:lnTo>
                      <a:pt x="124" y="1107"/>
                    </a:lnTo>
                    <a:lnTo>
                      <a:pt x="153" y="1137"/>
                    </a:lnTo>
                    <a:lnTo>
                      <a:pt x="220" y="1130"/>
                    </a:lnTo>
                    <a:lnTo>
                      <a:pt x="244" y="1104"/>
                    </a:lnTo>
                    <a:lnTo>
                      <a:pt x="247" y="1071"/>
                    </a:lnTo>
                    <a:lnTo>
                      <a:pt x="270" y="1059"/>
                    </a:lnTo>
                    <a:lnTo>
                      <a:pt x="292" y="1046"/>
                    </a:lnTo>
                    <a:lnTo>
                      <a:pt x="304" y="1028"/>
                    </a:lnTo>
                    <a:lnTo>
                      <a:pt x="342" y="1025"/>
                    </a:lnTo>
                    <a:lnTo>
                      <a:pt x="369" y="1014"/>
                    </a:lnTo>
                    <a:lnTo>
                      <a:pt x="391" y="1044"/>
                    </a:lnTo>
                    <a:lnTo>
                      <a:pt x="447" y="1091"/>
                    </a:lnTo>
                    <a:lnTo>
                      <a:pt x="433" y="1106"/>
                    </a:lnTo>
                    <a:lnTo>
                      <a:pt x="397" y="1116"/>
                    </a:lnTo>
                    <a:lnTo>
                      <a:pt x="429" y="1137"/>
                    </a:lnTo>
                    <a:lnTo>
                      <a:pt x="444" y="1115"/>
                    </a:lnTo>
                    <a:lnTo>
                      <a:pt x="454" y="1121"/>
                    </a:lnTo>
                    <a:lnTo>
                      <a:pt x="468" y="1091"/>
                    </a:lnTo>
                    <a:lnTo>
                      <a:pt x="484" y="1104"/>
                    </a:lnTo>
                    <a:lnTo>
                      <a:pt x="469" y="1068"/>
                    </a:lnTo>
                    <a:lnTo>
                      <a:pt x="405" y="1001"/>
                    </a:lnTo>
                    <a:lnTo>
                      <a:pt x="418" y="996"/>
                    </a:lnTo>
                    <a:lnTo>
                      <a:pt x="493" y="1062"/>
                    </a:lnTo>
                    <a:lnTo>
                      <a:pt x="505" y="1122"/>
                    </a:lnTo>
                    <a:lnTo>
                      <a:pt x="532" y="1152"/>
                    </a:lnTo>
                    <a:lnTo>
                      <a:pt x="555" y="1088"/>
                    </a:lnTo>
                    <a:lnTo>
                      <a:pt x="579" y="1082"/>
                    </a:lnTo>
                    <a:lnTo>
                      <a:pt x="579" y="1106"/>
                    </a:lnTo>
                    <a:lnTo>
                      <a:pt x="589" y="1137"/>
                    </a:lnTo>
                    <a:lnTo>
                      <a:pt x="624" y="1152"/>
                    </a:lnTo>
                    <a:lnTo>
                      <a:pt x="685" y="1151"/>
                    </a:lnTo>
                    <a:lnTo>
                      <a:pt x="694" y="1176"/>
                    </a:lnTo>
                    <a:lnTo>
                      <a:pt x="678" y="1223"/>
                    </a:lnTo>
                    <a:lnTo>
                      <a:pt x="633" y="1224"/>
                    </a:lnTo>
                    <a:lnTo>
                      <a:pt x="591" y="1227"/>
                    </a:lnTo>
                    <a:lnTo>
                      <a:pt x="540" y="1209"/>
                    </a:lnTo>
                    <a:lnTo>
                      <a:pt x="489" y="1211"/>
                    </a:lnTo>
                    <a:lnTo>
                      <a:pt x="484" y="1248"/>
                    </a:lnTo>
                    <a:lnTo>
                      <a:pt x="445" y="1236"/>
                    </a:lnTo>
                    <a:lnTo>
                      <a:pt x="427" y="1200"/>
                    </a:lnTo>
                    <a:lnTo>
                      <a:pt x="394" y="1190"/>
                    </a:lnTo>
                    <a:lnTo>
                      <a:pt x="370" y="1181"/>
                    </a:lnTo>
                    <a:lnTo>
                      <a:pt x="373" y="1158"/>
                    </a:lnTo>
                    <a:lnTo>
                      <a:pt x="388" y="1152"/>
                    </a:lnTo>
                    <a:lnTo>
                      <a:pt x="355" y="1121"/>
                    </a:lnTo>
                    <a:lnTo>
                      <a:pt x="333" y="1128"/>
                    </a:lnTo>
                    <a:lnTo>
                      <a:pt x="256" y="1134"/>
                    </a:lnTo>
                    <a:lnTo>
                      <a:pt x="192" y="1163"/>
                    </a:lnTo>
                    <a:lnTo>
                      <a:pt x="151" y="1152"/>
                    </a:lnTo>
                    <a:lnTo>
                      <a:pt x="135" y="1179"/>
                    </a:lnTo>
                    <a:lnTo>
                      <a:pt x="91" y="1256"/>
                    </a:lnTo>
                    <a:lnTo>
                      <a:pt x="72" y="1253"/>
                    </a:lnTo>
                    <a:lnTo>
                      <a:pt x="48" y="1290"/>
                    </a:lnTo>
                    <a:lnTo>
                      <a:pt x="37" y="1326"/>
                    </a:lnTo>
                    <a:lnTo>
                      <a:pt x="16" y="1341"/>
                    </a:lnTo>
                    <a:lnTo>
                      <a:pt x="6" y="1385"/>
                    </a:lnTo>
                    <a:lnTo>
                      <a:pt x="19" y="1412"/>
                    </a:lnTo>
                    <a:lnTo>
                      <a:pt x="0" y="1439"/>
                    </a:lnTo>
                    <a:lnTo>
                      <a:pt x="19" y="1482"/>
                    </a:lnTo>
                    <a:lnTo>
                      <a:pt x="109" y="1581"/>
                    </a:lnTo>
                    <a:lnTo>
                      <a:pt x="174" y="1580"/>
                    </a:lnTo>
                    <a:lnTo>
                      <a:pt x="249" y="1571"/>
                    </a:lnTo>
                    <a:lnTo>
                      <a:pt x="337" y="1589"/>
                    </a:lnTo>
                    <a:lnTo>
                      <a:pt x="364" y="1611"/>
                    </a:lnTo>
                    <a:lnTo>
                      <a:pt x="339" y="1658"/>
                    </a:lnTo>
                    <a:lnTo>
                      <a:pt x="352" y="1680"/>
                    </a:lnTo>
                    <a:lnTo>
                      <a:pt x="382" y="1742"/>
                    </a:lnTo>
                    <a:lnTo>
                      <a:pt x="402" y="1793"/>
                    </a:lnTo>
                    <a:lnTo>
                      <a:pt x="370" y="1887"/>
                    </a:lnTo>
                    <a:lnTo>
                      <a:pt x="406" y="1979"/>
                    </a:lnTo>
                    <a:lnTo>
                      <a:pt x="448" y="2079"/>
                    </a:lnTo>
                    <a:lnTo>
                      <a:pt x="451" y="2121"/>
                    </a:lnTo>
                    <a:lnTo>
                      <a:pt x="484" y="2136"/>
                    </a:lnTo>
                    <a:lnTo>
                      <a:pt x="531" y="2123"/>
                    </a:lnTo>
                    <a:lnTo>
                      <a:pt x="580" y="2112"/>
                    </a:lnTo>
                    <a:lnTo>
                      <a:pt x="657" y="2018"/>
                    </a:lnTo>
                    <a:lnTo>
                      <a:pt x="658" y="1997"/>
                    </a:lnTo>
                    <a:lnTo>
                      <a:pt x="682" y="1985"/>
                    </a:lnTo>
                    <a:lnTo>
                      <a:pt x="682" y="1916"/>
                    </a:lnTo>
                    <a:lnTo>
                      <a:pt x="717" y="1886"/>
                    </a:lnTo>
                    <a:lnTo>
                      <a:pt x="753" y="1860"/>
                    </a:lnTo>
                    <a:lnTo>
                      <a:pt x="747" y="1800"/>
                    </a:lnTo>
                    <a:lnTo>
                      <a:pt x="727" y="1770"/>
                    </a:lnTo>
                    <a:lnTo>
                      <a:pt x="723" y="1725"/>
                    </a:lnTo>
                    <a:lnTo>
                      <a:pt x="745" y="1695"/>
                    </a:lnTo>
                    <a:lnTo>
                      <a:pt x="775" y="1661"/>
                    </a:lnTo>
                    <a:lnTo>
                      <a:pt x="847" y="1583"/>
                    </a:lnTo>
                    <a:lnTo>
                      <a:pt x="883" y="1497"/>
                    </a:lnTo>
                    <a:lnTo>
                      <a:pt x="858" y="1496"/>
                    </a:lnTo>
                    <a:lnTo>
                      <a:pt x="775" y="1512"/>
                    </a:lnTo>
                    <a:lnTo>
                      <a:pt x="765" y="1494"/>
                    </a:lnTo>
                    <a:lnTo>
                      <a:pt x="778" y="1485"/>
                    </a:lnTo>
                    <a:lnTo>
                      <a:pt x="760" y="1460"/>
                    </a:lnTo>
                    <a:lnTo>
                      <a:pt x="738" y="1440"/>
                    </a:lnTo>
                    <a:lnTo>
                      <a:pt x="717" y="1398"/>
                    </a:lnTo>
                    <a:lnTo>
                      <a:pt x="699" y="1356"/>
                    </a:lnTo>
                    <a:lnTo>
                      <a:pt x="676" y="1296"/>
                    </a:lnTo>
                    <a:lnTo>
                      <a:pt x="661" y="1269"/>
                    </a:lnTo>
                    <a:lnTo>
                      <a:pt x="678" y="1280"/>
                    </a:lnTo>
                    <a:lnTo>
                      <a:pt x="682" y="1266"/>
                    </a:lnTo>
                    <a:lnTo>
                      <a:pt x="718" y="1326"/>
                    </a:lnTo>
                    <a:lnTo>
                      <a:pt x="774" y="1436"/>
                    </a:lnTo>
                    <a:lnTo>
                      <a:pt x="783" y="1464"/>
                    </a:lnTo>
                    <a:lnTo>
                      <a:pt x="793" y="1488"/>
                    </a:lnTo>
                    <a:lnTo>
                      <a:pt x="820" y="1488"/>
                    </a:lnTo>
                    <a:lnTo>
                      <a:pt x="849" y="1469"/>
                    </a:lnTo>
                    <a:lnTo>
                      <a:pt x="873" y="1464"/>
                    </a:lnTo>
                    <a:lnTo>
                      <a:pt x="894" y="1439"/>
                    </a:lnTo>
                    <a:lnTo>
                      <a:pt x="934" y="1427"/>
                    </a:lnTo>
                    <a:lnTo>
                      <a:pt x="961" y="1403"/>
                    </a:lnTo>
                    <a:lnTo>
                      <a:pt x="991" y="1368"/>
                    </a:lnTo>
                    <a:lnTo>
                      <a:pt x="996" y="1350"/>
                    </a:lnTo>
                    <a:lnTo>
                      <a:pt x="981" y="1340"/>
                    </a:lnTo>
                    <a:lnTo>
                      <a:pt x="975" y="1329"/>
                    </a:lnTo>
                    <a:lnTo>
                      <a:pt x="955" y="1335"/>
                    </a:lnTo>
                    <a:lnTo>
                      <a:pt x="925" y="1340"/>
                    </a:lnTo>
                    <a:lnTo>
                      <a:pt x="912" y="1337"/>
                    </a:lnTo>
                    <a:lnTo>
                      <a:pt x="910" y="1323"/>
                    </a:lnTo>
                    <a:lnTo>
                      <a:pt x="891" y="1323"/>
                    </a:lnTo>
                    <a:lnTo>
                      <a:pt x="853" y="1271"/>
                    </a:lnTo>
                    <a:lnTo>
                      <a:pt x="819" y="1259"/>
                    </a:lnTo>
                    <a:lnTo>
                      <a:pt x="865" y="1247"/>
                    </a:lnTo>
                    <a:lnTo>
                      <a:pt x="903" y="1287"/>
                    </a:lnTo>
                    <a:lnTo>
                      <a:pt x="942" y="1295"/>
                    </a:lnTo>
                    <a:lnTo>
                      <a:pt x="951" y="1293"/>
                    </a:lnTo>
                    <a:lnTo>
                      <a:pt x="963" y="1319"/>
                    </a:lnTo>
                    <a:lnTo>
                      <a:pt x="976" y="1316"/>
                    </a:lnTo>
                    <a:lnTo>
                      <a:pt x="996" y="1331"/>
                    </a:lnTo>
                    <a:lnTo>
                      <a:pt x="1027" y="1317"/>
                    </a:lnTo>
                    <a:lnTo>
                      <a:pt x="1062" y="1320"/>
                    </a:lnTo>
                    <a:lnTo>
                      <a:pt x="1087" y="1341"/>
                    </a:lnTo>
                    <a:lnTo>
                      <a:pt x="1116" y="1337"/>
                    </a:lnTo>
                    <a:lnTo>
                      <a:pt x="1099" y="1358"/>
                    </a:lnTo>
                    <a:lnTo>
                      <a:pt x="1107" y="1377"/>
                    </a:lnTo>
                    <a:lnTo>
                      <a:pt x="1120" y="1379"/>
                    </a:lnTo>
                    <a:lnTo>
                      <a:pt x="1135" y="1370"/>
                    </a:lnTo>
                    <a:lnTo>
                      <a:pt x="1144" y="1436"/>
                    </a:lnTo>
                    <a:lnTo>
                      <a:pt x="1191" y="1535"/>
                    </a:lnTo>
                    <a:lnTo>
                      <a:pt x="1216" y="1545"/>
                    </a:lnTo>
                    <a:lnTo>
                      <a:pt x="1239" y="1509"/>
                    </a:lnTo>
                    <a:lnTo>
                      <a:pt x="1249" y="1491"/>
                    </a:lnTo>
                    <a:lnTo>
                      <a:pt x="1240" y="1469"/>
                    </a:lnTo>
                    <a:lnTo>
                      <a:pt x="1249" y="1440"/>
                    </a:lnTo>
                    <a:lnTo>
                      <a:pt x="1308" y="1409"/>
                    </a:lnTo>
                    <a:lnTo>
                      <a:pt x="1342" y="1364"/>
                    </a:lnTo>
                    <a:lnTo>
                      <a:pt x="1374" y="1361"/>
                    </a:lnTo>
                    <a:lnTo>
                      <a:pt x="1392" y="1358"/>
                    </a:lnTo>
                    <a:lnTo>
                      <a:pt x="1410" y="1406"/>
                    </a:lnTo>
                    <a:lnTo>
                      <a:pt x="1425" y="1419"/>
                    </a:lnTo>
                    <a:lnTo>
                      <a:pt x="1426" y="1454"/>
                    </a:lnTo>
                    <a:lnTo>
                      <a:pt x="1458" y="1436"/>
                    </a:lnTo>
                    <a:lnTo>
                      <a:pt x="1471" y="1457"/>
                    </a:lnTo>
                    <a:lnTo>
                      <a:pt x="1467" y="1547"/>
                    </a:lnTo>
                    <a:lnTo>
                      <a:pt x="1500" y="1605"/>
                    </a:lnTo>
                    <a:lnTo>
                      <a:pt x="1540" y="1632"/>
                    </a:lnTo>
                    <a:lnTo>
                      <a:pt x="1561" y="1644"/>
                    </a:lnTo>
                    <a:lnTo>
                      <a:pt x="1545" y="1613"/>
                    </a:lnTo>
                    <a:lnTo>
                      <a:pt x="1533" y="1578"/>
                    </a:lnTo>
                    <a:lnTo>
                      <a:pt x="1492" y="1536"/>
                    </a:lnTo>
                    <a:lnTo>
                      <a:pt x="1492" y="1508"/>
                    </a:lnTo>
                    <a:lnTo>
                      <a:pt x="1500" y="1463"/>
                    </a:lnTo>
                    <a:lnTo>
                      <a:pt x="1521" y="1500"/>
                    </a:lnTo>
                    <a:lnTo>
                      <a:pt x="1543" y="1515"/>
                    </a:lnTo>
                    <a:lnTo>
                      <a:pt x="1585" y="1514"/>
                    </a:lnTo>
                    <a:lnTo>
                      <a:pt x="1614" y="1478"/>
                    </a:lnTo>
                    <a:lnTo>
                      <a:pt x="1609" y="1440"/>
                    </a:lnTo>
                    <a:lnTo>
                      <a:pt x="1588" y="1416"/>
                    </a:lnTo>
                    <a:lnTo>
                      <a:pt x="1566" y="1392"/>
                    </a:lnTo>
                    <a:lnTo>
                      <a:pt x="1596" y="1365"/>
                    </a:lnTo>
                    <a:lnTo>
                      <a:pt x="1621" y="1371"/>
                    </a:lnTo>
                    <a:lnTo>
                      <a:pt x="1608" y="1400"/>
                    </a:lnTo>
                    <a:lnTo>
                      <a:pt x="1632" y="1403"/>
                    </a:lnTo>
                    <a:lnTo>
                      <a:pt x="1635" y="1370"/>
                    </a:lnTo>
                    <a:lnTo>
                      <a:pt x="1666" y="1355"/>
                    </a:lnTo>
                    <a:lnTo>
                      <a:pt x="1707" y="1349"/>
                    </a:lnTo>
                    <a:lnTo>
                      <a:pt x="1749" y="1314"/>
                    </a:lnTo>
                    <a:lnTo>
                      <a:pt x="1780" y="1248"/>
                    </a:lnTo>
                    <a:lnTo>
                      <a:pt x="1764" y="1191"/>
                    </a:lnTo>
                    <a:lnTo>
                      <a:pt x="1741" y="1163"/>
                    </a:lnTo>
                    <a:lnTo>
                      <a:pt x="1785" y="1133"/>
                    </a:lnTo>
                    <a:lnTo>
                      <a:pt x="1777" y="1118"/>
                    </a:lnTo>
                    <a:lnTo>
                      <a:pt x="1744" y="1125"/>
                    </a:lnTo>
                    <a:lnTo>
                      <a:pt x="1708" y="1100"/>
                    </a:lnTo>
                    <a:lnTo>
                      <a:pt x="1740" y="1097"/>
                    </a:lnTo>
                    <a:lnTo>
                      <a:pt x="1765" y="1082"/>
                    </a:lnTo>
                    <a:lnTo>
                      <a:pt x="1761" y="1104"/>
                    </a:lnTo>
                    <a:lnTo>
                      <a:pt x="1780" y="1104"/>
                    </a:lnTo>
                    <a:lnTo>
                      <a:pt x="1798" y="1089"/>
                    </a:lnTo>
                    <a:lnTo>
                      <a:pt x="1804" y="1110"/>
                    </a:lnTo>
                    <a:lnTo>
                      <a:pt x="1831" y="1127"/>
                    </a:lnTo>
                    <a:lnTo>
                      <a:pt x="1828" y="1169"/>
                    </a:lnTo>
                    <a:lnTo>
                      <a:pt x="1866" y="1166"/>
                    </a:lnTo>
                    <a:lnTo>
                      <a:pt x="1872" y="1125"/>
                    </a:lnTo>
                    <a:lnTo>
                      <a:pt x="1843" y="1092"/>
                    </a:lnTo>
                    <a:lnTo>
                      <a:pt x="1876" y="1056"/>
                    </a:lnTo>
                    <a:lnTo>
                      <a:pt x="1900" y="1022"/>
                    </a:lnTo>
                    <a:lnTo>
                      <a:pt x="1923" y="1043"/>
                    </a:lnTo>
                    <a:lnTo>
                      <a:pt x="1962" y="998"/>
                    </a:lnTo>
                    <a:lnTo>
                      <a:pt x="2020" y="864"/>
                    </a:lnTo>
                    <a:lnTo>
                      <a:pt x="2020" y="816"/>
                    </a:lnTo>
                    <a:lnTo>
                      <a:pt x="1984" y="815"/>
                    </a:lnTo>
                    <a:lnTo>
                      <a:pt x="1956" y="797"/>
                    </a:lnTo>
                    <a:lnTo>
                      <a:pt x="2048" y="696"/>
                    </a:lnTo>
                    <a:lnTo>
                      <a:pt x="2121" y="705"/>
                    </a:lnTo>
                    <a:lnTo>
                      <a:pt x="2120" y="689"/>
                    </a:lnTo>
                    <a:lnTo>
                      <a:pt x="2145" y="687"/>
                    </a:lnTo>
                    <a:lnTo>
                      <a:pt x="2160" y="710"/>
                    </a:lnTo>
                    <a:lnTo>
                      <a:pt x="2199" y="690"/>
                    </a:lnTo>
                    <a:lnTo>
                      <a:pt x="2265" y="630"/>
                    </a:lnTo>
                    <a:lnTo>
                      <a:pt x="2255" y="663"/>
                    </a:lnTo>
                    <a:lnTo>
                      <a:pt x="2273" y="660"/>
                    </a:lnTo>
                    <a:lnTo>
                      <a:pt x="2308" y="624"/>
                    </a:lnTo>
                    <a:lnTo>
                      <a:pt x="2294" y="660"/>
                    </a:lnTo>
                    <a:lnTo>
                      <a:pt x="2265" y="681"/>
                    </a:lnTo>
                    <a:lnTo>
                      <a:pt x="2253" y="717"/>
                    </a:lnTo>
                    <a:lnTo>
                      <a:pt x="2216" y="747"/>
                    </a:lnTo>
                    <a:lnTo>
                      <a:pt x="2201" y="794"/>
                    </a:lnTo>
                    <a:lnTo>
                      <a:pt x="2212" y="864"/>
                    </a:lnTo>
                    <a:lnTo>
                      <a:pt x="2228" y="884"/>
                    </a:lnTo>
                    <a:lnTo>
                      <a:pt x="2271" y="809"/>
                    </a:lnTo>
                    <a:lnTo>
                      <a:pt x="2288" y="806"/>
                    </a:lnTo>
                    <a:lnTo>
                      <a:pt x="2295" y="756"/>
                    </a:lnTo>
                    <a:lnTo>
                      <a:pt x="2298" y="707"/>
                    </a:lnTo>
                    <a:lnTo>
                      <a:pt x="2331" y="684"/>
                    </a:lnTo>
                    <a:lnTo>
                      <a:pt x="2373" y="659"/>
                    </a:lnTo>
                    <a:lnTo>
                      <a:pt x="2396" y="665"/>
                    </a:lnTo>
                    <a:lnTo>
                      <a:pt x="2436" y="633"/>
                    </a:lnTo>
                    <a:lnTo>
                      <a:pt x="2456" y="617"/>
                    </a:lnTo>
                    <a:lnTo>
                      <a:pt x="2500" y="624"/>
                    </a:lnTo>
                    <a:lnTo>
                      <a:pt x="2510" y="600"/>
                    </a:lnTo>
                    <a:lnTo>
                      <a:pt x="2483" y="566"/>
                    </a:lnTo>
                    <a:lnTo>
                      <a:pt x="2525" y="504"/>
                    </a:lnTo>
                    <a:lnTo>
                      <a:pt x="2591" y="555"/>
                    </a:lnTo>
                    <a:lnTo>
                      <a:pt x="2607" y="558"/>
                    </a:lnTo>
                    <a:cubicBezTo>
                      <a:pt x="2610" y="553"/>
                      <a:pt x="2584" y="523"/>
                      <a:pt x="2607" y="524"/>
                    </a:cubicBezTo>
                    <a:cubicBezTo>
                      <a:pt x="2630" y="525"/>
                      <a:pt x="2645" y="512"/>
                      <a:pt x="2640" y="504"/>
                    </a:cubicBezTo>
                    <a:lnTo>
                      <a:pt x="2577" y="476"/>
                    </a:lnTo>
                    <a:lnTo>
                      <a:pt x="2548" y="432"/>
                    </a:lnTo>
                    <a:lnTo>
                      <a:pt x="2498" y="413"/>
                    </a:lnTo>
                    <a:lnTo>
                      <a:pt x="2465" y="381"/>
                    </a:lnTo>
                    <a:lnTo>
                      <a:pt x="2438" y="378"/>
                    </a:lnTo>
                    <a:lnTo>
                      <a:pt x="2409" y="366"/>
                    </a:lnTo>
                    <a:lnTo>
                      <a:pt x="2393" y="420"/>
                    </a:lnTo>
                    <a:lnTo>
                      <a:pt x="2376" y="405"/>
                    </a:lnTo>
                    <a:lnTo>
                      <a:pt x="2391" y="384"/>
                    </a:lnTo>
                    <a:lnTo>
                      <a:pt x="2387" y="374"/>
                    </a:lnTo>
                    <a:lnTo>
                      <a:pt x="2354" y="390"/>
                    </a:lnTo>
                    <a:lnTo>
                      <a:pt x="2304" y="380"/>
                    </a:lnTo>
                    <a:lnTo>
                      <a:pt x="2279" y="398"/>
                    </a:lnTo>
                    <a:lnTo>
                      <a:pt x="2265" y="342"/>
                    </a:lnTo>
                    <a:lnTo>
                      <a:pt x="2237" y="332"/>
                    </a:lnTo>
                    <a:lnTo>
                      <a:pt x="2154" y="329"/>
                    </a:lnTo>
                    <a:lnTo>
                      <a:pt x="2130" y="276"/>
                    </a:lnTo>
                    <a:lnTo>
                      <a:pt x="2100" y="305"/>
                    </a:lnTo>
                    <a:lnTo>
                      <a:pt x="2091" y="272"/>
                    </a:lnTo>
                    <a:lnTo>
                      <a:pt x="2040" y="260"/>
                    </a:lnTo>
                    <a:lnTo>
                      <a:pt x="2013" y="278"/>
                    </a:lnTo>
                    <a:lnTo>
                      <a:pt x="2006" y="320"/>
                    </a:lnTo>
                    <a:lnTo>
                      <a:pt x="1967" y="306"/>
                    </a:lnTo>
                    <a:lnTo>
                      <a:pt x="1949" y="315"/>
                    </a:lnTo>
                    <a:lnTo>
                      <a:pt x="1923" y="302"/>
                    </a:lnTo>
                    <a:lnTo>
                      <a:pt x="1899" y="336"/>
                    </a:lnTo>
                    <a:cubicBezTo>
                      <a:pt x="1894" y="328"/>
                      <a:pt x="1898" y="266"/>
                      <a:pt x="1893" y="251"/>
                    </a:cubicBezTo>
                    <a:cubicBezTo>
                      <a:pt x="1888" y="234"/>
                      <a:pt x="1880" y="249"/>
                      <a:pt x="1869" y="246"/>
                    </a:cubicBezTo>
                    <a:cubicBezTo>
                      <a:pt x="1858" y="243"/>
                      <a:pt x="1840" y="230"/>
                      <a:pt x="1827" y="231"/>
                    </a:cubicBezTo>
                    <a:lnTo>
                      <a:pt x="1793" y="249"/>
                    </a:lnTo>
                    <a:lnTo>
                      <a:pt x="1730" y="222"/>
                    </a:lnTo>
                    <a:lnTo>
                      <a:pt x="1668" y="207"/>
                    </a:lnTo>
                    <a:cubicBezTo>
                      <a:pt x="1658" y="200"/>
                      <a:pt x="1676" y="177"/>
                      <a:pt x="1671" y="177"/>
                    </a:cubicBezTo>
                    <a:cubicBezTo>
                      <a:pt x="1651" y="159"/>
                      <a:pt x="1646" y="197"/>
                      <a:pt x="1635" y="206"/>
                    </a:cubicBezTo>
                    <a:lnTo>
                      <a:pt x="1607" y="234"/>
                    </a:lnTo>
                    <a:lnTo>
                      <a:pt x="1598" y="201"/>
                    </a:lnTo>
                    <a:lnTo>
                      <a:pt x="1623" y="198"/>
                    </a:lnTo>
                    <a:lnTo>
                      <a:pt x="1668" y="125"/>
                    </a:lnTo>
                    <a:lnTo>
                      <a:pt x="1674" y="80"/>
                    </a:lnTo>
                    <a:lnTo>
                      <a:pt x="1649" y="53"/>
                    </a:lnTo>
                    <a:lnTo>
                      <a:pt x="1584" y="77"/>
                    </a:lnTo>
                    <a:lnTo>
                      <a:pt x="1588" y="48"/>
                    </a:lnTo>
                    <a:cubicBezTo>
                      <a:pt x="1586" y="36"/>
                      <a:pt x="1605" y="6"/>
                      <a:pt x="1572" y="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0" name="Freeform 84"/>
              <p:cNvSpPr>
                <a:spLocks/>
              </p:cNvSpPr>
              <p:nvPr/>
            </p:nvSpPr>
            <p:spPr bwMode="gray">
              <a:xfrm>
                <a:off x="2340" y="2831"/>
                <a:ext cx="510" cy="422"/>
              </a:xfrm>
              <a:custGeom>
                <a:avLst/>
                <a:gdLst>
                  <a:gd name="T0" fmla="*/ 227 w 510"/>
                  <a:gd name="T1" fmla="*/ 7 h 422"/>
                  <a:gd name="T2" fmla="*/ 233 w 510"/>
                  <a:gd name="T3" fmla="*/ 28 h 422"/>
                  <a:gd name="T4" fmla="*/ 206 w 510"/>
                  <a:gd name="T5" fmla="*/ 32 h 422"/>
                  <a:gd name="T6" fmla="*/ 204 w 510"/>
                  <a:gd name="T7" fmla="*/ 53 h 422"/>
                  <a:gd name="T8" fmla="*/ 195 w 510"/>
                  <a:gd name="T9" fmla="*/ 73 h 422"/>
                  <a:gd name="T10" fmla="*/ 162 w 510"/>
                  <a:gd name="T11" fmla="*/ 56 h 422"/>
                  <a:gd name="T12" fmla="*/ 135 w 510"/>
                  <a:gd name="T13" fmla="*/ 80 h 422"/>
                  <a:gd name="T14" fmla="*/ 108 w 510"/>
                  <a:gd name="T15" fmla="*/ 101 h 422"/>
                  <a:gd name="T16" fmla="*/ 98 w 510"/>
                  <a:gd name="T17" fmla="*/ 142 h 422"/>
                  <a:gd name="T18" fmla="*/ 42 w 510"/>
                  <a:gd name="T19" fmla="*/ 149 h 422"/>
                  <a:gd name="T20" fmla="*/ 0 w 510"/>
                  <a:gd name="T21" fmla="*/ 172 h 422"/>
                  <a:gd name="T22" fmla="*/ 5 w 510"/>
                  <a:gd name="T23" fmla="*/ 218 h 422"/>
                  <a:gd name="T24" fmla="*/ 0 w 510"/>
                  <a:gd name="T25" fmla="*/ 259 h 422"/>
                  <a:gd name="T26" fmla="*/ 32 w 510"/>
                  <a:gd name="T27" fmla="*/ 311 h 422"/>
                  <a:gd name="T28" fmla="*/ 14 w 510"/>
                  <a:gd name="T29" fmla="*/ 352 h 422"/>
                  <a:gd name="T30" fmla="*/ 53 w 510"/>
                  <a:gd name="T31" fmla="*/ 364 h 422"/>
                  <a:gd name="T32" fmla="*/ 110 w 510"/>
                  <a:gd name="T33" fmla="*/ 352 h 422"/>
                  <a:gd name="T34" fmla="*/ 177 w 510"/>
                  <a:gd name="T35" fmla="*/ 316 h 422"/>
                  <a:gd name="T36" fmla="*/ 242 w 510"/>
                  <a:gd name="T37" fmla="*/ 307 h 422"/>
                  <a:gd name="T38" fmla="*/ 282 w 510"/>
                  <a:gd name="T39" fmla="*/ 341 h 422"/>
                  <a:gd name="T40" fmla="*/ 318 w 510"/>
                  <a:gd name="T41" fmla="*/ 344 h 422"/>
                  <a:gd name="T42" fmla="*/ 347 w 510"/>
                  <a:gd name="T43" fmla="*/ 406 h 422"/>
                  <a:gd name="T44" fmla="*/ 390 w 510"/>
                  <a:gd name="T45" fmla="*/ 409 h 422"/>
                  <a:gd name="T46" fmla="*/ 416 w 510"/>
                  <a:gd name="T47" fmla="*/ 422 h 422"/>
                  <a:gd name="T48" fmla="*/ 470 w 510"/>
                  <a:gd name="T49" fmla="*/ 392 h 422"/>
                  <a:gd name="T50" fmla="*/ 462 w 510"/>
                  <a:gd name="T51" fmla="*/ 352 h 422"/>
                  <a:gd name="T52" fmla="*/ 494 w 510"/>
                  <a:gd name="T53" fmla="*/ 304 h 422"/>
                  <a:gd name="T54" fmla="*/ 510 w 510"/>
                  <a:gd name="T55" fmla="*/ 290 h 422"/>
                  <a:gd name="T56" fmla="*/ 506 w 510"/>
                  <a:gd name="T57" fmla="*/ 193 h 422"/>
                  <a:gd name="T58" fmla="*/ 456 w 510"/>
                  <a:gd name="T59" fmla="*/ 154 h 422"/>
                  <a:gd name="T60" fmla="*/ 422 w 510"/>
                  <a:gd name="T61" fmla="*/ 109 h 422"/>
                  <a:gd name="T62" fmla="*/ 393 w 510"/>
                  <a:gd name="T63" fmla="*/ 52 h 422"/>
                  <a:gd name="T64" fmla="*/ 380 w 510"/>
                  <a:gd name="T65" fmla="*/ 52 h 422"/>
                  <a:gd name="T66" fmla="*/ 377 w 510"/>
                  <a:gd name="T67" fmla="*/ 11 h 422"/>
                  <a:gd name="T68" fmla="*/ 359 w 510"/>
                  <a:gd name="T69" fmla="*/ 10 h 422"/>
                  <a:gd name="T70" fmla="*/ 341 w 510"/>
                  <a:gd name="T71" fmla="*/ 97 h 422"/>
                  <a:gd name="T72" fmla="*/ 284 w 510"/>
                  <a:gd name="T73" fmla="*/ 62 h 422"/>
                  <a:gd name="T74" fmla="*/ 306 w 510"/>
                  <a:gd name="T75" fmla="*/ 41 h 422"/>
                  <a:gd name="T76" fmla="*/ 297 w 510"/>
                  <a:gd name="T77" fmla="*/ 26 h 422"/>
                  <a:gd name="T78" fmla="*/ 270 w 510"/>
                  <a:gd name="T79" fmla="*/ 26 h 422"/>
                  <a:gd name="T80" fmla="*/ 261 w 510"/>
                  <a:gd name="T81" fmla="*/ 13 h 422"/>
                  <a:gd name="T82" fmla="*/ 249 w 510"/>
                  <a:gd name="T83" fmla="*/ 11 h 422"/>
                  <a:gd name="T84" fmla="*/ 227 w 510"/>
                  <a:gd name="T85" fmla="*/ 7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10" h="422">
                    <a:moveTo>
                      <a:pt x="227" y="7"/>
                    </a:moveTo>
                    <a:cubicBezTo>
                      <a:pt x="216" y="14"/>
                      <a:pt x="236" y="24"/>
                      <a:pt x="233" y="28"/>
                    </a:cubicBezTo>
                    <a:lnTo>
                      <a:pt x="206" y="32"/>
                    </a:lnTo>
                    <a:lnTo>
                      <a:pt x="204" y="53"/>
                    </a:lnTo>
                    <a:lnTo>
                      <a:pt x="195" y="73"/>
                    </a:lnTo>
                    <a:lnTo>
                      <a:pt x="162" y="56"/>
                    </a:lnTo>
                    <a:lnTo>
                      <a:pt x="135" y="80"/>
                    </a:lnTo>
                    <a:lnTo>
                      <a:pt x="108" y="101"/>
                    </a:lnTo>
                    <a:lnTo>
                      <a:pt x="98" y="142"/>
                    </a:lnTo>
                    <a:lnTo>
                      <a:pt x="42" y="149"/>
                    </a:lnTo>
                    <a:lnTo>
                      <a:pt x="0" y="172"/>
                    </a:lnTo>
                    <a:lnTo>
                      <a:pt x="5" y="218"/>
                    </a:lnTo>
                    <a:lnTo>
                      <a:pt x="0" y="259"/>
                    </a:lnTo>
                    <a:lnTo>
                      <a:pt x="32" y="311"/>
                    </a:lnTo>
                    <a:lnTo>
                      <a:pt x="14" y="352"/>
                    </a:lnTo>
                    <a:lnTo>
                      <a:pt x="53" y="364"/>
                    </a:lnTo>
                    <a:lnTo>
                      <a:pt x="110" y="352"/>
                    </a:lnTo>
                    <a:lnTo>
                      <a:pt x="177" y="316"/>
                    </a:lnTo>
                    <a:lnTo>
                      <a:pt x="242" y="307"/>
                    </a:lnTo>
                    <a:lnTo>
                      <a:pt x="282" y="341"/>
                    </a:lnTo>
                    <a:lnTo>
                      <a:pt x="318" y="344"/>
                    </a:lnTo>
                    <a:lnTo>
                      <a:pt x="347" y="406"/>
                    </a:lnTo>
                    <a:lnTo>
                      <a:pt x="390" y="409"/>
                    </a:lnTo>
                    <a:lnTo>
                      <a:pt x="416" y="422"/>
                    </a:lnTo>
                    <a:lnTo>
                      <a:pt x="470" y="392"/>
                    </a:lnTo>
                    <a:lnTo>
                      <a:pt x="462" y="352"/>
                    </a:lnTo>
                    <a:lnTo>
                      <a:pt x="494" y="304"/>
                    </a:lnTo>
                    <a:lnTo>
                      <a:pt x="510" y="290"/>
                    </a:lnTo>
                    <a:lnTo>
                      <a:pt x="506" y="193"/>
                    </a:lnTo>
                    <a:lnTo>
                      <a:pt x="456" y="154"/>
                    </a:lnTo>
                    <a:lnTo>
                      <a:pt x="422" y="109"/>
                    </a:lnTo>
                    <a:lnTo>
                      <a:pt x="393" y="52"/>
                    </a:lnTo>
                    <a:lnTo>
                      <a:pt x="380" y="52"/>
                    </a:lnTo>
                    <a:lnTo>
                      <a:pt x="377" y="11"/>
                    </a:lnTo>
                    <a:lnTo>
                      <a:pt x="359" y="10"/>
                    </a:lnTo>
                    <a:lnTo>
                      <a:pt x="341" y="97"/>
                    </a:lnTo>
                    <a:lnTo>
                      <a:pt x="284" y="62"/>
                    </a:lnTo>
                    <a:lnTo>
                      <a:pt x="306" y="41"/>
                    </a:lnTo>
                    <a:lnTo>
                      <a:pt x="297" y="26"/>
                    </a:lnTo>
                    <a:lnTo>
                      <a:pt x="270" y="26"/>
                    </a:lnTo>
                    <a:lnTo>
                      <a:pt x="261" y="13"/>
                    </a:lnTo>
                    <a:lnTo>
                      <a:pt x="249" y="11"/>
                    </a:lnTo>
                    <a:cubicBezTo>
                      <a:pt x="243" y="10"/>
                      <a:pt x="238" y="0"/>
                      <a:pt x="227" y="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1" name="Freeform 85"/>
              <p:cNvSpPr>
                <a:spLocks/>
              </p:cNvSpPr>
              <p:nvPr/>
            </p:nvSpPr>
            <p:spPr bwMode="gray">
              <a:xfrm>
                <a:off x="2726" y="3263"/>
                <a:ext cx="68" cy="71"/>
              </a:xfrm>
              <a:custGeom>
                <a:avLst/>
                <a:gdLst>
                  <a:gd name="T0" fmla="*/ 58 w 68"/>
                  <a:gd name="T1" fmla="*/ 5 h 71"/>
                  <a:gd name="T2" fmla="*/ 37 w 68"/>
                  <a:gd name="T3" fmla="*/ 14 h 71"/>
                  <a:gd name="T4" fmla="*/ 4 w 68"/>
                  <a:gd name="T5" fmla="*/ 16 h 71"/>
                  <a:gd name="T6" fmla="*/ 15 w 68"/>
                  <a:gd name="T7" fmla="*/ 50 h 71"/>
                  <a:gd name="T8" fmla="*/ 45 w 68"/>
                  <a:gd name="T9" fmla="*/ 71 h 71"/>
                  <a:gd name="T10" fmla="*/ 66 w 68"/>
                  <a:gd name="T11" fmla="*/ 44 h 71"/>
                  <a:gd name="T12" fmla="*/ 58 w 68"/>
                  <a:gd name="T13" fmla="*/ 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71">
                    <a:moveTo>
                      <a:pt x="58" y="5"/>
                    </a:moveTo>
                    <a:cubicBezTo>
                      <a:pt x="53" y="0"/>
                      <a:pt x="46" y="12"/>
                      <a:pt x="37" y="14"/>
                    </a:cubicBezTo>
                    <a:cubicBezTo>
                      <a:pt x="28" y="16"/>
                      <a:pt x="8" y="10"/>
                      <a:pt x="4" y="16"/>
                    </a:cubicBezTo>
                    <a:cubicBezTo>
                      <a:pt x="0" y="22"/>
                      <a:pt x="8" y="41"/>
                      <a:pt x="15" y="50"/>
                    </a:cubicBezTo>
                    <a:lnTo>
                      <a:pt x="45" y="71"/>
                    </a:lnTo>
                    <a:lnTo>
                      <a:pt x="66" y="44"/>
                    </a:lnTo>
                    <a:cubicBezTo>
                      <a:pt x="68" y="33"/>
                      <a:pt x="63" y="10"/>
                      <a:pt x="58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2" name="Freeform 86"/>
              <p:cNvSpPr>
                <a:spLocks/>
              </p:cNvSpPr>
              <p:nvPr/>
            </p:nvSpPr>
            <p:spPr bwMode="gray">
              <a:xfrm>
                <a:off x="2938" y="3350"/>
                <a:ext cx="100" cy="109"/>
              </a:xfrm>
              <a:custGeom>
                <a:avLst/>
                <a:gdLst>
                  <a:gd name="T0" fmla="*/ 82 w 100"/>
                  <a:gd name="T1" fmla="*/ 5 h 109"/>
                  <a:gd name="T2" fmla="*/ 59 w 100"/>
                  <a:gd name="T3" fmla="*/ 34 h 109"/>
                  <a:gd name="T4" fmla="*/ 14 w 100"/>
                  <a:gd name="T5" fmla="*/ 74 h 109"/>
                  <a:gd name="T6" fmla="*/ 1 w 100"/>
                  <a:gd name="T7" fmla="*/ 100 h 109"/>
                  <a:gd name="T8" fmla="*/ 20 w 100"/>
                  <a:gd name="T9" fmla="*/ 109 h 109"/>
                  <a:gd name="T10" fmla="*/ 55 w 100"/>
                  <a:gd name="T11" fmla="*/ 107 h 109"/>
                  <a:gd name="T12" fmla="*/ 64 w 100"/>
                  <a:gd name="T13" fmla="*/ 71 h 109"/>
                  <a:gd name="T14" fmla="*/ 97 w 100"/>
                  <a:gd name="T15" fmla="*/ 17 h 109"/>
                  <a:gd name="T16" fmla="*/ 82 w 100"/>
                  <a:gd name="T1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09">
                    <a:moveTo>
                      <a:pt x="82" y="5"/>
                    </a:moveTo>
                    <a:cubicBezTo>
                      <a:pt x="77" y="0"/>
                      <a:pt x="74" y="22"/>
                      <a:pt x="59" y="34"/>
                    </a:cubicBezTo>
                    <a:cubicBezTo>
                      <a:pt x="48" y="45"/>
                      <a:pt x="24" y="63"/>
                      <a:pt x="14" y="74"/>
                    </a:cubicBezTo>
                    <a:cubicBezTo>
                      <a:pt x="6" y="84"/>
                      <a:pt x="0" y="94"/>
                      <a:pt x="1" y="100"/>
                    </a:cubicBezTo>
                    <a:cubicBezTo>
                      <a:pt x="2" y="106"/>
                      <a:pt x="11" y="108"/>
                      <a:pt x="20" y="109"/>
                    </a:cubicBezTo>
                    <a:lnTo>
                      <a:pt x="55" y="107"/>
                    </a:lnTo>
                    <a:lnTo>
                      <a:pt x="64" y="71"/>
                    </a:lnTo>
                    <a:cubicBezTo>
                      <a:pt x="71" y="56"/>
                      <a:pt x="94" y="28"/>
                      <a:pt x="97" y="17"/>
                    </a:cubicBezTo>
                    <a:cubicBezTo>
                      <a:pt x="100" y="6"/>
                      <a:pt x="85" y="7"/>
                      <a:pt x="82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3" name="Freeform 87"/>
              <p:cNvSpPr>
                <a:spLocks/>
              </p:cNvSpPr>
              <p:nvPr/>
            </p:nvSpPr>
            <p:spPr bwMode="gray">
              <a:xfrm>
                <a:off x="3005" y="3226"/>
                <a:ext cx="83" cy="137"/>
              </a:xfrm>
              <a:custGeom>
                <a:avLst/>
                <a:gdLst>
                  <a:gd name="T0" fmla="*/ 36 w 83"/>
                  <a:gd name="T1" fmla="*/ 49 h 137"/>
                  <a:gd name="T2" fmla="*/ 8 w 83"/>
                  <a:gd name="T3" fmla="*/ 34 h 137"/>
                  <a:gd name="T4" fmla="*/ 26 w 83"/>
                  <a:gd name="T5" fmla="*/ 72 h 137"/>
                  <a:gd name="T6" fmla="*/ 24 w 83"/>
                  <a:gd name="T7" fmla="*/ 103 h 137"/>
                  <a:gd name="T8" fmla="*/ 41 w 83"/>
                  <a:gd name="T9" fmla="*/ 136 h 137"/>
                  <a:gd name="T10" fmla="*/ 57 w 83"/>
                  <a:gd name="T11" fmla="*/ 111 h 137"/>
                  <a:gd name="T12" fmla="*/ 75 w 83"/>
                  <a:gd name="T13" fmla="*/ 100 h 137"/>
                  <a:gd name="T14" fmla="*/ 81 w 83"/>
                  <a:gd name="T15" fmla="*/ 76 h 137"/>
                  <a:gd name="T16" fmla="*/ 60 w 83"/>
                  <a:gd name="T17" fmla="*/ 81 h 137"/>
                  <a:gd name="T18" fmla="*/ 36 w 83"/>
                  <a:gd name="T19" fmla="*/ 4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137">
                    <a:moveTo>
                      <a:pt x="36" y="49"/>
                    </a:moveTo>
                    <a:cubicBezTo>
                      <a:pt x="32" y="49"/>
                      <a:pt x="0" y="0"/>
                      <a:pt x="8" y="34"/>
                    </a:cubicBezTo>
                    <a:cubicBezTo>
                      <a:pt x="2" y="57"/>
                      <a:pt x="15" y="48"/>
                      <a:pt x="26" y="72"/>
                    </a:cubicBezTo>
                    <a:cubicBezTo>
                      <a:pt x="32" y="115"/>
                      <a:pt x="22" y="90"/>
                      <a:pt x="24" y="103"/>
                    </a:cubicBezTo>
                    <a:cubicBezTo>
                      <a:pt x="26" y="116"/>
                      <a:pt x="37" y="98"/>
                      <a:pt x="41" y="136"/>
                    </a:cubicBezTo>
                    <a:cubicBezTo>
                      <a:pt x="46" y="137"/>
                      <a:pt x="51" y="117"/>
                      <a:pt x="57" y="111"/>
                    </a:cubicBezTo>
                    <a:lnTo>
                      <a:pt x="75" y="100"/>
                    </a:lnTo>
                    <a:cubicBezTo>
                      <a:pt x="79" y="94"/>
                      <a:pt x="83" y="79"/>
                      <a:pt x="81" y="76"/>
                    </a:cubicBezTo>
                    <a:cubicBezTo>
                      <a:pt x="79" y="73"/>
                      <a:pt x="67" y="85"/>
                      <a:pt x="60" y="81"/>
                    </a:cubicBezTo>
                    <a:cubicBezTo>
                      <a:pt x="53" y="77"/>
                      <a:pt x="41" y="56"/>
                      <a:pt x="36" y="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4" name="Freeform 88"/>
              <p:cNvSpPr>
                <a:spLocks/>
              </p:cNvSpPr>
              <p:nvPr/>
            </p:nvSpPr>
            <p:spPr bwMode="gray">
              <a:xfrm>
                <a:off x="2790" y="2674"/>
                <a:ext cx="66" cy="65"/>
              </a:xfrm>
              <a:custGeom>
                <a:avLst/>
                <a:gdLst>
                  <a:gd name="T0" fmla="*/ 59 w 66"/>
                  <a:gd name="T1" fmla="*/ 5 h 65"/>
                  <a:gd name="T2" fmla="*/ 38 w 66"/>
                  <a:gd name="T3" fmla="*/ 32 h 65"/>
                  <a:gd name="T4" fmla="*/ 8 w 66"/>
                  <a:gd name="T5" fmla="*/ 44 h 65"/>
                  <a:gd name="T6" fmla="*/ 8 w 66"/>
                  <a:gd name="T7" fmla="*/ 63 h 65"/>
                  <a:gd name="T8" fmla="*/ 44 w 66"/>
                  <a:gd name="T9" fmla="*/ 54 h 65"/>
                  <a:gd name="T10" fmla="*/ 58 w 66"/>
                  <a:gd name="T11" fmla="*/ 41 h 65"/>
                  <a:gd name="T12" fmla="*/ 66 w 66"/>
                  <a:gd name="T13" fmla="*/ 15 h 65"/>
                  <a:gd name="T14" fmla="*/ 59 w 66"/>
                  <a:gd name="T15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5">
                    <a:moveTo>
                      <a:pt x="59" y="5"/>
                    </a:moveTo>
                    <a:cubicBezTo>
                      <a:pt x="54" y="0"/>
                      <a:pt x="46" y="26"/>
                      <a:pt x="38" y="32"/>
                    </a:cubicBezTo>
                    <a:cubicBezTo>
                      <a:pt x="30" y="38"/>
                      <a:pt x="13" y="39"/>
                      <a:pt x="8" y="44"/>
                    </a:cubicBezTo>
                    <a:cubicBezTo>
                      <a:pt x="0" y="54"/>
                      <a:pt x="2" y="61"/>
                      <a:pt x="8" y="63"/>
                    </a:cubicBezTo>
                    <a:cubicBezTo>
                      <a:pt x="14" y="65"/>
                      <a:pt x="36" y="58"/>
                      <a:pt x="44" y="54"/>
                    </a:cubicBezTo>
                    <a:lnTo>
                      <a:pt x="58" y="41"/>
                    </a:lnTo>
                    <a:cubicBezTo>
                      <a:pt x="62" y="35"/>
                      <a:pt x="66" y="21"/>
                      <a:pt x="66" y="15"/>
                    </a:cubicBezTo>
                    <a:cubicBezTo>
                      <a:pt x="66" y="9"/>
                      <a:pt x="60" y="7"/>
                      <a:pt x="59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5" name="Freeform 89"/>
              <p:cNvSpPr>
                <a:spLocks/>
              </p:cNvSpPr>
              <p:nvPr/>
            </p:nvSpPr>
            <p:spPr bwMode="gray">
              <a:xfrm>
                <a:off x="2566" y="2661"/>
                <a:ext cx="256" cy="142"/>
              </a:xfrm>
              <a:custGeom>
                <a:avLst/>
                <a:gdLst>
                  <a:gd name="T0" fmla="*/ 133 w 256"/>
                  <a:gd name="T1" fmla="*/ 36 h 142"/>
                  <a:gd name="T2" fmla="*/ 83 w 256"/>
                  <a:gd name="T3" fmla="*/ 15 h 142"/>
                  <a:gd name="T4" fmla="*/ 71 w 256"/>
                  <a:gd name="T5" fmla="*/ 39 h 142"/>
                  <a:gd name="T6" fmla="*/ 47 w 256"/>
                  <a:gd name="T7" fmla="*/ 39 h 142"/>
                  <a:gd name="T8" fmla="*/ 28 w 256"/>
                  <a:gd name="T9" fmla="*/ 4 h 142"/>
                  <a:gd name="T10" fmla="*/ 1 w 256"/>
                  <a:gd name="T11" fmla="*/ 16 h 142"/>
                  <a:gd name="T12" fmla="*/ 22 w 256"/>
                  <a:gd name="T13" fmla="*/ 51 h 142"/>
                  <a:gd name="T14" fmla="*/ 76 w 256"/>
                  <a:gd name="T15" fmla="*/ 64 h 142"/>
                  <a:gd name="T16" fmla="*/ 119 w 256"/>
                  <a:gd name="T17" fmla="*/ 109 h 142"/>
                  <a:gd name="T18" fmla="*/ 145 w 256"/>
                  <a:gd name="T19" fmla="*/ 117 h 142"/>
                  <a:gd name="T20" fmla="*/ 175 w 256"/>
                  <a:gd name="T21" fmla="*/ 102 h 142"/>
                  <a:gd name="T22" fmla="*/ 221 w 256"/>
                  <a:gd name="T23" fmla="*/ 136 h 142"/>
                  <a:gd name="T24" fmla="*/ 256 w 256"/>
                  <a:gd name="T25" fmla="*/ 142 h 142"/>
                  <a:gd name="T26" fmla="*/ 208 w 256"/>
                  <a:gd name="T27" fmla="*/ 91 h 142"/>
                  <a:gd name="T28" fmla="*/ 220 w 256"/>
                  <a:gd name="T29" fmla="*/ 82 h 142"/>
                  <a:gd name="T30" fmla="*/ 161 w 256"/>
                  <a:gd name="T31" fmla="*/ 39 h 142"/>
                  <a:gd name="T32" fmla="*/ 133 w 256"/>
                  <a:gd name="T33" fmla="*/ 3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6" h="142">
                    <a:moveTo>
                      <a:pt x="133" y="36"/>
                    </a:moveTo>
                    <a:cubicBezTo>
                      <a:pt x="128" y="31"/>
                      <a:pt x="91" y="9"/>
                      <a:pt x="83" y="15"/>
                    </a:cubicBezTo>
                    <a:cubicBezTo>
                      <a:pt x="73" y="15"/>
                      <a:pt x="77" y="35"/>
                      <a:pt x="71" y="39"/>
                    </a:cubicBezTo>
                    <a:cubicBezTo>
                      <a:pt x="69" y="49"/>
                      <a:pt x="45" y="30"/>
                      <a:pt x="47" y="39"/>
                    </a:cubicBezTo>
                    <a:cubicBezTo>
                      <a:pt x="40" y="33"/>
                      <a:pt x="36" y="8"/>
                      <a:pt x="28" y="4"/>
                    </a:cubicBezTo>
                    <a:cubicBezTo>
                      <a:pt x="20" y="0"/>
                      <a:pt x="2" y="8"/>
                      <a:pt x="1" y="16"/>
                    </a:cubicBezTo>
                    <a:cubicBezTo>
                      <a:pt x="0" y="24"/>
                      <a:pt x="10" y="43"/>
                      <a:pt x="22" y="51"/>
                    </a:cubicBezTo>
                    <a:cubicBezTo>
                      <a:pt x="34" y="59"/>
                      <a:pt x="60" y="54"/>
                      <a:pt x="76" y="64"/>
                    </a:cubicBezTo>
                    <a:cubicBezTo>
                      <a:pt x="92" y="74"/>
                      <a:pt x="107" y="100"/>
                      <a:pt x="119" y="109"/>
                    </a:cubicBezTo>
                    <a:cubicBezTo>
                      <a:pt x="131" y="118"/>
                      <a:pt x="136" y="118"/>
                      <a:pt x="145" y="117"/>
                    </a:cubicBezTo>
                    <a:cubicBezTo>
                      <a:pt x="154" y="116"/>
                      <a:pt x="162" y="99"/>
                      <a:pt x="175" y="102"/>
                    </a:cubicBezTo>
                    <a:lnTo>
                      <a:pt x="221" y="136"/>
                    </a:lnTo>
                    <a:lnTo>
                      <a:pt x="256" y="142"/>
                    </a:lnTo>
                    <a:cubicBezTo>
                      <a:pt x="254" y="135"/>
                      <a:pt x="214" y="101"/>
                      <a:pt x="208" y="91"/>
                    </a:cubicBezTo>
                    <a:cubicBezTo>
                      <a:pt x="202" y="81"/>
                      <a:pt x="228" y="91"/>
                      <a:pt x="220" y="82"/>
                    </a:cubicBezTo>
                    <a:cubicBezTo>
                      <a:pt x="212" y="73"/>
                      <a:pt x="176" y="47"/>
                      <a:pt x="161" y="39"/>
                    </a:cubicBezTo>
                    <a:cubicBezTo>
                      <a:pt x="146" y="31"/>
                      <a:pt x="139" y="37"/>
                      <a:pt x="133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6" name="Freeform 90"/>
              <p:cNvSpPr>
                <a:spLocks/>
              </p:cNvSpPr>
              <p:nvPr/>
            </p:nvSpPr>
            <p:spPr bwMode="gray">
              <a:xfrm>
                <a:off x="833" y="1705"/>
                <a:ext cx="111" cy="205"/>
              </a:xfrm>
              <a:custGeom>
                <a:avLst/>
                <a:gdLst>
                  <a:gd name="T0" fmla="*/ 16 w 111"/>
                  <a:gd name="T1" fmla="*/ 22 h 205"/>
                  <a:gd name="T2" fmla="*/ 8 w 111"/>
                  <a:gd name="T3" fmla="*/ 50 h 205"/>
                  <a:gd name="T4" fmla="*/ 3 w 111"/>
                  <a:gd name="T5" fmla="*/ 65 h 205"/>
                  <a:gd name="T6" fmla="*/ 24 w 111"/>
                  <a:gd name="T7" fmla="*/ 80 h 205"/>
                  <a:gd name="T8" fmla="*/ 23 w 111"/>
                  <a:gd name="T9" fmla="*/ 102 h 205"/>
                  <a:gd name="T10" fmla="*/ 36 w 111"/>
                  <a:gd name="T11" fmla="*/ 107 h 205"/>
                  <a:gd name="T12" fmla="*/ 39 w 111"/>
                  <a:gd name="T13" fmla="*/ 131 h 205"/>
                  <a:gd name="T14" fmla="*/ 19 w 111"/>
                  <a:gd name="T15" fmla="*/ 132 h 205"/>
                  <a:gd name="T16" fmla="*/ 12 w 111"/>
                  <a:gd name="T17" fmla="*/ 159 h 205"/>
                  <a:gd name="T18" fmla="*/ 15 w 111"/>
                  <a:gd name="T19" fmla="*/ 167 h 205"/>
                  <a:gd name="T20" fmla="*/ 33 w 111"/>
                  <a:gd name="T21" fmla="*/ 170 h 205"/>
                  <a:gd name="T22" fmla="*/ 1 w 111"/>
                  <a:gd name="T23" fmla="*/ 201 h 205"/>
                  <a:gd name="T24" fmla="*/ 13 w 111"/>
                  <a:gd name="T25" fmla="*/ 205 h 205"/>
                  <a:gd name="T26" fmla="*/ 41 w 111"/>
                  <a:gd name="T27" fmla="*/ 198 h 205"/>
                  <a:gd name="T28" fmla="*/ 75 w 111"/>
                  <a:gd name="T29" fmla="*/ 192 h 205"/>
                  <a:gd name="T30" fmla="*/ 106 w 111"/>
                  <a:gd name="T31" fmla="*/ 179 h 205"/>
                  <a:gd name="T32" fmla="*/ 105 w 111"/>
                  <a:gd name="T33" fmla="*/ 156 h 205"/>
                  <a:gd name="T34" fmla="*/ 91 w 111"/>
                  <a:gd name="T35" fmla="*/ 143 h 205"/>
                  <a:gd name="T36" fmla="*/ 87 w 111"/>
                  <a:gd name="T37" fmla="*/ 122 h 205"/>
                  <a:gd name="T38" fmla="*/ 62 w 111"/>
                  <a:gd name="T39" fmla="*/ 97 h 205"/>
                  <a:gd name="T40" fmla="*/ 63 w 111"/>
                  <a:gd name="T41" fmla="*/ 75 h 205"/>
                  <a:gd name="T42" fmla="*/ 49 w 111"/>
                  <a:gd name="T43" fmla="*/ 71 h 205"/>
                  <a:gd name="T44" fmla="*/ 61 w 111"/>
                  <a:gd name="T45" fmla="*/ 53 h 205"/>
                  <a:gd name="T46" fmla="*/ 45 w 111"/>
                  <a:gd name="T47" fmla="*/ 36 h 205"/>
                  <a:gd name="T48" fmla="*/ 49 w 111"/>
                  <a:gd name="T49" fmla="*/ 15 h 205"/>
                  <a:gd name="T50" fmla="*/ 32 w 111"/>
                  <a:gd name="T51" fmla="*/ 1 h 205"/>
                  <a:gd name="T52" fmla="*/ 20 w 111"/>
                  <a:gd name="T53" fmla="*/ 11 h 205"/>
                  <a:gd name="T54" fmla="*/ 16 w 111"/>
                  <a:gd name="T55" fmla="*/ 2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1" h="205">
                    <a:moveTo>
                      <a:pt x="16" y="22"/>
                    </a:moveTo>
                    <a:cubicBezTo>
                      <a:pt x="14" y="29"/>
                      <a:pt x="7" y="37"/>
                      <a:pt x="8" y="50"/>
                    </a:cubicBezTo>
                    <a:cubicBezTo>
                      <a:pt x="7" y="57"/>
                      <a:pt x="0" y="60"/>
                      <a:pt x="3" y="65"/>
                    </a:cubicBezTo>
                    <a:cubicBezTo>
                      <a:pt x="6" y="70"/>
                      <a:pt x="21" y="74"/>
                      <a:pt x="24" y="80"/>
                    </a:cubicBezTo>
                    <a:cubicBezTo>
                      <a:pt x="27" y="86"/>
                      <a:pt x="21" y="98"/>
                      <a:pt x="23" y="102"/>
                    </a:cubicBezTo>
                    <a:cubicBezTo>
                      <a:pt x="29" y="98"/>
                      <a:pt x="31" y="101"/>
                      <a:pt x="36" y="107"/>
                    </a:cubicBezTo>
                    <a:cubicBezTo>
                      <a:pt x="40" y="123"/>
                      <a:pt x="46" y="124"/>
                      <a:pt x="39" y="131"/>
                    </a:cubicBezTo>
                    <a:cubicBezTo>
                      <a:pt x="30" y="129"/>
                      <a:pt x="21" y="118"/>
                      <a:pt x="19" y="132"/>
                    </a:cubicBezTo>
                    <a:cubicBezTo>
                      <a:pt x="21" y="151"/>
                      <a:pt x="24" y="156"/>
                      <a:pt x="12" y="159"/>
                    </a:cubicBezTo>
                    <a:cubicBezTo>
                      <a:pt x="12" y="162"/>
                      <a:pt x="14" y="166"/>
                      <a:pt x="15" y="167"/>
                    </a:cubicBezTo>
                    <a:cubicBezTo>
                      <a:pt x="17" y="170"/>
                      <a:pt x="33" y="170"/>
                      <a:pt x="33" y="170"/>
                    </a:cubicBezTo>
                    <a:cubicBezTo>
                      <a:pt x="32" y="183"/>
                      <a:pt x="3" y="189"/>
                      <a:pt x="1" y="201"/>
                    </a:cubicBezTo>
                    <a:cubicBezTo>
                      <a:pt x="2" y="203"/>
                      <a:pt x="11" y="204"/>
                      <a:pt x="13" y="205"/>
                    </a:cubicBezTo>
                    <a:cubicBezTo>
                      <a:pt x="20" y="205"/>
                      <a:pt x="32" y="199"/>
                      <a:pt x="41" y="198"/>
                    </a:cubicBezTo>
                    <a:cubicBezTo>
                      <a:pt x="49" y="195"/>
                      <a:pt x="67" y="187"/>
                      <a:pt x="75" y="192"/>
                    </a:cubicBezTo>
                    <a:cubicBezTo>
                      <a:pt x="86" y="189"/>
                      <a:pt x="101" y="185"/>
                      <a:pt x="106" y="179"/>
                    </a:cubicBezTo>
                    <a:cubicBezTo>
                      <a:pt x="111" y="173"/>
                      <a:pt x="109" y="164"/>
                      <a:pt x="105" y="156"/>
                    </a:cubicBezTo>
                    <a:cubicBezTo>
                      <a:pt x="104" y="148"/>
                      <a:pt x="95" y="148"/>
                      <a:pt x="91" y="143"/>
                    </a:cubicBezTo>
                    <a:cubicBezTo>
                      <a:pt x="88" y="137"/>
                      <a:pt x="92" y="130"/>
                      <a:pt x="87" y="122"/>
                    </a:cubicBezTo>
                    <a:cubicBezTo>
                      <a:pt x="81" y="108"/>
                      <a:pt x="73" y="103"/>
                      <a:pt x="62" y="97"/>
                    </a:cubicBezTo>
                    <a:cubicBezTo>
                      <a:pt x="60" y="92"/>
                      <a:pt x="66" y="78"/>
                      <a:pt x="63" y="75"/>
                    </a:cubicBezTo>
                    <a:cubicBezTo>
                      <a:pt x="59" y="70"/>
                      <a:pt x="53" y="76"/>
                      <a:pt x="49" y="71"/>
                    </a:cubicBezTo>
                    <a:cubicBezTo>
                      <a:pt x="42" y="65"/>
                      <a:pt x="47" y="55"/>
                      <a:pt x="61" y="53"/>
                    </a:cubicBezTo>
                    <a:cubicBezTo>
                      <a:pt x="66" y="29"/>
                      <a:pt x="59" y="34"/>
                      <a:pt x="45" y="36"/>
                    </a:cubicBezTo>
                    <a:cubicBezTo>
                      <a:pt x="43" y="29"/>
                      <a:pt x="49" y="15"/>
                      <a:pt x="49" y="15"/>
                    </a:cubicBezTo>
                    <a:cubicBezTo>
                      <a:pt x="45" y="5"/>
                      <a:pt x="39" y="4"/>
                      <a:pt x="32" y="1"/>
                    </a:cubicBezTo>
                    <a:cubicBezTo>
                      <a:pt x="24" y="4"/>
                      <a:pt x="23" y="0"/>
                      <a:pt x="20" y="11"/>
                    </a:cubicBezTo>
                    <a:cubicBezTo>
                      <a:pt x="16" y="25"/>
                      <a:pt x="19" y="28"/>
                      <a:pt x="16" y="2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67" name="Freeform 91"/>
              <p:cNvSpPr>
                <a:spLocks/>
              </p:cNvSpPr>
              <p:nvPr/>
            </p:nvSpPr>
            <p:spPr bwMode="gray">
              <a:xfrm>
                <a:off x="771" y="1787"/>
                <a:ext cx="81" cy="94"/>
              </a:xfrm>
              <a:custGeom>
                <a:avLst/>
                <a:gdLst>
                  <a:gd name="T0" fmla="*/ 40 w 81"/>
                  <a:gd name="T1" fmla="*/ 8 h 94"/>
                  <a:gd name="T2" fmla="*/ 59 w 81"/>
                  <a:gd name="T3" fmla="*/ 5 h 94"/>
                  <a:gd name="T4" fmla="*/ 72 w 81"/>
                  <a:gd name="T5" fmla="*/ 16 h 94"/>
                  <a:gd name="T6" fmla="*/ 71 w 81"/>
                  <a:gd name="T7" fmla="*/ 46 h 94"/>
                  <a:gd name="T8" fmla="*/ 46 w 81"/>
                  <a:gd name="T9" fmla="*/ 78 h 94"/>
                  <a:gd name="T10" fmla="*/ 38 w 81"/>
                  <a:gd name="T11" fmla="*/ 89 h 94"/>
                  <a:gd name="T12" fmla="*/ 15 w 81"/>
                  <a:gd name="T13" fmla="*/ 81 h 94"/>
                  <a:gd name="T14" fmla="*/ 23 w 81"/>
                  <a:gd name="T15" fmla="*/ 71 h 94"/>
                  <a:gd name="T16" fmla="*/ 0 w 81"/>
                  <a:gd name="T17" fmla="*/ 38 h 94"/>
                  <a:gd name="T18" fmla="*/ 31 w 81"/>
                  <a:gd name="T19" fmla="*/ 32 h 94"/>
                  <a:gd name="T20" fmla="*/ 40 w 81"/>
                  <a:gd name="T21" fmla="*/ 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94">
                    <a:moveTo>
                      <a:pt x="40" y="8"/>
                    </a:moveTo>
                    <a:cubicBezTo>
                      <a:pt x="45" y="0"/>
                      <a:pt x="50" y="1"/>
                      <a:pt x="59" y="5"/>
                    </a:cubicBezTo>
                    <a:cubicBezTo>
                      <a:pt x="68" y="17"/>
                      <a:pt x="67" y="6"/>
                      <a:pt x="72" y="16"/>
                    </a:cubicBezTo>
                    <a:cubicBezTo>
                      <a:pt x="73" y="26"/>
                      <a:pt x="72" y="35"/>
                      <a:pt x="71" y="46"/>
                    </a:cubicBezTo>
                    <a:cubicBezTo>
                      <a:pt x="81" y="65"/>
                      <a:pt x="56" y="71"/>
                      <a:pt x="46" y="78"/>
                    </a:cubicBezTo>
                    <a:cubicBezTo>
                      <a:pt x="43" y="89"/>
                      <a:pt x="45" y="82"/>
                      <a:pt x="38" y="89"/>
                    </a:cubicBezTo>
                    <a:cubicBezTo>
                      <a:pt x="31" y="89"/>
                      <a:pt x="12" y="94"/>
                      <a:pt x="15" y="81"/>
                    </a:cubicBezTo>
                    <a:cubicBezTo>
                      <a:pt x="17" y="76"/>
                      <a:pt x="23" y="71"/>
                      <a:pt x="23" y="71"/>
                    </a:cubicBezTo>
                    <a:cubicBezTo>
                      <a:pt x="23" y="61"/>
                      <a:pt x="7" y="44"/>
                      <a:pt x="0" y="38"/>
                    </a:cubicBezTo>
                    <a:cubicBezTo>
                      <a:pt x="0" y="22"/>
                      <a:pt x="23" y="42"/>
                      <a:pt x="31" y="32"/>
                    </a:cubicBezTo>
                    <a:cubicBezTo>
                      <a:pt x="40" y="19"/>
                      <a:pt x="38" y="26"/>
                      <a:pt x="40" y="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68" name="Group 92"/>
              <p:cNvGrpSpPr>
                <a:grpSpLocks/>
              </p:cNvGrpSpPr>
              <p:nvPr/>
            </p:nvGrpSpPr>
            <p:grpSpPr bwMode="auto">
              <a:xfrm rot="1863484">
                <a:off x="2594" y="1848"/>
                <a:ext cx="182" cy="432"/>
                <a:chOff x="2710" y="2015"/>
                <a:chExt cx="134" cy="376"/>
              </a:xfrm>
            </p:grpSpPr>
            <p:sp>
              <p:nvSpPr>
                <p:cNvPr id="50269" name="Freeform 93"/>
                <p:cNvSpPr>
                  <a:spLocks/>
                </p:cNvSpPr>
                <p:nvPr/>
              </p:nvSpPr>
              <p:spPr bwMode="gray">
                <a:xfrm>
                  <a:off x="2710" y="2015"/>
                  <a:ext cx="77" cy="110"/>
                </a:xfrm>
                <a:custGeom>
                  <a:avLst/>
                  <a:gdLst>
                    <a:gd name="T0" fmla="*/ 6 w 102"/>
                    <a:gd name="T1" fmla="*/ 0 h 152"/>
                    <a:gd name="T2" fmla="*/ 0 w 102"/>
                    <a:gd name="T3" fmla="*/ 18 h 152"/>
                    <a:gd name="T4" fmla="*/ 14 w 102"/>
                    <a:gd name="T5" fmla="*/ 42 h 152"/>
                    <a:gd name="T6" fmla="*/ 32 w 102"/>
                    <a:gd name="T7" fmla="*/ 72 h 152"/>
                    <a:gd name="T8" fmla="*/ 36 w 102"/>
                    <a:gd name="T9" fmla="*/ 104 h 152"/>
                    <a:gd name="T10" fmla="*/ 80 w 102"/>
                    <a:gd name="T11" fmla="*/ 152 h 152"/>
                    <a:gd name="T12" fmla="*/ 86 w 102"/>
                    <a:gd name="T13" fmla="*/ 124 h 152"/>
                    <a:gd name="T14" fmla="*/ 74 w 102"/>
                    <a:gd name="T15" fmla="*/ 102 h 152"/>
                    <a:gd name="T16" fmla="*/ 62 w 102"/>
                    <a:gd name="T17" fmla="*/ 92 h 152"/>
                    <a:gd name="T18" fmla="*/ 52 w 102"/>
                    <a:gd name="T19" fmla="*/ 74 h 152"/>
                    <a:gd name="T20" fmla="*/ 42 w 102"/>
                    <a:gd name="T21" fmla="*/ 44 h 152"/>
                    <a:gd name="T22" fmla="*/ 4 w 102"/>
                    <a:gd name="T23" fmla="*/ 12 h 152"/>
                    <a:gd name="T24" fmla="*/ 6 w 102"/>
                    <a:gd name="T2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52">
                      <a:moveTo>
                        <a:pt x="6" y="0"/>
                      </a:moveTo>
                      <a:cubicBezTo>
                        <a:pt x="4" y="6"/>
                        <a:pt x="0" y="18"/>
                        <a:pt x="0" y="18"/>
                      </a:cubicBezTo>
                      <a:cubicBezTo>
                        <a:pt x="3" y="26"/>
                        <a:pt x="9" y="35"/>
                        <a:pt x="14" y="42"/>
                      </a:cubicBezTo>
                      <a:cubicBezTo>
                        <a:pt x="17" y="58"/>
                        <a:pt x="16" y="69"/>
                        <a:pt x="32" y="72"/>
                      </a:cubicBezTo>
                      <a:cubicBezTo>
                        <a:pt x="44" y="80"/>
                        <a:pt x="40" y="91"/>
                        <a:pt x="36" y="104"/>
                      </a:cubicBezTo>
                      <a:cubicBezTo>
                        <a:pt x="57" y="118"/>
                        <a:pt x="60" y="139"/>
                        <a:pt x="80" y="152"/>
                      </a:cubicBezTo>
                      <a:cubicBezTo>
                        <a:pt x="95" y="148"/>
                        <a:pt x="102" y="135"/>
                        <a:pt x="86" y="124"/>
                      </a:cubicBezTo>
                      <a:cubicBezTo>
                        <a:pt x="72" y="129"/>
                        <a:pt x="78" y="110"/>
                        <a:pt x="74" y="102"/>
                      </a:cubicBezTo>
                      <a:cubicBezTo>
                        <a:pt x="72" y="98"/>
                        <a:pt x="65" y="94"/>
                        <a:pt x="62" y="92"/>
                      </a:cubicBezTo>
                      <a:cubicBezTo>
                        <a:pt x="59" y="82"/>
                        <a:pt x="65" y="65"/>
                        <a:pt x="52" y="74"/>
                      </a:cubicBezTo>
                      <a:cubicBezTo>
                        <a:pt x="46" y="65"/>
                        <a:pt x="47" y="54"/>
                        <a:pt x="42" y="44"/>
                      </a:cubicBezTo>
                      <a:cubicBezTo>
                        <a:pt x="36" y="32"/>
                        <a:pt x="16" y="18"/>
                        <a:pt x="4" y="12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0" name="Freeform 94"/>
                <p:cNvSpPr>
                  <a:spLocks/>
                </p:cNvSpPr>
                <p:nvPr/>
              </p:nvSpPr>
              <p:spPr bwMode="gray">
                <a:xfrm>
                  <a:off x="2772" y="2129"/>
                  <a:ext cx="55" cy="76"/>
                </a:xfrm>
                <a:custGeom>
                  <a:avLst/>
                  <a:gdLst>
                    <a:gd name="T0" fmla="*/ 64 w 74"/>
                    <a:gd name="T1" fmla="*/ 22 h 103"/>
                    <a:gd name="T2" fmla="*/ 74 w 74"/>
                    <a:gd name="T3" fmla="*/ 40 h 103"/>
                    <a:gd name="T4" fmla="*/ 30 w 74"/>
                    <a:gd name="T5" fmla="*/ 84 h 103"/>
                    <a:gd name="T6" fmla="*/ 32 w 74"/>
                    <a:gd name="T7" fmla="*/ 100 h 103"/>
                    <a:gd name="T8" fmla="*/ 20 w 74"/>
                    <a:gd name="T9" fmla="*/ 94 h 103"/>
                    <a:gd name="T10" fmla="*/ 6 w 74"/>
                    <a:gd name="T11" fmla="*/ 84 h 103"/>
                    <a:gd name="T12" fmla="*/ 0 w 74"/>
                    <a:gd name="T13" fmla="*/ 82 h 103"/>
                    <a:gd name="T14" fmla="*/ 10 w 74"/>
                    <a:gd name="T15" fmla="*/ 58 h 103"/>
                    <a:gd name="T16" fmla="*/ 12 w 74"/>
                    <a:gd name="T17" fmla="*/ 52 h 103"/>
                    <a:gd name="T18" fmla="*/ 2 w 74"/>
                    <a:gd name="T19" fmla="*/ 24 h 103"/>
                    <a:gd name="T20" fmla="*/ 4 w 74"/>
                    <a:gd name="T21" fmla="*/ 14 h 103"/>
                    <a:gd name="T22" fmla="*/ 26 w 74"/>
                    <a:gd name="T23" fmla="*/ 22 h 103"/>
                    <a:gd name="T24" fmla="*/ 36 w 74"/>
                    <a:gd name="T25" fmla="*/ 36 h 103"/>
                    <a:gd name="T26" fmla="*/ 64 w 74"/>
                    <a:gd name="T27" fmla="*/ 22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03">
                      <a:moveTo>
                        <a:pt x="64" y="22"/>
                      </a:moveTo>
                      <a:cubicBezTo>
                        <a:pt x="73" y="36"/>
                        <a:pt x="70" y="29"/>
                        <a:pt x="74" y="40"/>
                      </a:cubicBezTo>
                      <a:cubicBezTo>
                        <a:pt x="70" y="77"/>
                        <a:pt x="68" y="81"/>
                        <a:pt x="30" y="84"/>
                      </a:cubicBezTo>
                      <a:cubicBezTo>
                        <a:pt x="33" y="88"/>
                        <a:pt x="39" y="95"/>
                        <a:pt x="32" y="100"/>
                      </a:cubicBezTo>
                      <a:cubicBezTo>
                        <a:pt x="28" y="103"/>
                        <a:pt x="24" y="95"/>
                        <a:pt x="20" y="94"/>
                      </a:cubicBezTo>
                      <a:cubicBezTo>
                        <a:pt x="17" y="84"/>
                        <a:pt x="20" y="89"/>
                        <a:pt x="6" y="84"/>
                      </a:cubicBezTo>
                      <a:cubicBezTo>
                        <a:pt x="4" y="83"/>
                        <a:pt x="0" y="82"/>
                        <a:pt x="0" y="82"/>
                      </a:cubicBezTo>
                      <a:cubicBezTo>
                        <a:pt x="3" y="73"/>
                        <a:pt x="7" y="67"/>
                        <a:pt x="10" y="58"/>
                      </a:cubicBezTo>
                      <a:cubicBezTo>
                        <a:pt x="11" y="56"/>
                        <a:pt x="12" y="52"/>
                        <a:pt x="12" y="52"/>
                      </a:cubicBezTo>
                      <a:cubicBezTo>
                        <a:pt x="10" y="42"/>
                        <a:pt x="8" y="33"/>
                        <a:pt x="2" y="24"/>
                      </a:cubicBezTo>
                      <a:cubicBezTo>
                        <a:pt x="3" y="21"/>
                        <a:pt x="2" y="17"/>
                        <a:pt x="4" y="14"/>
                      </a:cubicBezTo>
                      <a:cubicBezTo>
                        <a:pt x="11" y="0"/>
                        <a:pt x="18" y="19"/>
                        <a:pt x="26" y="22"/>
                      </a:cubicBezTo>
                      <a:cubicBezTo>
                        <a:pt x="31" y="36"/>
                        <a:pt x="26" y="33"/>
                        <a:pt x="36" y="36"/>
                      </a:cubicBezTo>
                      <a:cubicBezTo>
                        <a:pt x="45" y="30"/>
                        <a:pt x="55" y="28"/>
                        <a:pt x="64" y="2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1" name="Freeform 95"/>
                <p:cNvSpPr>
                  <a:spLocks/>
                </p:cNvSpPr>
                <p:nvPr/>
              </p:nvSpPr>
              <p:spPr bwMode="gray">
                <a:xfrm>
                  <a:off x="2736" y="2208"/>
                  <a:ext cx="108" cy="183"/>
                </a:xfrm>
                <a:custGeom>
                  <a:avLst/>
                  <a:gdLst>
                    <a:gd name="T0" fmla="*/ 82 w 146"/>
                    <a:gd name="T1" fmla="*/ 100 h 252"/>
                    <a:gd name="T2" fmla="*/ 66 w 146"/>
                    <a:gd name="T3" fmla="*/ 106 h 252"/>
                    <a:gd name="T4" fmla="*/ 64 w 146"/>
                    <a:gd name="T5" fmla="*/ 132 h 252"/>
                    <a:gd name="T6" fmla="*/ 22 w 146"/>
                    <a:gd name="T7" fmla="*/ 146 h 252"/>
                    <a:gd name="T8" fmla="*/ 8 w 146"/>
                    <a:gd name="T9" fmla="*/ 168 h 252"/>
                    <a:gd name="T10" fmla="*/ 20 w 146"/>
                    <a:gd name="T11" fmla="*/ 182 h 252"/>
                    <a:gd name="T12" fmla="*/ 8 w 146"/>
                    <a:gd name="T13" fmla="*/ 198 h 252"/>
                    <a:gd name="T14" fmla="*/ 24 w 146"/>
                    <a:gd name="T15" fmla="*/ 252 h 252"/>
                    <a:gd name="T16" fmla="*/ 28 w 146"/>
                    <a:gd name="T17" fmla="*/ 214 h 252"/>
                    <a:gd name="T18" fmla="*/ 22 w 146"/>
                    <a:gd name="T19" fmla="*/ 192 h 252"/>
                    <a:gd name="T20" fmla="*/ 42 w 146"/>
                    <a:gd name="T21" fmla="*/ 176 h 252"/>
                    <a:gd name="T22" fmla="*/ 52 w 146"/>
                    <a:gd name="T23" fmla="*/ 158 h 252"/>
                    <a:gd name="T24" fmla="*/ 66 w 146"/>
                    <a:gd name="T25" fmla="*/ 174 h 252"/>
                    <a:gd name="T26" fmla="*/ 44 w 146"/>
                    <a:gd name="T27" fmla="*/ 190 h 252"/>
                    <a:gd name="T28" fmla="*/ 56 w 146"/>
                    <a:gd name="T29" fmla="*/ 200 h 252"/>
                    <a:gd name="T30" fmla="*/ 68 w 146"/>
                    <a:gd name="T31" fmla="*/ 178 h 252"/>
                    <a:gd name="T32" fmla="*/ 84 w 146"/>
                    <a:gd name="T33" fmla="*/ 184 h 252"/>
                    <a:gd name="T34" fmla="*/ 104 w 146"/>
                    <a:gd name="T35" fmla="*/ 148 h 252"/>
                    <a:gd name="T36" fmla="*/ 114 w 146"/>
                    <a:gd name="T37" fmla="*/ 156 h 252"/>
                    <a:gd name="T38" fmla="*/ 136 w 146"/>
                    <a:gd name="T39" fmla="*/ 148 h 252"/>
                    <a:gd name="T40" fmla="*/ 146 w 146"/>
                    <a:gd name="T41" fmla="*/ 130 h 252"/>
                    <a:gd name="T42" fmla="*/ 142 w 146"/>
                    <a:gd name="T43" fmla="*/ 110 h 252"/>
                    <a:gd name="T44" fmla="*/ 134 w 146"/>
                    <a:gd name="T45" fmla="*/ 98 h 252"/>
                    <a:gd name="T46" fmla="*/ 122 w 146"/>
                    <a:gd name="T47" fmla="*/ 40 h 252"/>
                    <a:gd name="T48" fmla="*/ 94 w 146"/>
                    <a:gd name="T49" fmla="*/ 0 h 252"/>
                    <a:gd name="T50" fmla="*/ 78 w 146"/>
                    <a:gd name="T51" fmla="*/ 12 h 252"/>
                    <a:gd name="T52" fmla="*/ 96 w 146"/>
                    <a:gd name="T53" fmla="*/ 34 h 252"/>
                    <a:gd name="T54" fmla="*/ 96 w 146"/>
                    <a:gd name="T55" fmla="*/ 64 h 252"/>
                    <a:gd name="T56" fmla="*/ 82 w 146"/>
                    <a:gd name="T57" fmla="*/ 10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6" h="252">
                      <a:moveTo>
                        <a:pt x="82" y="100"/>
                      </a:moveTo>
                      <a:cubicBezTo>
                        <a:pt x="70" y="88"/>
                        <a:pt x="69" y="92"/>
                        <a:pt x="66" y="106"/>
                      </a:cubicBezTo>
                      <a:cubicBezTo>
                        <a:pt x="65" y="115"/>
                        <a:pt x="68" y="124"/>
                        <a:pt x="64" y="132"/>
                      </a:cubicBezTo>
                      <a:cubicBezTo>
                        <a:pt x="63" y="133"/>
                        <a:pt x="28" y="142"/>
                        <a:pt x="22" y="146"/>
                      </a:cubicBezTo>
                      <a:cubicBezTo>
                        <a:pt x="18" y="157"/>
                        <a:pt x="18" y="162"/>
                        <a:pt x="8" y="168"/>
                      </a:cubicBezTo>
                      <a:cubicBezTo>
                        <a:pt x="0" y="180"/>
                        <a:pt x="7" y="180"/>
                        <a:pt x="20" y="182"/>
                      </a:cubicBezTo>
                      <a:cubicBezTo>
                        <a:pt x="17" y="190"/>
                        <a:pt x="15" y="193"/>
                        <a:pt x="8" y="198"/>
                      </a:cubicBezTo>
                      <a:cubicBezTo>
                        <a:pt x="10" y="214"/>
                        <a:pt x="9" y="242"/>
                        <a:pt x="24" y="252"/>
                      </a:cubicBezTo>
                      <a:cubicBezTo>
                        <a:pt x="42" y="246"/>
                        <a:pt x="31" y="227"/>
                        <a:pt x="28" y="214"/>
                      </a:cubicBezTo>
                      <a:cubicBezTo>
                        <a:pt x="26" y="207"/>
                        <a:pt x="22" y="192"/>
                        <a:pt x="22" y="192"/>
                      </a:cubicBezTo>
                      <a:cubicBezTo>
                        <a:pt x="25" y="180"/>
                        <a:pt x="33" y="182"/>
                        <a:pt x="42" y="176"/>
                      </a:cubicBezTo>
                      <a:cubicBezTo>
                        <a:pt x="44" y="169"/>
                        <a:pt x="52" y="158"/>
                        <a:pt x="52" y="158"/>
                      </a:cubicBezTo>
                      <a:cubicBezTo>
                        <a:pt x="58" y="164"/>
                        <a:pt x="63" y="166"/>
                        <a:pt x="66" y="174"/>
                      </a:cubicBezTo>
                      <a:cubicBezTo>
                        <a:pt x="59" y="178"/>
                        <a:pt x="51" y="188"/>
                        <a:pt x="44" y="190"/>
                      </a:cubicBezTo>
                      <a:cubicBezTo>
                        <a:pt x="36" y="202"/>
                        <a:pt x="46" y="202"/>
                        <a:pt x="56" y="200"/>
                      </a:cubicBezTo>
                      <a:cubicBezTo>
                        <a:pt x="60" y="189"/>
                        <a:pt x="59" y="184"/>
                        <a:pt x="68" y="178"/>
                      </a:cubicBezTo>
                      <a:cubicBezTo>
                        <a:pt x="77" y="181"/>
                        <a:pt x="75" y="187"/>
                        <a:pt x="84" y="184"/>
                      </a:cubicBezTo>
                      <a:cubicBezTo>
                        <a:pt x="92" y="171"/>
                        <a:pt x="91" y="157"/>
                        <a:pt x="104" y="148"/>
                      </a:cubicBezTo>
                      <a:cubicBezTo>
                        <a:pt x="108" y="149"/>
                        <a:pt x="110" y="155"/>
                        <a:pt x="114" y="156"/>
                      </a:cubicBezTo>
                      <a:cubicBezTo>
                        <a:pt x="120" y="158"/>
                        <a:pt x="131" y="151"/>
                        <a:pt x="136" y="148"/>
                      </a:cubicBezTo>
                      <a:cubicBezTo>
                        <a:pt x="145" y="134"/>
                        <a:pt x="142" y="141"/>
                        <a:pt x="146" y="130"/>
                      </a:cubicBezTo>
                      <a:cubicBezTo>
                        <a:pt x="146" y="127"/>
                        <a:pt x="145" y="115"/>
                        <a:pt x="142" y="110"/>
                      </a:cubicBezTo>
                      <a:cubicBezTo>
                        <a:pt x="140" y="106"/>
                        <a:pt x="134" y="98"/>
                        <a:pt x="134" y="98"/>
                      </a:cubicBezTo>
                      <a:cubicBezTo>
                        <a:pt x="131" y="78"/>
                        <a:pt x="142" y="53"/>
                        <a:pt x="122" y="40"/>
                      </a:cubicBezTo>
                      <a:cubicBezTo>
                        <a:pt x="112" y="26"/>
                        <a:pt x="109" y="10"/>
                        <a:pt x="94" y="0"/>
                      </a:cubicBezTo>
                      <a:cubicBezTo>
                        <a:pt x="87" y="4"/>
                        <a:pt x="86" y="9"/>
                        <a:pt x="78" y="12"/>
                      </a:cubicBezTo>
                      <a:cubicBezTo>
                        <a:pt x="67" y="29"/>
                        <a:pt x="80" y="31"/>
                        <a:pt x="96" y="34"/>
                      </a:cubicBezTo>
                      <a:cubicBezTo>
                        <a:pt x="103" y="44"/>
                        <a:pt x="100" y="53"/>
                        <a:pt x="96" y="64"/>
                      </a:cubicBezTo>
                      <a:cubicBezTo>
                        <a:pt x="96" y="68"/>
                        <a:pt x="95" y="106"/>
                        <a:pt x="82" y="10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72" name="Freeform 96"/>
              <p:cNvSpPr>
                <a:spLocks/>
              </p:cNvSpPr>
              <p:nvPr/>
            </p:nvSpPr>
            <p:spPr bwMode="gray">
              <a:xfrm>
                <a:off x="877" y="1722"/>
                <a:ext cx="9" cy="14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0273" name="Group 97"/>
              <p:cNvGrpSpPr>
                <a:grpSpLocks/>
              </p:cNvGrpSpPr>
              <p:nvPr/>
            </p:nvGrpSpPr>
            <p:grpSpPr bwMode="auto">
              <a:xfrm rot="-385409">
                <a:off x="1428" y="2692"/>
                <a:ext cx="206" cy="301"/>
                <a:chOff x="3095" y="2636"/>
                <a:chExt cx="206" cy="301"/>
              </a:xfrm>
            </p:grpSpPr>
            <p:sp>
              <p:nvSpPr>
                <p:cNvPr id="50274" name="Freeform 98"/>
                <p:cNvSpPr>
                  <a:spLocks/>
                </p:cNvSpPr>
                <p:nvPr/>
              </p:nvSpPr>
              <p:spPr bwMode="gray">
                <a:xfrm>
                  <a:off x="3095" y="2742"/>
                  <a:ext cx="124" cy="195"/>
                </a:xfrm>
                <a:custGeom>
                  <a:avLst/>
                  <a:gdLst>
                    <a:gd name="T0" fmla="*/ 128 w 164"/>
                    <a:gd name="T1" fmla="*/ 0 h 268"/>
                    <a:gd name="T2" fmla="*/ 104 w 164"/>
                    <a:gd name="T3" fmla="*/ 28 h 268"/>
                    <a:gd name="T4" fmla="*/ 88 w 164"/>
                    <a:gd name="T5" fmla="*/ 64 h 268"/>
                    <a:gd name="T6" fmla="*/ 36 w 164"/>
                    <a:gd name="T7" fmla="*/ 84 h 268"/>
                    <a:gd name="T8" fmla="*/ 28 w 164"/>
                    <a:gd name="T9" fmla="*/ 96 h 268"/>
                    <a:gd name="T10" fmla="*/ 16 w 164"/>
                    <a:gd name="T11" fmla="*/ 100 h 268"/>
                    <a:gd name="T12" fmla="*/ 20 w 164"/>
                    <a:gd name="T13" fmla="*/ 132 h 268"/>
                    <a:gd name="T14" fmla="*/ 28 w 164"/>
                    <a:gd name="T15" fmla="*/ 156 h 268"/>
                    <a:gd name="T16" fmla="*/ 0 w 164"/>
                    <a:gd name="T17" fmla="*/ 200 h 268"/>
                    <a:gd name="T18" fmla="*/ 28 w 164"/>
                    <a:gd name="T19" fmla="*/ 260 h 268"/>
                    <a:gd name="T20" fmla="*/ 52 w 164"/>
                    <a:gd name="T21" fmla="*/ 268 h 268"/>
                    <a:gd name="T22" fmla="*/ 88 w 164"/>
                    <a:gd name="T23" fmla="*/ 216 h 268"/>
                    <a:gd name="T24" fmla="*/ 104 w 164"/>
                    <a:gd name="T25" fmla="*/ 192 h 268"/>
                    <a:gd name="T26" fmla="*/ 128 w 164"/>
                    <a:gd name="T27" fmla="*/ 116 h 268"/>
                    <a:gd name="T28" fmla="*/ 140 w 164"/>
                    <a:gd name="T29" fmla="*/ 76 h 268"/>
                    <a:gd name="T30" fmla="*/ 164 w 164"/>
                    <a:gd name="T31" fmla="*/ 72 h 268"/>
                    <a:gd name="T32" fmla="*/ 128 w 164"/>
                    <a:gd name="T33" fmla="*/ 0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4" h="268">
                      <a:moveTo>
                        <a:pt x="128" y="0"/>
                      </a:moveTo>
                      <a:cubicBezTo>
                        <a:pt x="123" y="16"/>
                        <a:pt x="120" y="23"/>
                        <a:pt x="104" y="28"/>
                      </a:cubicBezTo>
                      <a:cubicBezTo>
                        <a:pt x="102" y="35"/>
                        <a:pt x="97" y="57"/>
                        <a:pt x="88" y="64"/>
                      </a:cubicBezTo>
                      <a:cubicBezTo>
                        <a:pt x="75" y="75"/>
                        <a:pt x="51" y="74"/>
                        <a:pt x="36" y="84"/>
                      </a:cubicBezTo>
                      <a:cubicBezTo>
                        <a:pt x="33" y="88"/>
                        <a:pt x="32" y="93"/>
                        <a:pt x="28" y="96"/>
                      </a:cubicBezTo>
                      <a:cubicBezTo>
                        <a:pt x="25" y="99"/>
                        <a:pt x="17" y="96"/>
                        <a:pt x="16" y="100"/>
                      </a:cubicBezTo>
                      <a:cubicBezTo>
                        <a:pt x="14" y="110"/>
                        <a:pt x="18" y="121"/>
                        <a:pt x="20" y="132"/>
                      </a:cubicBezTo>
                      <a:cubicBezTo>
                        <a:pt x="22" y="140"/>
                        <a:pt x="28" y="156"/>
                        <a:pt x="28" y="156"/>
                      </a:cubicBezTo>
                      <a:cubicBezTo>
                        <a:pt x="13" y="166"/>
                        <a:pt x="6" y="183"/>
                        <a:pt x="0" y="200"/>
                      </a:cubicBezTo>
                      <a:cubicBezTo>
                        <a:pt x="3" y="210"/>
                        <a:pt x="19" y="254"/>
                        <a:pt x="28" y="260"/>
                      </a:cubicBezTo>
                      <a:cubicBezTo>
                        <a:pt x="35" y="264"/>
                        <a:pt x="52" y="268"/>
                        <a:pt x="52" y="268"/>
                      </a:cubicBezTo>
                      <a:cubicBezTo>
                        <a:pt x="85" y="261"/>
                        <a:pt x="79" y="244"/>
                        <a:pt x="88" y="216"/>
                      </a:cubicBezTo>
                      <a:cubicBezTo>
                        <a:pt x="91" y="207"/>
                        <a:pt x="99" y="200"/>
                        <a:pt x="104" y="192"/>
                      </a:cubicBezTo>
                      <a:cubicBezTo>
                        <a:pt x="116" y="174"/>
                        <a:pt x="121" y="136"/>
                        <a:pt x="128" y="116"/>
                      </a:cubicBezTo>
                      <a:cubicBezTo>
                        <a:pt x="131" y="108"/>
                        <a:pt x="134" y="79"/>
                        <a:pt x="140" y="76"/>
                      </a:cubicBezTo>
                      <a:cubicBezTo>
                        <a:pt x="147" y="72"/>
                        <a:pt x="156" y="73"/>
                        <a:pt x="164" y="72"/>
                      </a:cubicBezTo>
                      <a:cubicBezTo>
                        <a:pt x="158" y="19"/>
                        <a:pt x="161" y="33"/>
                        <a:pt x="12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5" name="Freeform 99"/>
                <p:cNvSpPr>
                  <a:spLocks/>
                </p:cNvSpPr>
                <p:nvPr/>
              </p:nvSpPr>
              <p:spPr bwMode="gray">
                <a:xfrm>
                  <a:off x="3251" y="2865"/>
                  <a:ext cx="31" cy="17"/>
                </a:xfrm>
                <a:custGeom>
                  <a:avLst/>
                  <a:gdLst>
                    <a:gd name="T0" fmla="*/ 30 w 41"/>
                    <a:gd name="T1" fmla="*/ 0 h 24"/>
                    <a:gd name="T2" fmla="*/ 26 w 41"/>
                    <a:gd name="T3" fmla="*/ 24 h 24"/>
                    <a:gd name="T4" fmla="*/ 30 w 41"/>
                    <a:gd name="T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" h="24">
                      <a:moveTo>
                        <a:pt x="30" y="0"/>
                      </a:moveTo>
                      <a:cubicBezTo>
                        <a:pt x="4" y="4"/>
                        <a:pt x="0" y="17"/>
                        <a:pt x="26" y="24"/>
                      </a:cubicBezTo>
                      <a:cubicBezTo>
                        <a:pt x="41" y="19"/>
                        <a:pt x="38" y="10"/>
                        <a:pt x="3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6" name="Freeform 100"/>
                <p:cNvSpPr>
                  <a:spLocks/>
                </p:cNvSpPr>
                <p:nvPr/>
              </p:nvSpPr>
              <p:spPr bwMode="gray">
                <a:xfrm>
                  <a:off x="3291" y="2858"/>
                  <a:ext cx="10" cy="15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7" name="Freeform 101"/>
                <p:cNvSpPr>
                  <a:spLocks/>
                </p:cNvSpPr>
                <p:nvPr/>
              </p:nvSpPr>
              <p:spPr bwMode="gray">
                <a:xfrm>
                  <a:off x="3224" y="2708"/>
                  <a:ext cx="9" cy="16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8" name="Freeform 102"/>
                <p:cNvSpPr>
                  <a:spLocks/>
                </p:cNvSpPr>
                <p:nvPr/>
              </p:nvSpPr>
              <p:spPr bwMode="gray">
                <a:xfrm>
                  <a:off x="3284" y="2637"/>
                  <a:ext cx="11" cy="19"/>
                </a:xfrm>
                <a:custGeom>
                  <a:avLst/>
                  <a:gdLst>
                    <a:gd name="T0" fmla="*/ 6 w 14"/>
                    <a:gd name="T1" fmla="*/ 0 h 25"/>
                    <a:gd name="T2" fmla="*/ 0 w 14"/>
                    <a:gd name="T3" fmla="*/ 13 h 25"/>
                    <a:gd name="T4" fmla="*/ 12 w 14"/>
                    <a:gd name="T5" fmla="*/ 24 h 25"/>
                    <a:gd name="T6" fmla="*/ 6 w 14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5">
                      <a:moveTo>
                        <a:pt x="6" y="0"/>
                      </a:moveTo>
                      <a:cubicBezTo>
                        <a:pt x="4" y="5"/>
                        <a:pt x="3" y="9"/>
                        <a:pt x="0" y="13"/>
                      </a:cubicBezTo>
                      <a:cubicBezTo>
                        <a:pt x="1" y="24"/>
                        <a:pt x="1" y="25"/>
                        <a:pt x="12" y="24"/>
                      </a:cubicBezTo>
                      <a:cubicBezTo>
                        <a:pt x="14" y="12"/>
                        <a:pt x="8" y="1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79" name="Freeform 103"/>
                <p:cNvSpPr>
                  <a:spLocks/>
                </p:cNvSpPr>
                <p:nvPr/>
              </p:nvSpPr>
              <p:spPr bwMode="gray">
                <a:xfrm>
                  <a:off x="3260" y="2636"/>
                  <a:ext cx="11" cy="19"/>
                </a:xfrm>
                <a:custGeom>
                  <a:avLst/>
                  <a:gdLst>
                    <a:gd name="T0" fmla="*/ 6 w 14"/>
                    <a:gd name="T1" fmla="*/ 0 h 25"/>
                    <a:gd name="T2" fmla="*/ 0 w 14"/>
                    <a:gd name="T3" fmla="*/ 13 h 25"/>
                    <a:gd name="T4" fmla="*/ 12 w 14"/>
                    <a:gd name="T5" fmla="*/ 24 h 25"/>
                    <a:gd name="T6" fmla="*/ 6 w 14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5">
                      <a:moveTo>
                        <a:pt x="6" y="0"/>
                      </a:moveTo>
                      <a:cubicBezTo>
                        <a:pt x="4" y="5"/>
                        <a:pt x="3" y="9"/>
                        <a:pt x="0" y="13"/>
                      </a:cubicBezTo>
                      <a:cubicBezTo>
                        <a:pt x="1" y="24"/>
                        <a:pt x="1" y="25"/>
                        <a:pt x="12" y="24"/>
                      </a:cubicBezTo>
                      <a:cubicBezTo>
                        <a:pt x="14" y="12"/>
                        <a:pt x="8" y="1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0" name="Freeform 104"/>
                <p:cNvSpPr>
                  <a:spLocks/>
                </p:cNvSpPr>
                <p:nvPr/>
              </p:nvSpPr>
              <p:spPr bwMode="gray">
                <a:xfrm>
                  <a:off x="3248" y="2658"/>
                  <a:ext cx="11" cy="15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1" name="Freeform 105"/>
                <p:cNvSpPr>
                  <a:spLocks/>
                </p:cNvSpPr>
                <p:nvPr/>
              </p:nvSpPr>
              <p:spPr bwMode="gray">
                <a:xfrm>
                  <a:off x="3224" y="2691"/>
                  <a:ext cx="9" cy="15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82" name="Freeform 106"/>
                <p:cNvSpPr>
                  <a:spLocks/>
                </p:cNvSpPr>
                <p:nvPr/>
              </p:nvSpPr>
              <p:spPr bwMode="gray">
                <a:xfrm>
                  <a:off x="3242" y="2679"/>
                  <a:ext cx="11" cy="14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283" name="Freeform 107"/>
              <p:cNvSpPr>
                <a:spLocks/>
              </p:cNvSpPr>
              <p:nvPr/>
            </p:nvSpPr>
            <p:spPr bwMode="gray">
              <a:xfrm>
                <a:off x="1019" y="2040"/>
                <a:ext cx="24" cy="72"/>
              </a:xfrm>
              <a:custGeom>
                <a:avLst/>
                <a:gdLst>
                  <a:gd name="T0" fmla="*/ 19 w 24"/>
                  <a:gd name="T1" fmla="*/ 31 h 72"/>
                  <a:gd name="T2" fmla="*/ 24 w 24"/>
                  <a:gd name="T3" fmla="*/ 15 h 72"/>
                  <a:gd name="T4" fmla="*/ 13 w 24"/>
                  <a:gd name="T5" fmla="*/ 0 h 72"/>
                  <a:gd name="T6" fmla="*/ 1 w 24"/>
                  <a:gd name="T7" fmla="*/ 7 h 72"/>
                  <a:gd name="T8" fmla="*/ 12 w 24"/>
                  <a:gd name="T9" fmla="*/ 28 h 72"/>
                  <a:gd name="T10" fmla="*/ 0 w 24"/>
                  <a:gd name="T11" fmla="*/ 39 h 72"/>
                  <a:gd name="T12" fmla="*/ 3 w 24"/>
                  <a:gd name="T13" fmla="*/ 72 h 72"/>
                  <a:gd name="T14" fmla="*/ 21 w 24"/>
                  <a:gd name="T15" fmla="*/ 66 h 72"/>
                  <a:gd name="T16" fmla="*/ 19 w 24"/>
                  <a:gd name="T17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2">
                    <a:moveTo>
                      <a:pt x="19" y="31"/>
                    </a:moveTo>
                    <a:lnTo>
                      <a:pt x="24" y="15"/>
                    </a:lnTo>
                    <a:lnTo>
                      <a:pt x="13" y="0"/>
                    </a:lnTo>
                    <a:lnTo>
                      <a:pt x="1" y="7"/>
                    </a:lnTo>
                    <a:lnTo>
                      <a:pt x="12" y="28"/>
                    </a:lnTo>
                    <a:lnTo>
                      <a:pt x="0" y="39"/>
                    </a:lnTo>
                    <a:lnTo>
                      <a:pt x="3" y="72"/>
                    </a:lnTo>
                    <a:lnTo>
                      <a:pt x="21" y="66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4" name="Freeform 108"/>
              <p:cNvSpPr>
                <a:spLocks/>
              </p:cNvSpPr>
              <p:nvPr/>
            </p:nvSpPr>
            <p:spPr bwMode="gray">
              <a:xfrm>
                <a:off x="2277" y="2559"/>
                <a:ext cx="134" cy="158"/>
              </a:xfrm>
              <a:custGeom>
                <a:avLst/>
                <a:gdLst>
                  <a:gd name="T0" fmla="*/ 110 w 134"/>
                  <a:gd name="T1" fmla="*/ 0 h 158"/>
                  <a:gd name="T2" fmla="*/ 83 w 134"/>
                  <a:gd name="T3" fmla="*/ 22 h 158"/>
                  <a:gd name="T4" fmla="*/ 74 w 134"/>
                  <a:gd name="T5" fmla="*/ 53 h 158"/>
                  <a:gd name="T6" fmla="*/ 56 w 134"/>
                  <a:gd name="T7" fmla="*/ 55 h 158"/>
                  <a:gd name="T8" fmla="*/ 35 w 134"/>
                  <a:gd name="T9" fmla="*/ 84 h 158"/>
                  <a:gd name="T10" fmla="*/ 14 w 134"/>
                  <a:gd name="T11" fmla="*/ 88 h 158"/>
                  <a:gd name="T12" fmla="*/ 6 w 134"/>
                  <a:gd name="T13" fmla="*/ 124 h 158"/>
                  <a:gd name="T14" fmla="*/ 49 w 134"/>
                  <a:gd name="T15" fmla="*/ 147 h 158"/>
                  <a:gd name="T16" fmla="*/ 62 w 134"/>
                  <a:gd name="T17" fmla="*/ 154 h 158"/>
                  <a:gd name="T18" fmla="*/ 80 w 134"/>
                  <a:gd name="T19" fmla="*/ 157 h 158"/>
                  <a:gd name="T20" fmla="*/ 84 w 134"/>
                  <a:gd name="T21" fmla="*/ 135 h 158"/>
                  <a:gd name="T22" fmla="*/ 108 w 134"/>
                  <a:gd name="T23" fmla="*/ 119 h 158"/>
                  <a:gd name="T24" fmla="*/ 113 w 134"/>
                  <a:gd name="T25" fmla="*/ 100 h 158"/>
                  <a:gd name="T26" fmla="*/ 126 w 134"/>
                  <a:gd name="T27" fmla="*/ 87 h 158"/>
                  <a:gd name="T28" fmla="*/ 110 w 134"/>
                  <a:gd name="T29" fmla="*/ 79 h 158"/>
                  <a:gd name="T30" fmla="*/ 112 w 134"/>
                  <a:gd name="T31" fmla="*/ 48 h 158"/>
                  <a:gd name="T32" fmla="*/ 134 w 134"/>
                  <a:gd name="T33" fmla="*/ 38 h 158"/>
                  <a:gd name="T34" fmla="*/ 118 w 134"/>
                  <a:gd name="T35" fmla="*/ 16 h 158"/>
                  <a:gd name="T36" fmla="*/ 110 w 134"/>
                  <a:gd name="T3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" h="158">
                    <a:moveTo>
                      <a:pt x="110" y="0"/>
                    </a:moveTo>
                    <a:cubicBezTo>
                      <a:pt x="106" y="1"/>
                      <a:pt x="89" y="13"/>
                      <a:pt x="83" y="22"/>
                    </a:cubicBezTo>
                    <a:cubicBezTo>
                      <a:pt x="77" y="31"/>
                      <a:pt x="78" y="48"/>
                      <a:pt x="74" y="53"/>
                    </a:cubicBezTo>
                    <a:cubicBezTo>
                      <a:pt x="71" y="58"/>
                      <a:pt x="61" y="53"/>
                      <a:pt x="56" y="55"/>
                    </a:cubicBezTo>
                    <a:cubicBezTo>
                      <a:pt x="49" y="58"/>
                      <a:pt x="35" y="84"/>
                      <a:pt x="35" y="84"/>
                    </a:cubicBezTo>
                    <a:cubicBezTo>
                      <a:pt x="29" y="91"/>
                      <a:pt x="19" y="81"/>
                      <a:pt x="14" y="88"/>
                    </a:cubicBezTo>
                    <a:cubicBezTo>
                      <a:pt x="9" y="95"/>
                      <a:pt x="0" y="114"/>
                      <a:pt x="6" y="124"/>
                    </a:cubicBezTo>
                    <a:cubicBezTo>
                      <a:pt x="8" y="133"/>
                      <a:pt x="46" y="138"/>
                      <a:pt x="49" y="147"/>
                    </a:cubicBezTo>
                    <a:cubicBezTo>
                      <a:pt x="51" y="151"/>
                      <a:pt x="59" y="152"/>
                      <a:pt x="62" y="154"/>
                    </a:cubicBezTo>
                    <a:cubicBezTo>
                      <a:pt x="66" y="158"/>
                      <a:pt x="80" y="157"/>
                      <a:pt x="80" y="157"/>
                    </a:cubicBezTo>
                    <a:cubicBezTo>
                      <a:pt x="101" y="155"/>
                      <a:pt x="86" y="150"/>
                      <a:pt x="84" y="135"/>
                    </a:cubicBezTo>
                    <a:cubicBezTo>
                      <a:pt x="89" y="126"/>
                      <a:pt x="108" y="119"/>
                      <a:pt x="108" y="119"/>
                    </a:cubicBezTo>
                    <a:cubicBezTo>
                      <a:pt x="113" y="115"/>
                      <a:pt x="112" y="112"/>
                      <a:pt x="113" y="100"/>
                    </a:cubicBezTo>
                    <a:cubicBezTo>
                      <a:pt x="116" y="95"/>
                      <a:pt x="126" y="90"/>
                      <a:pt x="126" y="87"/>
                    </a:cubicBezTo>
                    <a:cubicBezTo>
                      <a:pt x="126" y="84"/>
                      <a:pt x="112" y="85"/>
                      <a:pt x="110" y="79"/>
                    </a:cubicBezTo>
                    <a:cubicBezTo>
                      <a:pt x="108" y="73"/>
                      <a:pt x="108" y="55"/>
                      <a:pt x="112" y="48"/>
                    </a:cubicBezTo>
                    <a:cubicBezTo>
                      <a:pt x="133" y="46"/>
                      <a:pt x="127" y="51"/>
                      <a:pt x="134" y="38"/>
                    </a:cubicBezTo>
                    <a:cubicBezTo>
                      <a:pt x="133" y="29"/>
                      <a:pt x="118" y="16"/>
                      <a:pt x="118" y="16"/>
                    </a:cubicBezTo>
                    <a:cubicBezTo>
                      <a:pt x="114" y="4"/>
                      <a:pt x="117" y="9"/>
                      <a:pt x="11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5" name="Freeform 109"/>
              <p:cNvSpPr>
                <a:spLocks/>
              </p:cNvSpPr>
              <p:nvPr/>
            </p:nvSpPr>
            <p:spPr bwMode="gray">
              <a:xfrm>
                <a:off x="2406" y="2621"/>
                <a:ext cx="90" cy="109"/>
              </a:xfrm>
              <a:custGeom>
                <a:avLst/>
                <a:gdLst>
                  <a:gd name="T0" fmla="*/ 82 w 90"/>
                  <a:gd name="T1" fmla="*/ 9 h 109"/>
                  <a:gd name="T2" fmla="*/ 64 w 90"/>
                  <a:gd name="T3" fmla="*/ 12 h 109"/>
                  <a:gd name="T4" fmla="*/ 26 w 90"/>
                  <a:gd name="T5" fmla="*/ 9 h 109"/>
                  <a:gd name="T6" fmla="*/ 17 w 90"/>
                  <a:gd name="T7" fmla="*/ 20 h 109"/>
                  <a:gd name="T8" fmla="*/ 1 w 90"/>
                  <a:gd name="T9" fmla="*/ 59 h 109"/>
                  <a:gd name="T10" fmla="*/ 12 w 90"/>
                  <a:gd name="T11" fmla="*/ 68 h 109"/>
                  <a:gd name="T12" fmla="*/ 10 w 90"/>
                  <a:gd name="T13" fmla="*/ 87 h 109"/>
                  <a:gd name="T14" fmla="*/ 21 w 90"/>
                  <a:gd name="T15" fmla="*/ 105 h 109"/>
                  <a:gd name="T16" fmla="*/ 34 w 90"/>
                  <a:gd name="T17" fmla="*/ 69 h 109"/>
                  <a:gd name="T18" fmla="*/ 34 w 90"/>
                  <a:gd name="T19" fmla="*/ 94 h 109"/>
                  <a:gd name="T20" fmla="*/ 38 w 90"/>
                  <a:gd name="T21" fmla="*/ 109 h 109"/>
                  <a:gd name="T22" fmla="*/ 65 w 90"/>
                  <a:gd name="T23" fmla="*/ 98 h 109"/>
                  <a:gd name="T24" fmla="*/ 41 w 90"/>
                  <a:gd name="T25" fmla="*/ 58 h 109"/>
                  <a:gd name="T26" fmla="*/ 56 w 90"/>
                  <a:gd name="T27" fmla="*/ 35 h 109"/>
                  <a:gd name="T28" fmla="*/ 39 w 90"/>
                  <a:gd name="T29" fmla="*/ 41 h 109"/>
                  <a:gd name="T30" fmla="*/ 29 w 90"/>
                  <a:gd name="T31" fmla="*/ 39 h 109"/>
                  <a:gd name="T32" fmla="*/ 36 w 90"/>
                  <a:gd name="T33" fmla="*/ 27 h 109"/>
                  <a:gd name="T34" fmla="*/ 51 w 90"/>
                  <a:gd name="T35" fmla="*/ 17 h 109"/>
                  <a:gd name="T36" fmla="*/ 78 w 90"/>
                  <a:gd name="T37" fmla="*/ 30 h 109"/>
                  <a:gd name="T38" fmla="*/ 90 w 90"/>
                  <a:gd name="T39" fmla="*/ 21 h 109"/>
                  <a:gd name="T40" fmla="*/ 82 w 90"/>
                  <a:gd name="T41" fmla="*/ 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109">
                    <a:moveTo>
                      <a:pt x="82" y="9"/>
                    </a:moveTo>
                    <a:cubicBezTo>
                      <a:pt x="66" y="6"/>
                      <a:pt x="73" y="13"/>
                      <a:pt x="64" y="12"/>
                    </a:cubicBezTo>
                    <a:cubicBezTo>
                      <a:pt x="62" y="12"/>
                      <a:pt x="29" y="0"/>
                      <a:pt x="26" y="9"/>
                    </a:cubicBezTo>
                    <a:cubicBezTo>
                      <a:pt x="26" y="17"/>
                      <a:pt x="24" y="18"/>
                      <a:pt x="17" y="20"/>
                    </a:cubicBezTo>
                    <a:cubicBezTo>
                      <a:pt x="13" y="28"/>
                      <a:pt x="2" y="51"/>
                      <a:pt x="1" y="59"/>
                    </a:cubicBezTo>
                    <a:cubicBezTo>
                      <a:pt x="0" y="63"/>
                      <a:pt x="11" y="63"/>
                      <a:pt x="12" y="68"/>
                    </a:cubicBezTo>
                    <a:cubicBezTo>
                      <a:pt x="13" y="73"/>
                      <a:pt x="12" y="82"/>
                      <a:pt x="10" y="87"/>
                    </a:cubicBezTo>
                    <a:cubicBezTo>
                      <a:pt x="11" y="93"/>
                      <a:pt x="17" y="108"/>
                      <a:pt x="21" y="105"/>
                    </a:cubicBezTo>
                    <a:cubicBezTo>
                      <a:pt x="23" y="93"/>
                      <a:pt x="20" y="74"/>
                      <a:pt x="34" y="69"/>
                    </a:cubicBezTo>
                    <a:cubicBezTo>
                      <a:pt x="34" y="78"/>
                      <a:pt x="28" y="86"/>
                      <a:pt x="34" y="94"/>
                    </a:cubicBezTo>
                    <a:cubicBezTo>
                      <a:pt x="33" y="100"/>
                      <a:pt x="33" y="105"/>
                      <a:pt x="38" y="109"/>
                    </a:cubicBezTo>
                    <a:cubicBezTo>
                      <a:pt x="43" y="102"/>
                      <a:pt x="65" y="106"/>
                      <a:pt x="65" y="98"/>
                    </a:cubicBezTo>
                    <a:cubicBezTo>
                      <a:pt x="70" y="88"/>
                      <a:pt x="28" y="61"/>
                      <a:pt x="41" y="58"/>
                    </a:cubicBezTo>
                    <a:cubicBezTo>
                      <a:pt x="47" y="52"/>
                      <a:pt x="59" y="41"/>
                      <a:pt x="56" y="35"/>
                    </a:cubicBezTo>
                    <a:cubicBezTo>
                      <a:pt x="56" y="32"/>
                      <a:pt x="43" y="40"/>
                      <a:pt x="39" y="41"/>
                    </a:cubicBezTo>
                    <a:cubicBezTo>
                      <a:pt x="35" y="42"/>
                      <a:pt x="30" y="41"/>
                      <a:pt x="29" y="39"/>
                    </a:cubicBezTo>
                    <a:cubicBezTo>
                      <a:pt x="28" y="31"/>
                      <a:pt x="27" y="27"/>
                      <a:pt x="36" y="27"/>
                    </a:cubicBezTo>
                    <a:cubicBezTo>
                      <a:pt x="42" y="25"/>
                      <a:pt x="44" y="15"/>
                      <a:pt x="51" y="17"/>
                    </a:cubicBezTo>
                    <a:cubicBezTo>
                      <a:pt x="58" y="17"/>
                      <a:pt x="72" y="29"/>
                      <a:pt x="78" y="30"/>
                    </a:cubicBezTo>
                    <a:cubicBezTo>
                      <a:pt x="84" y="28"/>
                      <a:pt x="86" y="24"/>
                      <a:pt x="90" y="21"/>
                    </a:cubicBezTo>
                    <a:cubicBezTo>
                      <a:pt x="88" y="16"/>
                      <a:pt x="85" y="12"/>
                      <a:pt x="82" y="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6" name="Freeform 110"/>
              <p:cNvSpPr>
                <a:spLocks/>
              </p:cNvSpPr>
              <p:nvPr/>
            </p:nvSpPr>
            <p:spPr bwMode="gray">
              <a:xfrm>
                <a:off x="2440" y="2537"/>
                <a:ext cx="63" cy="51"/>
              </a:xfrm>
              <a:custGeom>
                <a:avLst/>
                <a:gdLst>
                  <a:gd name="T0" fmla="*/ 40 w 63"/>
                  <a:gd name="T1" fmla="*/ 0 h 51"/>
                  <a:gd name="T2" fmla="*/ 16 w 63"/>
                  <a:gd name="T3" fmla="*/ 10 h 51"/>
                  <a:gd name="T4" fmla="*/ 7 w 63"/>
                  <a:gd name="T5" fmla="*/ 17 h 51"/>
                  <a:gd name="T6" fmla="*/ 0 w 63"/>
                  <a:gd name="T7" fmla="*/ 32 h 51"/>
                  <a:gd name="T8" fmla="*/ 24 w 63"/>
                  <a:gd name="T9" fmla="*/ 30 h 51"/>
                  <a:gd name="T10" fmla="*/ 36 w 63"/>
                  <a:gd name="T11" fmla="*/ 48 h 51"/>
                  <a:gd name="T12" fmla="*/ 51 w 63"/>
                  <a:gd name="T13" fmla="*/ 32 h 51"/>
                  <a:gd name="T14" fmla="*/ 63 w 63"/>
                  <a:gd name="T15" fmla="*/ 30 h 51"/>
                  <a:gd name="T16" fmla="*/ 59 w 63"/>
                  <a:gd name="T17" fmla="*/ 13 h 51"/>
                  <a:gd name="T18" fmla="*/ 40 w 6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51">
                    <a:moveTo>
                      <a:pt x="40" y="0"/>
                    </a:moveTo>
                    <a:cubicBezTo>
                      <a:pt x="34" y="3"/>
                      <a:pt x="22" y="7"/>
                      <a:pt x="16" y="10"/>
                    </a:cubicBezTo>
                    <a:cubicBezTo>
                      <a:pt x="13" y="12"/>
                      <a:pt x="10" y="15"/>
                      <a:pt x="7" y="17"/>
                    </a:cubicBezTo>
                    <a:cubicBezTo>
                      <a:pt x="2" y="27"/>
                      <a:pt x="3" y="14"/>
                      <a:pt x="0" y="32"/>
                    </a:cubicBezTo>
                    <a:cubicBezTo>
                      <a:pt x="3" y="34"/>
                      <a:pt x="18" y="27"/>
                      <a:pt x="24" y="30"/>
                    </a:cubicBezTo>
                    <a:cubicBezTo>
                      <a:pt x="23" y="37"/>
                      <a:pt x="26" y="45"/>
                      <a:pt x="36" y="48"/>
                    </a:cubicBezTo>
                    <a:cubicBezTo>
                      <a:pt x="45" y="51"/>
                      <a:pt x="41" y="35"/>
                      <a:pt x="51" y="32"/>
                    </a:cubicBezTo>
                    <a:cubicBezTo>
                      <a:pt x="56" y="32"/>
                      <a:pt x="57" y="33"/>
                      <a:pt x="63" y="30"/>
                    </a:cubicBezTo>
                    <a:cubicBezTo>
                      <a:pt x="63" y="23"/>
                      <a:pt x="62" y="19"/>
                      <a:pt x="59" y="13"/>
                    </a:cubicBezTo>
                    <a:cubicBezTo>
                      <a:pt x="55" y="8"/>
                      <a:pt x="47" y="0"/>
                      <a:pt x="4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7" name="Freeform 111"/>
              <p:cNvSpPr>
                <a:spLocks/>
              </p:cNvSpPr>
              <p:nvPr/>
            </p:nvSpPr>
            <p:spPr bwMode="gray">
              <a:xfrm>
                <a:off x="2417" y="2410"/>
                <a:ext cx="39" cy="102"/>
              </a:xfrm>
              <a:custGeom>
                <a:avLst/>
                <a:gdLst>
                  <a:gd name="T0" fmla="*/ 6 w 39"/>
                  <a:gd name="T1" fmla="*/ 11 h 102"/>
                  <a:gd name="T2" fmla="*/ 0 w 39"/>
                  <a:gd name="T3" fmla="*/ 44 h 102"/>
                  <a:gd name="T4" fmla="*/ 3 w 39"/>
                  <a:gd name="T5" fmla="*/ 75 h 102"/>
                  <a:gd name="T6" fmla="*/ 18 w 39"/>
                  <a:gd name="T7" fmla="*/ 102 h 102"/>
                  <a:gd name="T8" fmla="*/ 27 w 39"/>
                  <a:gd name="T9" fmla="*/ 86 h 102"/>
                  <a:gd name="T10" fmla="*/ 39 w 39"/>
                  <a:gd name="T11" fmla="*/ 6 h 102"/>
                  <a:gd name="T12" fmla="*/ 15 w 39"/>
                  <a:gd name="T13" fmla="*/ 0 h 102"/>
                  <a:gd name="T14" fmla="*/ 6 w 39"/>
                  <a:gd name="T15" fmla="*/ 1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02">
                    <a:moveTo>
                      <a:pt x="6" y="11"/>
                    </a:moveTo>
                    <a:lnTo>
                      <a:pt x="0" y="44"/>
                    </a:lnTo>
                    <a:lnTo>
                      <a:pt x="3" y="75"/>
                    </a:lnTo>
                    <a:lnTo>
                      <a:pt x="18" y="102"/>
                    </a:lnTo>
                    <a:lnTo>
                      <a:pt x="27" y="86"/>
                    </a:lnTo>
                    <a:lnTo>
                      <a:pt x="39" y="6"/>
                    </a:lnTo>
                    <a:lnTo>
                      <a:pt x="15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8" name="Freeform 112"/>
              <p:cNvSpPr>
                <a:spLocks/>
              </p:cNvSpPr>
              <p:nvPr/>
            </p:nvSpPr>
            <p:spPr bwMode="gray">
              <a:xfrm>
                <a:off x="2097" y="2587"/>
                <a:ext cx="145" cy="153"/>
              </a:xfrm>
              <a:custGeom>
                <a:avLst/>
                <a:gdLst>
                  <a:gd name="T0" fmla="*/ 138 w 145"/>
                  <a:gd name="T1" fmla="*/ 110 h 153"/>
                  <a:gd name="T2" fmla="*/ 123 w 145"/>
                  <a:gd name="T3" fmla="*/ 96 h 153"/>
                  <a:gd name="T4" fmla="*/ 98 w 145"/>
                  <a:gd name="T5" fmla="*/ 60 h 153"/>
                  <a:gd name="T6" fmla="*/ 59 w 145"/>
                  <a:gd name="T7" fmla="*/ 33 h 153"/>
                  <a:gd name="T8" fmla="*/ 33 w 145"/>
                  <a:gd name="T9" fmla="*/ 2 h 153"/>
                  <a:gd name="T10" fmla="*/ 11 w 145"/>
                  <a:gd name="T11" fmla="*/ 0 h 153"/>
                  <a:gd name="T12" fmla="*/ 0 w 145"/>
                  <a:gd name="T13" fmla="*/ 3 h 153"/>
                  <a:gd name="T14" fmla="*/ 27 w 145"/>
                  <a:gd name="T15" fmla="*/ 32 h 153"/>
                  <a:gd name="T16" fmla="*/ 86 w 145"/>
                  <a:gd name="T17" fmla="*/ 119 h 153"/>
                  <a:gd name="T18" fmla="*/ 113 w 145"/>
                  <a:gd name="T19" fmla="*/ 144 h 153"/>
                  <a:gd name="T20" fmla="*/ 135 w 145"/>
                  <a:gd name="T21" fmla="*/ 153 h 153"/>
                  <a:gd name="T22" fmla="*/ 145 w 145"/>
                  <a:gd name="T23" fmla="*/ 135 h 153"/>
                  <a:gd name="T24" fmla="*/ 138 w 145"/>
                  <a:gd name="T25" fmla="*/ 11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5" h="153">
                    <a:moveTo>
                      <a:pt x="138" y="110"/>
                    </a:moveTo>
                    <a:lnTo>
                      <a:pt x="123" y="96"/>
                    </a:lnTo>
                    <a:lnTo>
                      <a:pt x="98" y="60"/>
                    </a:lnTo>
                    <a:lnTo>
                      <a:pt x="59" y="33"/>
                    </a:lnTo>
                    <a:lnTo>
                      <a:pt x="33" y="2"/>
                    </a:lnTo>
                    <a:lnTo>
                      <a:pt x="11" y="0"/>
                    </a:lnTo>
                    <a:lnTo>
                      <a:pt x="0" y="3"/>
                    </a:lnTo>
                    <a:lnTo>
                      <a:pt x="27" y="32"/>
                    </a:lnTo>
                    <a:lnTo>
                      <a:pt x="86" y="119"/>
                    </a:lnTo>
                    <a:lnTo>
                      <a:pt x="113" y="144"/>
                    </a:lnTo>
                    <a:lnTo>
                      <a:pt x="135" y="153"/>
                    </a:lnTo>
                    <a:lnTo>
                      <a:pt x="145" y="135"/>
                    </a:lnTo>
                    <a:lnTo>
                      <a:pt x="138" y="11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89" name="Freeform 113"/>
              <p:cNvSpPr>
                <a:spLocks/>
              </p:cNvSpPr>
              <p:nvPr/>
            </p:nvSpPr>
            <p:spPr bwMode="gray">
              <a:xfrm>
                <a:off x="2382" y="2515"/>
                <a:ext cx="38" cy="30"/>
              </a:xfrm>
              <a:custGeom>
                <a:avLst/>
                <a:gdLst>
                  <a:gd name="T0" fmla="*/ 0 w 38"/>
                  <a:gd name="T1" fmla="*/ 24 h 30"/>
                  <a:gd name="T2" fmla="*/ 17 w 38"/>
                  <a:gd name="T3" fmla="*/ 30 h 30"/>
                  <a:gd name="T4" fmla="*/ 32 w 38"/>
                  <a:gd name="T5" fmla="*/ 15 h 30"/>
                  <a:gd name="T6" fmla="*/ 38 w 38"/>
                  <a:gd name="T7" fmla="*/ 0 h 30"/>
                  <a:gd name="T8" fmla="*/ 20 w 38"/>
                  <a:gd name="T9" fmla="*/ 3 h 30"/>
                  <a:gd name="T10" fmla="*/ 0 w 38"/>
                  <a:gd name="T11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0">
                    <a:moveTo>
                      <a:pt x="0" y="24"/>
                    </a:moveTo>
                    <a:lnTo>
                      <a:pt x="17" y="30"/>
                    </a:lnTo>
                    <a:lnTo>
                      <a:pt x="32" y="15"/>
                    </a:lnTo>
                    <a:lnTo>
                      <a:pt x="38" y="0"/>
                    </a:lnTo>
                    <a:lnTo>
                      <a:pt x="20" y="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0" name="Freeform 114"/>
              <p:cNvSpPr>
                <a:spLocks/>
              </p:cNvSpPr>
              <p:nvPr/>
            </p:nvSpPr>
            <p:spPr bwMode="gray">
              <a:xfrm>
                <a:off x="2234" y="2737"/>
                <a:ext cx="120" cy="35"/>
              </a:xfrm>
              <a:custGeom>
                <a:avLst/>
                <a:gdLst>
                  <a:gd name="T0" fmla="*/ 0 w 120"/>
                  <a:gd name="T1" fmla="*/ 12 h 35"/>
                  <a:gd name="T2" fmla="*/ 18 w 120"/>
                  <a:gd name="T3" fmla="*/ 27 h 35"/>
                  <a:gd name="T4" fmla="*/ 60 w 120"/>
                  <a:gd name="T5" fmla="*/ 27 h 35"/>
                  <a:gd name="T6" fmla="*/ 93 w 120"/>
                  <a:gd name="T7" fmla="*/ 33 h 35"/>
                  <a:gd name="T8" fmla="*/ 120 w 120"/>
                  <a:gd name="T9" fmla="*/ 35 h 35"/>
                  <a:gd name="T10" fmla="*/ 120 w 120"/>
                  <a:gd name="T11" fmla="*/ 27 h 35"/>
                  <a:gd name="T12" fmla="*/ 78 w 120"/>
                  <a:gd name="T13" fmla="*/ 6 h 35"/>
                  <a:gd name="T14" fmla="*/ 49 w 120"/>
                  <a:gd name="T15" fmla="*/ 5 h 35"/>
                  <a:gd name="T16" fmla="*/ 15 w 120"/>
                  <a:gd name="T17" fmla="*/ 0 h 35"/>
                  <a:gd name="T18" fmla="*/ 0 w 120"/>
                  <a:gd name="T1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5">
                    <a:moveTo>
                      <a:pt x="0" y="12"/>
                    </a:moveTo>
                    <a:lnTo>
                      <a:pt x="18" y="27"/>
                    </a:lnTo>
                    <a:lnTo>
                      <a:pt x="60" y="27"/>
                    </a:lnTo>
                    <a:lnTo>
                      <a:pt x="93" y="33"/>
                    </a:lnTo>
                    <a:lnTo>
                      <a:pt x="120" y="35"/>
                    </a:lnTo>
                    <a:lnTo>
                      <a:pt x="120" y="27"/>
                    </a:lnTo>
                    <a:lnTo>
                      <a:pt x="78" y="6"/>
                    </a:lnTo>
                    <a:lnTo>
                      <a:pt x="49" y="5"/>
                    </a:lnTo>
                    <a:lnTo>
                      <a:pt x="1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1" name="Freeform 115"/>
              <p:cNvSpPr>
                <a:spLocks/>
              </p:cNvSpPr>
              <p:nvPr/>
            </p:nvSpPr>
            <p:spPr bwMode="gray">
              <a:xfrm rot="1828510">
                <a:off x="2489" y="2179"/>
                <a:ext cx="11" cy="18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2" name="Freeform 116"/>
              <p:cNvSpPr>
                <a:spLocks/>
              </p:cNvSpPr>
              <p:nvPr/>
            </p:nvSpPr>
            <p:spPr bwMode="gray">
              <a:xfrm>
                <a:off x="1103" y="1035"/>
                <a:ext cx="117" cy="228"/>
              </a:xfrm>
              <a:custGeom>
                <a:avLst/>
                <a:gdLst>
                  <a:gd name="T0" fmla="*/ 58 w 117"/>
                  <a:gd name="T1" fmla="*/ 34 h 228"/>
                  <a:gd name="T2" fmla="*/ 40 w 117"/>
                  <a:gd name="T3" fmla="*/ 24 h 228"/>
                  <a:gd name="T4" fmla="*/ 30 w 117"/>
                  <a:gd name="T5" fmla="*/ 39 h 228"/>
                  <a:gd name="T6" fmla="*/ 15 w 117"/>
                  <a:gd name="T7" fmla="*/ 19 h 228"/>
                  <a:gd name="T8" fmla="*/ 0 w 117"/>
                  <a:gd name="T9" fmla="*/ 25 h 228"/>
                  <a:gd name="T10" fmla="*/ 9 w 117"/>
                  <a:gd name="T11" fmla="*/ 93 h 228"/>
                  <a:gd name="T12" fmla="*/ 30 w 117"/>
                  <a:gd name="T13" fmla="*/ 117 h 228"/>
                  <a:gd name="T14" fmla="*/ 52 w 117"/>
                  <a:gd name="T15" fmla="*/ 102 h 228"/>
                  <a:gd name="T16" fmla="*/ 69 w 117"/>
                  <a:gd name="T17" fmla="*/ 109 h 228"/>
                  <a:gd name="T18" fmla="*/ 36 w 117"/>
                  <a:gd name="T19" fmla="*/ 139 h 228"/>
                  <a:gd name="T20" fmla="*/ 48 w 117"/>
                  <a:gd name="T21" fmla="*/ 156 h 228"/>
                  <a:gd name="T22" fmla="*/ 37 w 117"/>
                  <a:gd name="T23" fmla="*/ 171 h 228"/>
                  <a:gd name="T24" fmla="*/ 72 w 117"/>
                  <a:gd name="T25" fmla="*/ 220 h 228"/>
                  <a:gd name="T26" fmla="*/ 96 w 117"/>
                  <a:gd name="T27" fmla="*/ 151 h 228"/>
                  <a:gd name="T28" fmla="*/ 105 w 117"/>
                  <a:gd name="T29" fmla="*/ 123 h 228"/>
                  <a:gd name="T30" fmla="*/ 114 w 117"/>
                  <a:gd name="T31" fmla="*/ 84 h 228"/>
                  <a:gd name="T32" fmla="*/ 108 w 117"/>
                  <a:gd name="T33" fmla="*/ 57 h 228"/>
                  <a:gd name="T34" fmla="*/ 102 w 117"/>
                  <a:gd name="T35" fmla="*/ 27 h 228"/>
                  <a:gd name="T36" fmla="*/ 79 w 117"/>
                  <a:gd name="T37" fmla="*/ 4 h 228"/>
                  <a:gd name="T38" fmla="*/ 63 w 117"/>
                  <a:gd name="T39" fmla="*/ 7 h 228"/>
                  <a:gd name="T40" fmla="*/ 58 w 117"/>
                  <a:gd name="T41" fmla="*/ 3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228">
                    <a:moveTo>
                      <a:pt x="58" y="34"/>
                    </a:moveTo>
                    <a:cubicBezTo>
                      <a:pt x="51" y="35"/>
                      <a:pt x="45" y="23"/>
                      <a:pt x="40" y="24"/>
                    </a:cubicBezTo>
                    <a:cubicBezTo>
                      <a:pt x="35" y="25"/>
                      <a:pt x="34" y="40"/>
                      <a:pt x="30" y="39"/>
                    </a:cubicBezTo>
                    <a:cubicBezTo>
                      <a:pt x="26" y="38"/>
                      <a:pt x="20" y="21"/>
                      <a:pt x="15" y="19"/>
                    </a:cubicBezTo>
                    <a:cubicBezTo>
                      <a:pt x="10" y="17"/>
                      <a:pt x="1" y="13"/>
                      <a:pt x="0" y="25"/>
                    </a:cubicBezTo>
                    <a:cubicBezTo>
                      <a:pt x="5" y="29"/>
                      <a:pt x="4" y="99"/>
                      <a:pt x="9" y="93"/>
                    </a:cubicBezTo>
                    <a:cubicBezTo>
                      <a:pt x="11" y="93"/>
                      <a:pt x="34" y="110"/>
                      <a:pt x="30" y="117"/>
                    </a:cubicBezTo>
                    <a:cubicBezTo>
                      <a:pt x="27" y="122"/>
                      <a:pt x="52" y="102"/>
                      <a:pt x="52" y="102"/>
                    </a:cubicBezTo>
                    <a:cubicBezTo>
                      <a:pt x="50" y="103"/>
                      <a:pt x="69" y="105"/>
                      <a:pt x="69" y="109"/>
                    </a:cubicBezTo>
                    <a:cubicBezTo>
                      <a:pt x="70" y="114"/>
                      <a:pt x="39" y="131"/>
                      <a:pt x="36" y="139"/>
                    </a:cubicBezTo>
                    <a:cubicBezTo>
                      <a:pt x="33" y="147"/>
                      <a:pt x="48" y="151"/>
                      <a:pt x="48" y="156"/>
                    </a:cubicBezTo>
                    <a:cubicBezTo>
                      <a:pt x="45" y="173"/>
                      <a:pt x="31" y="178"/>
                      <a:pt x="37" y="171"/>
                    </a:cubicBezTo>
                    <a:cubicBezTo>
                      <a:pt x="44" y="163"/>
                      <a:pt x="60" y="228"/>
                      <a:pt x="72" y="220"/>
                    </a:cubicBezTo>
                    <a:cubicBezTo>
                      <a:pt x="90" y="219"/>
                      <a:pt x="90" y="156"/>
                      <a:pt x="96" y="151"/>
                    </a:cubicBezTo>
                    <a:cubicBezTo>
                      <a:pt x="102" y="151"/>
                      <a:pt x="101" y="128"/>
                      <a:pt x="105" y="123"/>
                    </a:cubicBezTo>
                    <a:cubicBezTo>
                      <a:pt x="106" y="111"/>
                      <a:pt x="117" y="94"/>
                      <a:pt x="114" y="84"/>
                    </a:cubicBezTo>
                    <a:cubicBezTo>
                      <a:pt x="113" y="80"/>
                      <a:pt x="108" y="57"/>
                      <a:pt x="108" y="57"/>
                    </a:cubicBezTo>
                    <a:cubicBezTo>
                      <a:pt x="106" y="48"/>
                      <a:pt x="107" y="36"/>
                      <a:pt x="102" y="27"/>
                    </a:cubicBezTo>
                    <a:cubicBezTo>
                      <a:pt x="100" y="22"/>
                      <a:pt x="85" y="7"/>
                      <a:pt x="79" y="4"/>
                    </a:cubicBezTo>
                    <a:cubicBezTo>
                      <a:pt x="73" y="1"/>
                      <a:pt x="66" y="2"/>
                      <a:pt x="63" y="7"/>
                    </a:cubicBezTo>
                    <a:cubicBezTo>
                      <a:pt x="58" y="0"/>
                      <a:pt x="66" y="30"/>
                      <a:pt x="58" y="3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3" name="Freeform 117"/>
              <p:cNvSpPr>
                <a:spLocks/>
              </p:cNvSpPr>
              <p:nvPr/>
            </p:nvSpPr>
            <p:spPr bwMode="gray">
              <a:xfrm>
                <a:off x="1217" y="1161"/>
                <a:ext cx="61" cy="54"/>
              </a:xfrm>
              <a:custGeom>
                <a:avLst/>
                <a:gdLst>
                  <a:gd name="T0" fmla="*/ 19 w 61"/>
                  <a:gd name="T1" fmla="*/ 0 h 54"/>
                  <a:gd name="T2" fmla="*/ 6 w 61"/>
                  <a:gd name="T3" fmla="*/ 16 h 54"/>
                  <a:gd name="T4" fmla="*/ 36 w 61"/>
                  <a:gd name="T5" fmla="*/ 51 h 54"/>
                  <a:gd name="T6" fmla="*/ 51 w 61"/>
                  <a:gd name="T7" fmla="*/ 33 h 54"/>
                  <a:gd name="T8" fmla="*/ 54 w 61"/>
                  <a:gd name="T9" fmla="*/ 25 h 54"/>
                  <a:gd name="T10" fmla="*/ 19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19" y="0"/>
                    </a:moveTo>
                    <a:cubicBezTo>
                      <a:pt x="16" y="9"/>
                      <a:pt x="14" y="13"/>
                      <a:pt x="6" y="16"/>
                    </a:cubicBezTo>
                    <a:cubicBezTo>
                      <a:pt x="0" y="24"/>
                      <a:pt x="29" y="50"/>
                      <a:pt x="36" y="51"/>
                    </a:cubicBezTo>
                    <a:cubicBezTo>
                      <a:pt x="43" y="54"/>
                      <a:pt x="48" y="37"/>
                      <a:pt x="51" y="33"/>
                    </a:cubicBezTo>
                    <a:cubicBezTo>
                      <a:pt x="54" y="29"/>
                      <a:pt x="59" y="30"/>
                      <a:pt x="54" y="25"/>
                    </a:cubicBezTo>
                    <a:cubicBezTo>
                      <a:pt x="61" y="22"/>
                      <a:pt x="19" y="2"/>
                      <a:pt x="19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4" name="Freeform 118"/>
              <p:cNvSpPr>
                <a:spLocks/>
              </p:cNvSpPr>
              <p:nvPr/>
            </p:nvSpPr>
            <p:spPr bwMode="gray">
              <a:xfrm rot="-840682">
                <a:off x="1616" y="1186"/>
                <a:ext cx="141" cy="188"/>
              </a:xfrm>
              <a:custGeom>
                <a:avLst/>
                <a:gdLst>
                  <a:gd name="T0" fmla="*/ 171 w 189"/>
                  <a:gd name="T1" fmla="*/ 4 h 144"/>
                  <a:gd name="T2" fmla="*/ 185 w 189"/>
                  <a:gd name="T3" fmla="*/ 4 h 144"/>
                  <a:gd name="T4" fmla="*/ 189 w 189"/>
                  <a:gd name="T5" fmla="*/ 16 h 144"/>
                  <a:gd name="T6" fmla="*/ 187 w 189"/>
                  <a:gd name="T7" fmla="*/ 24 h 144"/>
                  <a:gd name="T8" fmla="*/ 131 w 189"/>
                  <a:gd name="T9" fmla="*/ 44 h 144"/>
                  <a:gd name="T10" fmla="*/ 109 w 189"/>
                  <a:gd name="T11" fmla="*/ 58 h 144"/>
                  <a:gd name="T12" fmla="*/ 97 w 189"/>
                  <a:gd name="T13" fmla="*/ 62 h 144"/>
                  <a:gd name="T14" fmla="*/ 71 w 189"/>
                  <a:gd name="T15" fmla="*/ 82 h 144"/>
                  <a:gd name="T16" fmla="*/ 75 w 189"/>
                  <a:gd name="T17" fmla="*/ 92 h 144"/>
                  <a:gd name="T18" fmla="*/ 83 w 189"/>
                  <a:gd name="T19" fmla="*/ 116 h 144"/>
                  <a:gd name="T20" fmla="*/ 107 w 189"/>
                  <a:gd name="T21" fmla="*/ 126 h 144"/>
                  <a:gd name="T22" fmla="*/ 93 w 189"/>
                  <a:gd name="T23" fmla="*/ 140 h 144"/>
                  <a:gd name="T24" fmla="*/ 83 w 189"/>
                  <a:gd name="T25" fmla="*/ 130 h 144"/>
                  <a:gd name="T26" fmla="*/ 71 w 189"/>
                  <a:gd name="T27" fmla="*/ 134 h 144"/>
                  <a:gd name="T28" fmla="*/ 21 w 189"/>
                  <a:gd name="T29" fmla="*/ 122 h 144"/>
                  <a:gd name="T30" fmla="*/ 19 w 189"/>
                  <a:gd name="T31" fmla="*/ 106 h 144"/>
                  <a:gd name="T32" fmla="*/ 47 w 189"/>
                  <a:gd name="T33" fmla="*/ 90 h 144"/>
                  <a:gd name="T34" fmla="*/ 51 w 189"/>
                  <a:gd name="T35" fmla="*/ 76 h 144"/>
                  <a:gd name="T36" fmla="*/ 47 w 189"/>
                  <a:gd name="T37" fmla="*/ 64 h 144"/>
                  <a:gd name="T38" fmla="*/ 73 w 189"/>
                  <a:gd name="T39" fmla="*/ 46 h 144"/>
                  <a:gd name="T40" fmla="*/ 97 w 189"/>
                  <a:gd name="T41" fmla="*/ 36 h 144"/>
                  <a:gd name="T42" fmla="*/ 113 w 189"/>
                  <a:gd name="T43" fmla="*/ 24 h 144"/>
                  <a:gd name="T44" fmla="*/ 171 w 189"/>
                  <a:gd name="T45" fmla="*/ 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5" name="Freeform 119"/>
              <p:cNvSpPr>
                <a:spLocks/>
              </p:cNvSpPr>
              <p:nvPr/>
            </p:nvSpPr>
            <p:spPr bwMode="gray">
              <a:xfrm>
                <a:off x="1471" y="1019"/>
                <a:ext cx="121" cy="76"/>
              </a:xfrm>
              <a:custGeom>
                <a:avLst/>
                <a:gdLst>
                  <a:gd name="T0" fmla="*/ 28 w 121"/>
                  <a:gd name="T1" fmla="*/ 19 h 76"/>
                  <a:gd name="T2" fmla="*/ 50 w 121"/>
                  <a:gd name="T3" fmla="*/ 2 h 76"/>
                  <a:gd name="T4" fmla="*/ 76 w 121"/>
                  <a:gd name="T5" fmla="*/ 7 h 76"/>
                  <a:gd name="T6" fmla="*/ 62 w 121"/>
                  <a:gd name="T7" fmla="*/ 29 h 76"/>
                  <a:gd name="T8" fmla="*/ 89 w 121"/>
                  <a:gd name="T9" fmla="*/ 29 h 76"/>
                  <a:gd name="T10" fmla="*/ 121 w 121"/>
                  <a:gd name="T11" fmla="*/ 23 h 76"/>
                  <a:gd name="T12" fmla="*/ 101 w 121"/>
                  <a:gd name="T13" fmla="*/ 49 h 76"/>
                  <a:gd name="T14" fmla="*/ 80 w 121"/>
                  <a:gd name="T15" fmla="*/ 76 h 76"/>
                  <a:gd name="T16" fmla="*/ 52 w 121"/>
                  <a:gd name="T17" fmla="*/ 47 h 76"/>
                  <a:gd name="T18" fmla="*/ 26 w 121"/>
                  <a:gd name="T19" fmla="*/ 46 h 76"/>
                  <a:gd name="T20" fmla="*/ 8 w 121"/>
                  <a:gd name="T21" fmla="*/ 35 h 76"/>
                  <a:gd name="T22" fmla="*/ 28 w 121"/>
                  <a:gd name="T23" fmla="*/ 1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76">
                    <a:moveTo>
                      <a:pt x="28" y="19"/>
                    </a:moveTo>
                    <a:cubicBezTo>
                      <a:pt x="35" y="16"/>
                      <a:pt x="35" y="1"/>
                      <a:pt x="50" y="2"/>
                    </a:cubicBezTo>
                    <a:cubicBezTo>
                      <a:pt x="58" y="0"/>
                      <a:pt x="74" y="3"/>
                      <a:pt x="76" y="7"/>
                    </a:cubicBezTo>
                    <a:cubicBezTo>
                      <a:pt x="78" y="11"/>
                      <a:pt x="60" y="25"/>
                      <a:pt x="62" y="29"/>
                    </a:cubicBezTo>
                    <a:cubicBezTo>
                      <a:pt x="64" y="33"/>
                      <a:pt x="79" y="30"/>
                      <a:pt x="89" y="29"/>
                    </a:cubicBezTo>
                    <a:cubicBezTo>
                      <a:pt x="99" y="28"/>
                      <a:pt x="119" y="20"/>
                      <a:pt x="121" y="23"/>
                    </a:cubicBezTo>
                    <a:cubicBezTo>
                      <a:pt x="118" y="28"/>
                      <a:pt x="107" y="48"/>
                      <a:pt x="101" y="49"/>
                    </a:cubicBezTo>
                    <a:cubicBezTo>
                      <a:pt x="98" y="60"/>
                      <a:pt x="87" y="72"/>
                      <a:pt x="80" y="76"/>
                    </a:cubicBezTo>
                    <a:cubicBezTo>
                      <a:pt x="74" y="75"/>
                      <a:pt x="58" y="47"/>
                      <a:pt x="52" y="47"/>
                    </a:cubicBezTo>
                    <a:cubicBezTo>
                      <a:pt x="51" y="47"/>
                      <a:pt x="25" y="48"/>
                      <a:pt x="26" y="46"/>
                    </a:cubicBezTo>
                    <a:cubicBezTo>
                      <a:pt x="14" y="43"/>
                      <a:pt x="0" y="37"/>
                      <a:pt x="8" y="35"/>
                    </a:cubicBezTo>
                    <a:cubicBezTo>
                      <a:pt x="12" y="28"/>
                      <a:pt x="22" y="25"/>
                      <a:pt x="28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6" name="Freeform 120"/>
              <p:cNvSpPr>
                <a:spLocks/>
              </p:cNvSpPr>
              <p:nvPr/>
            </p:nvSpPr>
            <p:spPr bwMode="gray">
              <a:xfrm>
                <a:off x="1193" y="999"/>
                <a:ext cx="129" cy="100"/>
              </a:xfrm>
              <a:custGeom>
                <a:avLst/>
                <a:gdLst>
                  <a:gd name="T0" fmla="*/ 16 w 129"/>
                  <a:gd name="T1" fmla="*/ 54 h 100"/>
                  <a:gd name="T2" fmla="*/ 24 w 129"/>
                  <a:gd name="T3" fmla="*/ 67 h 100"/>
                  <a:gd name="T4" fmla="*/ 34 w 129"/>
                  <a:gd name="T5" fmla="*/ 93 h 100"/>
                  <a:gd name="T6" fmla="*/ 64 w 129"/>
                  <a:gd name="T7" fmla="*/ 87 h 100"/>
                  <a:gd name="T8" fmla="*/ 85 w 129"/>
                  <a:gd name="T9" fmla="*/ 93 h 100"/>
                  <a:gd name="T10" fmla="*/ 123 w 129"/>
                  <a:gd name="T11" fmla="*/ 45 h 100"/>
                  <a:gd name="T12" fmla="*/ 118 w 129"/>
                  <a:gd name="T13" fmla="*/ 24 h 100"/>
                  <a:gd name="T14" fmla="*/ 58 w 129"/>
                  <a:gd name="T15" fmla="*/ 4 h 100"/>
                  <a:gd name="T16" fmla="*/ 48 w 129"/>
                  <a:gd name="T17" fmla="*/ 10 h 100"/>
                  <a:gd name="T18" fmla="*/ 19 w 129"/>
                  <a:gd name="T19" fmla="*/ 1 h 100"/>
                  <a:gd name="T20" fmla="*/ 16 w 129"/>
                  <a:gd name="T21" fmla="*/ 19 h 100"/>
                  <a:gd name="T22" fmla="*/ 0 w 129"/>
                  <a:gd name="T23" fmla="*/ 31 h 100"/>
                  <a:gd name="T24" fmla="*/ 16 w 129"/>
                  <a:gd name="T25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00">
                    <a:moveTo>
                      <a:pt x="16" y="54"/>
                    </a:moveTo>
                    <a:cubicBezTo>
                      <a:pt x="13" y="63"/>
                      <a:pt x="32" y="64"/>
                      <a:pt x="24" y="67"/>
                    </a:cubicBezTo>
                    <a:cubicBezTo>
                      <a:pt x="24" y="71"/>
                      <a:pt x="27" y="90"/>
                      <a:pt x="34" y="93"/>
                    </a:cubicBezTo>
                    <a:cubicBezTo>
                      <a:pt x="41" y="96"/>
                      <a:pt x="56" y="87"/>
                      <a:pt x="64" y="87"/>
                    </a:cubicBezTo>
                    <a:cubicBezTo>
                      <a:pt x="71" y="90"/>
                      <a:pt x="75" y="100"/>
                      <a:pt x="85" y="93"/>
                    </a:cubicBezTo>
                    <a:cubicBezTo>
                      <a:pt x="95" y="86"/>
                      <a:pt x="118" y="56"/>
                      <a:pt x="123" y="45"/>
                    </a:cubicBezTo>
                    <a:cubicBezTo>
                      <a:pt x="128" y="34"/>
                      <a:pt x="129" y="31"/>
                      <a:pt x="118" y="24"/>
                    </a:cubicBezTo>
                    <a:cubicBezTo>
                      <a:pt x="96" y="27"/>
                      <a:pt x="71" y="0"/>
                      <a:pt x="58" y="4"/>
                    </a:cubicBezTo>
                    <a:cubicBezTo>
                      <a:pt x="46" y="2"/>
                      <a:pt x="54" y="10"/>
                      <a:pt x="48" y="10"/>
                    </a:cubicBezTo>
                    <a:cubicBezTo>
                      <a:pt x="42" y="10"/>
                      <a:pt x="24" y="0"/>
                      <a:pt x="19" y="1"/>
                    </a:cubicBezTo>
                    <a:cubicBezTo>
                      <a:pt x="14" y="2"/>
                      <a:pt x="19" y="14"/>
                      <a:pt x="16" y="19"/>
                    </a:cubicBezTo>
                    <a:cubicBezTo>
                      <a:pt x="13" y="24"/>
                      <a:pt x="0" y="25"/>
                      <a:pt x="0" y="31"/>
                    </a:cubicBezTo>
                    <a:cubicBezTo>
                      <a:pt x="0" y="37"/>
                      <a:pt x="13" y="49"/>
                      <a:pt x="16" y="5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0297" name="Group 121"/>
            <p:cNvGrpSpPr>
              <a:grpSpLocks/>
            </p:cNvGrpSpPr>
            <p:nvPr/>
          </p:nvGrpSpPr>
          <p:grpSpPr bwMode="auto">
            <a:xfrm>
              <a:off x="3356" y="912"/>
              <a:ext cx="1851" cy="2746"/>
              <a:chOff x="3356" y="912"/>
              <a:chExt cx="1851" cy="2746"/>
            </a:xfrm>
          </p:grpSpPr>
          <p:sp>
            <p:nvSpPr>
              <p:cNvPr id="50298" name="Freeform 122"/>
              <p:cNvSpPr>
                <a:spLocks/>
              </p:cNvSpPr>
              <p:nvPr/>
            </p:nvSpPr>
            <p:spPr bwMode="gray">
              <a:xfrm>
                <a:off x="3356" y="1317"/>
                <a:ext cx="1747" cy="2341"/>
              </a:xfrm>
              <a:custGeom>
                <a:avLst/>
                <a:gdLst>
                  <a:gd name="T0" fmla="*/ 73 w 1747"/>
                  <a:gd name="T1" fmla="*/ 204 h 2341"/>
                  <a:gd name="T2" fmla="*/ 103 w 1747"/>
                  <a:gd name="T3" fmla="*/ 279 h 2341"/>
                  <a:gd name="T4" fmla="*/ 75 w 1747"/>
                  <a:gd name="T5" fmla="*/ 387 h 2341"/>
                  <a:gd name="T6" fmla="*/ 117 w 1747"/>
                  <a:gd name="T7" fmla="*/ 492 h 2341"/>
                  <a:gd name="T8" fmla="*/ 255 w 1747"/>
                  <a:gd name="T9" fmla="*/ 343 h 2341"/>
                  <a:gd name="T10" fmla="*/ 292 w 1747"/>
                  <a:gd name="T11" fmla="*/ 367 h 2341"/>
                  <a:gd name="T12" fmla="*/ 469 w 1747"/>
                  <a:gd name="T13" fmla="*/ 468 h 2341"/>
                  <a:gd name="T14" fmla="*/ 559 w 1747"/>
                  <a:gd name="T15" fmla="*/ 790 h 2341"/>
                  <a:gd name="T16" fmla="*/ 690 w 1747"/>
                  <a:gd name="T17" fmla="*/ 936 h 2341"/>
                  <a:gd name="T18" fmla="*/ 808 w 1747"/>
                  <a:gd name="T19" fmla="*/ 1116 h 2341"/>
                  <a:gd name="T20" fmla="*/ 1036 w 1747"/>
                  <a:gd name="T21" fmla="*/ 1195 h 2341"/>
                  <a:gd name="T22" fmla="*/ 1138 w 1747"/>
                  <a:gd name="T23" fmla="*/ 1272 h 2341"/>
                  <a:gd name="T24" fmla="*/ 1111 w 1747"/>
                  <a:gd name="T25" fmla="*/ 1386 h 2341"/>
                  <a:gd name="T26" fmla="*/ 1240 w 1747"/>
                  <a:gd name="T27" fmla="*/ 1758 h 2341"/>
                  <a:gd name="T28" fmla="*/ 1228 w 1747"/>
                  <a:gd name="T29" fmla="*/ 1918 h 2341"/>
                  <a:gd name="T30" fmla="*/ 1204 w 1747"/>
                  <a:gd name="T31" fmla="*/ 2047 h 2341"/>
                  <a:gd name="T32" fmla="*/ 1236 w 1747"/>
                  <a:gd name="T33" fmla="*/ 2262 h 2341"/>
                  <a:gd name="T34" fmla="*/ 1254 w 1747"/>
                  <a:gd name="T35" fmla="*/ 2331 h 2341"/>
                  <a:gd name="T36" fmla="*/ 1326 w 1747"/>
                  <a:gd name="T37" fmla="*/ 2335 h 2341"/>
                  <a:gd name="T38" fmla="*/ 1288 w 1747"/>
                  <a:gd name="T39" fmla="*/ 2181 h 2341"/>
                  <a:gd name="T40" fmla="*/ 1342 w 1747"/>
                  <a:gd name="T41" fmla="*/ 2035 h 2341"/>
                  <a:gd name="T42" fmla="*/ 1438 w 1747"/>
                  <a:gd name="T43" fmla="*/ 1932 h 2341"/>
                  <a:gd name="T44" fmla="*/ 1548 w 1747"/>
                  <a:gd name="T45" fmla="*/ 1735 h 2341"/>
                  <a:gd name="T46" fmla="*/ 1747 w 1747"/>
                  <a:gd name="T47" fmla="*/ 1444 h 2341"/>
                  <a:gd name="T48" fmla="*/ 1542 w 1747"/>
                  <a:gd name="T49" fmla="*/ 1347 h 2341"/>
                  <a:gd name="T50" fmla="*/ 1384 w 1747"/>
                  <a:gd name="T51" fmla="*/ 1204 h 2341"/>
                  <a:gd name="T52" fmla="*/ 1194 w 1747"/>
                  <a:gd name="T53" fmla="*/ 1188 h 2341"/>
                  <a:gd name="T54" fmla="*/ 1099 w 1747"/>
                  <a:gd name="T55" fmla="*/ 1239 h 2341"/>
                  <a:gd name="T56" fmla="*/ 1038 w 1747"/>
                  <a:gd name="T57" fmla="*/ 1107 h 2341"/>
                  <a:gd name="T58" fmla="*/ 918 w 1747"/>
                  <a:gd name="T59" fmla="*/ 1099 h 2341"/>
                  <a:gd name="T60" fmla="*/ 1077 w 1747"/>
                  <a:gd name="T61" fmla="*/ 955 h 2341"/>
                  <a:gd name="T62" fmla="*/ 1117 w 1747"/>
                  <a:gd name="T63" fmla="*/ 927 h 2341"/>
                  <a:gd name="T64" fmla="*/ 1197 w 1747"/>
                  <a:gd name="T65" fmla="*/ 813 h 2341"/>
                  <a:gd name="T66" fmla="*/ 1243 w 1747"/>
                  <a:gd name="T67" fmla="*/ 745 h 2341"/>
                  <a:gd name="T68" fmla="*/ 1366 w 1747"/>
                  <a:gd name="T69" fmla="*/ 709 h 2341"/>
                  <a:gd name="T70" fmla="*/ 1249 w 1747"/>
                  <a:gd name="T71" fmla="*/ 666 h 2341"/>
                  <a:gd name="T72" fmla="*/ 1443 w 1747"/>
                  <a:gd name="T73" fmla="*/ 522 h 2341"/>
                  <a:gd name="T74" fmla="*/ 1273 w 1747"/>
                  <a:gd name="T75" fmla="*/ 408 h 2341"/>
                  <a:gd name="T76" fmla="*/ 1161 w 1747"/>
                  <a:gd name="T77" fmla="*/ 364 h 2341"/>
                  <a:gd name="T78" fmla="*/ 1128 w 1747"/>
                  <a:gd name="T79" fmla="*/ 589 h 2341"/>
                  <a:gd name="T80" fmla="*/ 969 w 1747"/>
                  <a:gd name="T81" fmla="*/ 420 h 2341"/>
                  <a:gd name="T82" fmla="*/ 1053 w 1747"/>
                  <a:gd name="T83" fmla="*/ 222 h 2341"/>
                  <a:gd name="T84" fmla="*/ 1110 w 1747"/>
                  <a:gd name="T85" fmla="*/ 138 h 2341"/>
                  <a:gd name="T86" fmla="*/ 1056 w 1747"/>
                  <a:gd name="T87" fmla="*/ 138 h 2341"/>
                  <a:gd name="T88" fmla="*/ 1003 w 1747"/>
                  <a:gd name="T89" fmla="*/ 64 h 2341"/>
                  <a:gd name="T90" fmla="*/ 954 w 1747"/>
                  <a:gd name="T91" fmla="*/ 114 h 2341"/>
                  <a:gd name="T92" fmla="*/ 901 w 1747"/>
                  <a:gd name="T93" fmla="*/ 127 h 2341"/>
                  <a:gd name="T94" fmla="*/ 804 w 1747"/>
                  <a:gd name="T95" fmla="*/ 108 h 2341"/>
                  <a:gd name="T96" fmla="*/ 694 w 1747"/>
                  <a:gd name="T97" fmla="*/ 153 h 2341"/>
                  <a:gd name="T98" fmla="*/ 573 w 1747"/>
                  <a:gd name="T99" fmla="*/ 61 h 2341"/>
                  <a:gd name="T100" fmla="*/ 448 w 1747"/>
                  <a:gd name="T101" fmla="*/ 96 h 2341"/>
                  <a:gd name="T102" fmla="*/ 241 w 1747"/>
                  <a:gd name="T103" fmla="*/ 64 h 2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47" h="2341">
                    <a:moveTo>
                      <a:pt x="106" y="40"/>
                    </a:moveTo>
                    <a:lnTo>
                      <a:pt x="76" y="88"/>
                    </a:lnTo>
                    <a:cubicBezTo>
                      <a:pt x="63" y="101"/>
                      <a:pt x="29" y="101"/>
                      <a:pt x="30" y="117"/>
                    </a:cubicBezTo>
                    <a:cubicBezTo>
                      <a:pt x="32" y="134"/>
                      <a:pt x="72" y="168"/>
                      <a:pt x="84" y="186"/>
                    </a:cubicBezTo>
                    <a:cubicBezTo>
                      <a:pt x="91" y="200"/>
                      <a:pt x="79" y="203"/>
                      <a:pt x="73" y="204"/>
                    </a:cubicBezTo>
                    <a:cubicBezTo>
                      <a:pt x="67" y="205"/>
                      <a:pt x="56" y="186"/>
                      <a:pt x="45" y="190"/>
                    </a:cubicBezTo>
                    <a:cubicBezTo>
                      <a:pt x="34" y="194"/>
                      <a:pt x="6" y="215"/>
                      <a:pt x="7" y="226"/>
                    </a:cubicBezTo>
                    <a:cubicBezTo>
                      <a:pt x="0" y="238"/>
                      <a:pt x="41" y="235"/>
                      <a:pt x="48" y="258"/>
                    </a:cubicBezTo>
                    <a:cubicBezTo>
                      <a:pt x="64" y="262"/>
                      <a:pt x="94" y="246"/>
                      <a:pt x="103" y="249"/>
                    </a:cubicBezTo>
                    <a:cubicBezTo>
                      <a:pt x="112" y="252"/>
                      <a:pt x="110" y="268"/>
                      <a:pt x="103" y="279"/>
                    </a:cubicBezTo>
                    <a:cubicBezTo>
                      <a:pt x="96" y="290"/>
                      <a:pt x="74" y="303"/>
                      <a:pt x="61" y="313"/>
                    </a:cubicBezTo>
                    <a:cubicBezTo>
                      <a:pt x="48" y="323"/>
                      <a:pt x="25" y="330"/>
                      <a:pt x="24" y="339"/>
                    </a:cubicBezTo>
                    <a:cubicBezTo>
                      <a:pt x="23" y="348"/>
                      <a:pt x="46" y="359"/>
                      <a:pt x="52" y="367"/>
                    </a:cubicBezTo>
                    <a:lnTo>
                      <a:pt x="57" y="390"/>
                    </a:lnTo>
                    <a:lnTo>
                      <a:pt x="75" y="387"/>
                    </a:lnTo>
                    <a:lnTo>
                      <a:pt x="90" y="423"/>
                    </a:lnTo>
                    <a:lnTo>
                      <a:pt x="147" y="405"/>
                    </a:lnTo>
                    <a:lnTo>
                      <a:pt x="141" y="433"/>
                    </a:lnTo>
                    <a:lnTo>
                      <a:pt x="73" y="498"/>
                    </a:lnTo>
                    <a:lnTo>
                      <a:pt x="117" y="492"/>
                    </a:lnTo>
                    <a:lnTo>
                      <a:pt x="169" y="442"/>
                    </a:lnTo>
                    <a:lnTo>
                      <a:pt x="202" y="418"/>
                    </a:lnTo>
                    <a:lnTo>
                      <a:pt x="196" y="391"/>
                    </a:lnTo>
                    <a:lnTo>
                      <a:pt x="228" y="343"/>
                    </a:lnTo>
                    <a:lnTo>
                      <a:pt x="255" y="343"/>
                    </a:lnTo>
                    <a:lnTo>
                      <a:pt x="225" y="370"/>
                    </a:lnTo>
                    <a:lnTo>
                      <a:pt x="220" y="405"/>
                    </a:lnTo>
                    <a:lnTo>
                      <a:pt x="265" y="387"/>
                    </a:lnTo>
                    <a:lnTo>
                      <a:pt x="273" y="355"/>
                    </a:lnTo>
                    <a:lnTo>
                      <a:pt x="292" y="367"/>
                    </a:lnTo>
                    <a:lnTo>
                      <a:pt x="357" y="387"/>
                    </a:lnTo>
                    <a:lnTo>
                      <a:pt x="376" y="385"/>
                    </a:lnTo>
                    <a:lnTo>
                      <a:pt x="418" y="441"/>
                    </a:lnTo>
                    <a:lnTo>
                      <a:pt x="438" y="415"/>
                    </a:lnTo>
                    <a:lnTo>
                      <a:pt x="469" y="468"/>
                    </a:lnTo>
                    <a:lnTo>
                      <a:pt x="489" y="489"/>
                    </a:lnTo>
                    <a:lnTo>
                      <a:pt x="492" y="528"/>
                    </a:lnTo>
                    <a:lnTo>
                      <a:pt x="528" y="585"/>
                    </a:lnTo>
                    <a:lnTo>
                      <a:pt x="577" y="607"/>
                    </a:lnTo>
                    <a:lnTo>
                      <a:pt x="559" y="790"/>
                    </a:lnTo>
                    <a:cubicBezTo>
                      <a:pt x="566" y="836"/>
                      <a:pt x="605" y="867"/>
                      <a:pt x="619" y="885"/>
                    </a:cubicBezTo>
                    <a:cubicBezTo>
                      <a:pt x="633" y="903"/>
                      <a:pt x="632" y="882"/>
                      <a:pt x="645" y="901"/>
                    </a:cubicBezTo>
                    <a:cubicBezTo>
                      <a:pt x="658" y="920"/>
                      <a:pt x="680" y="975"/>
                      <a:pt x="699" y="1002"/>
                    </a:cubicBezTo>
                    <a:cubicBezTo>
                      <a:pt x="718" y="1029"/>
                      <a:pt x="762" y="1074"/>
                      <a:pt x="760" y="1063"/>
                    </a:cubicBezTo>
                    <a:cubicBezTo>
                      <a:pt x="778" y="1078"/>
                      <a:pt x="702" y="961"/>
                      <a:pt x="690" y="936"/>
                    </a:cubicBezTo>
                    <a:lnTo>
                      <a:pt x="699" y="934"/>
                    </a:lnTo>
                    <a:lnTo>
                      <a:pt x="732" y="991"/>
                    </a:lnTo>
                    <a:lnTo>
                      <a:pt x="751" y="1000"/>
                    </a:lnTo>
                    <a:lnTo>
                      <a:pt x="798" y="1057"/>
                    </a:lnTo>
                    <a:lnTo>
                      <a:pt x="808" y="1116"/>
                    </a:lnTo>
                    <a:lnTo>
                      <a:pt x="868" y="1135"/>
                    </a:lnTo>
                    <a:lnTo>
                      <a:pt x="924" y="1161"/>
                    </a:lnTo>
                    <a:lnTo>
                      <a:pt x="963" y="1156"/>
                    </a:lnTo>
                    <a:lnTo>
                      <a:pt x="994" y="1191"/>
                    </a:lnTo>
                    <a:lnTo>
                      <a:pt x="1036" y="1195"/>
                    </a:lnTo>
                    <a:lnTo>
                      <a:pt x="1053" y="1245"/>
                    </a:lnTo>
                    <a:lnTo>
                      <a:pt x="1066" y="1245"/>
                    </a:lnTo>
                    <a:lnTo>
                      <a:pt x="1089" y="1266"/>
                    </a:lnTo>
                    <a:lnTo>
                      <a:pt x="1116" y="1260"/>
                    </a:lnTo>
                    <a:lnTo>
                      <a:pt x="1138" y="1272"/>
                    </a:lnTo>
                    <a:lnTo>
                      <a:pt x="1149" y="1249"/>
                    </a:lnTo>
                    <a:lnTo>
                      <a:pt x="1165" y="1264"/>
                    </a:lnTo>
                    <a:lnTo>
                      <a:pt x="1158" y="1317"/>
                    </a:lnTo>
                    <a:lnTo>
                      <a:pt x="1138" y="1341"/>
                    </a:lnTo>
                    <a:lnTo>
                      <a:pt x="1111" y="1386"/>
                    </a:lnTo>
                    <a:lnTo>
                      <a:pt x="1101" y="1426"/>
                    </a:lnTo>
                    <a:lnTo>
                      <a:pt x="1125" y="1467"/>
                    </a:lnTo>
                    <a:lnTo>
                      <a:pt x="1177" y="1573"/>
                    </a:lnTo>
                    <a:lnTo>
                      <a:pt x="1252" y="1615"/>
                    </a:lnTo>
                    <a:lnTo>
                      <a:pt x="1240" y="1758"/>
                    </a:lnTo>
                    <a:lnTo>
                      <a:pt x="1225" y="1845"/>
                    </a:lnTo>
                    <a:lnTo>
                      <a:pt x="1204" y="1933"/>
                    </a:lnTo>
                    <a:lnTo>
                      <a:pt x="1207" y="1968"/>
                    </a:lnTo>
                    <a:lnTo>
                      <a:pt x="1216" y="1942"/>
                    </a:lnTo>
                    <a:lnTo>
                      <a:pt x="1228" y="1918"/>
                    </a:lnTo>
                    <a:lnTo>
                      <a:pt x="1222" y="1971"/>
                    </a:lnTo>
                    <a:lnTo>
                      <a:pt x="1207" y="1980"/>
                    </a:lnTo>
                    <a:lnTo>
                      <a:pt x="1216" y="1990"/>
                    </a:lnTo>
                    <a:lnTo>
                      <a:pt x="1197" y="2017"/>
                    </a:lnTo>
                    <a:lnTo>
                      <a:pt x="1204" y="2047"/>
                    </a:lnTo>
                    <a:lnTo>
                      <a:pt x="1204" y="2086"/>
                    </a:lnTo>
                    <a:lnTo>
                      <a:pt x="1174" y="2172"/>
                    </a:lnTo>
                    <a:lnTo>
                      <a:pt x="1180" y="2236"/>
                    </a:lnTo>
                    <a:lnTo>
                      <a:pt x="1213" y="2274"/>
                    </a:lnTo>
                    <a:lnTo>
                      <a:pt x="1236" y="2262"/>
                    </a:lnTo>
                    <a:lnTo>
                      <a:pt x="1251" y="2274"/>
                    </a:lnTo>
                    <a:lnTo>
                      <a:pt x="1236" y="2293"/>
                    </a:lnTo>
                    <a:lnTo>
                      <a:pt x="1234" y="2316"/>
                    </a:lnTo>
                    <a:lnTo>
                      <a:pt x="1251" y="2313"/>
                    </a:lnTo>
                    <a:lnTo>
                      <a:pt x="1254" y="2331"/>
                    </a:lnTo>
                    <a:lnTo>
                      <a:pt x="1270" y="2334"/>
                    </a:lnTo>
                    <a:lnTo>
                      <a:pt x="1278" y="2320"/>
                    </a:lnTo>
                    <a:lnTo>
                      <a:pt x="1284" y="2341"/>
                    </a:lnTo>
                    <a:lnTo>
                      <a:pt x="1302" y="2329"/>
                    </a:lnTo>
                    <a:lnTo>
                      <a:pt x="1326" y="2335"/>
                    </a:lnTo>
                    <a:lnTo>
                      <a:pt x="1335" y="2319"/>
                    </a:lnTo>
                    <a:lnTo>
                      <a:pt x="1312" y="2284"/>
                    </a:lnTo>
                    <a:lnTo>
                      <a:pt x="1278" y="2272"/>
                    </a:lnTo>
                    <a:lnTo>
                      <a:pt x="1270" y="2214"/>
                    </a:lnTo>
                    <a:lnTo>
                      <a:pt x="1288" y="2181"/>
                    </a:lnTo>
                    <a:lnTo>
                      <a:pt x="1309" y="2167"/>
                    </a:lnTo>
                    <a:lnTo>
                      <a:pt x="1315" y="2137"/>
                    </a:lnTo>
                    <a:lnTo>
                      <a:pt x="1293" y="2116"/>
                    </a:lnTo>
                    <a:lnTo>
                      <a:pt x="1300" y="2095"/>
                    </a:lnTo>
                    <a:lnTo>
                      <a:pt x="1342" y="2035"/>
                    </a:lnTo>
                    <a:lnTo>
                      <a:pt x="1329" y="2007"/>
                    </a:lnTo>
                    <a:lnTo>
                      <a:pt x="1354" y="2005"/>
                    </a:lnTo>
                    <a:lnTo>
                      <a:pt x="1368" y="1966"/>
                    </a:lnTo>
                    <a:lnTo>
                      <a:pt x="1410" y="1966"/>
                    </a:lnTo>
                    <a:lnTo>
                      <a:pt x="1438" y="1932"/>
                    </a:lnTo>
                    <a:lnTo>
                      <a:pt x="1428" y="1897"/>
                    </a:lnTo>
                    <a:lnTo>
                      <a:pt x="1441" y="1897"/>
                    </a:lnTo>
                    <a:lnTo>
                      <a:pt x="1489" y="1881"/>
                    </a:lnTo>
                    <a:lnTo>
                      <a:pt x="1524" y="1812"/>
                    </a:lnTo>
                    <a:lnTo>
                      <a:pt x="1548" y="1735"/>
                    </a:lnTo>
                    <a:lnTo>
                      <a:pt x="1588" y="1711"/>
                    </a:lnTo>
                    <a:lnTo>
                      <a:pt x="1666" y="1657"/>
                    </a:lnTo>
                    <a:lnTo>
                      <a:pt x="1689" y="1566"/>
                    </a:lnTo>
                    <a:lnTo>
                      <a:pt x="1729" y="1494"/>
                    </a:lnTo>
                    <a:lnTo>
                      <a:pt x="1747" y="1444"/>
                    </a:lnTo>
                    <a:lnTo>
                      <a:pt x="1734" y="1417"/>
                    </a:lnTo>
                    <a:lnTo>
                      <a:pt x="1681" y="1398"/>
                    </a:lnTo>
                    <a:lnTo>
                      <a:pt x="1602" y="1369"/>
                    </a:lnTo>
                    <a:lnTo>
                      <a:pt x="1594" y="1359"/>
                    </a:lnTo>
                    <a:lnTo>
                      <a:pt x="1542" y="1347"/>
                    </a:lnTo>
                    <a:lnTo>
                      <a:pt x="1507" y="1369"/>
                    </a:lnTo>
                    <a:lnTo>
                      <a:pt x="1536" y="1329"/>
                    </a:lnTo>
                    <a:lnTo>
                      <a:pt x="1510" y="1288"/>
                    </a:lnTo>
                    <a:lnTo>
                      <a:pt x="1432" y="1252"/>
                    </a:lnTo>
                    <a:lnTo>
                      <a:pt x="1384" y="1204"/>
                    </a:lnTo>
                    <a:lnTo>
                      <a:pt x="1348" y="1186"/>
                    </a:lnTo>
                    <a:lnTo>
                      <a:pt x="1303" y="1203"/>
                    </a:lnTo>
                    <a:lnTo>
                      <a:pt x="1264" y="1162"/>
                    </a:lnTo>
                    <a:lnTo>
                      <a:pt x="1228" y="1171"/>
                    </a:lnTo>
                    <a:lnTo>
                      <a:pt x="1194" y="1188"/>
                    </a:lnTo>
                    <a:lnTo>
                      <a:pt x="1167" y="1216"/>
                    </a:lnTo>
                    <a:lnTo>
                      <a:pt x="1165" y="1242"/>
                    </a:lnTo>
                    <a:lnTo>
                      <a:pt x="1153" y="1237"/>
                    </a:lnTo>
                    <a:lnTo>
                      <a:pt x="1126" y="1246"/>
                    </a:lnTo>
                    <a:lnTo>
                      <a:pt x="1099" y="1239"/>
                    </a:lnTo>
                    <a:lnTo>
                      <a:pt x="1083" y="1218"/>
                    </a:lnTo>
                    <a:lnTo>
                      <a:pt x="1087" y="1180"/>
                    </a:lnTo>
                    <a:lnTo>
                      <a:pt x="1086" y="1153"/>
                    </a:lnTo>
                    <a:lnTo>
                      <a:pt x="1032" y="1143"/>
                    </a:lnTo>
                    <a:lnTo>
                      <a:pt x="1038" y="1107"/>
                    </a:lnTo>
                    <a:lnTo>
                      <a:pt x="1053" y="1075"/>
                    </a:lnTo>
                    <a:lnTo>
                      <a:pt x="999" y="1074"/>
                    </a:lnTo>
                    <a:lnTo>
                      <a:pt x="990" y="1102"/>
                    </a:lnTo>
                    <a:lnTo>
                      <a:pt x="958" y="1111"/>
                    </a:lnTo>
                    <a:lnTo>
                      <a:pt x="918" y="1099"/>
                    </a:lnTo>
                    <a:lnTo>
                      <a:pt x="906" y="1030"/>
                    </a:lnTo>
                    <a:lnTo>
                      <a:pt x="916" y="984"/>
                    </a:lnTo>
                    <a:lnTo>
                      <a:pt x="969" y="961"/>
                    </a:lnTo>
                    <a:lnTo>
                      <a:pt x="1015" y="952"/>
                    </a:lnTo>
                    <a:lnTo>
                      <a:pt x="1077" y="955"/>
                    </a:lnTo>
                    <a:lnTo>
                      <a:pt x="1098" y="1011"/>
                    </a:lnTo>
                    <a:lnTo>
                      <a:pt x="1132" y="1038"/>
                    </a:lnTo>
                    <a:lnTo>
                      <a:pt x="1140" y="1015"/>
                    </a:lnTo>
                    <a:lnTo>
                      <a:pt x="1120" y="961"/>
                    </a:lnTo>
                    <a:lnTo>
                      <a:pt x="1117" y="927"/>
                    </a:lnTo>
                    <a:lnTo>
                      <a:pt x="1156" y="895"/>
                    </a:lnTo>
                    <a:lnTo>
                      <a:pt x="1179" y="873"/>
                    </a:lnTo>
                    <a:lnTo>
                      <a:pt x="1188" y="859"/>
                    </a:lnTo>
                    <a:lnTo>
                      <a:pt x="1182" y="837"/>
                    </a:lnTo>
                    <a:lnTo>
                      <a:pt x="1197" y="813"/>
                    </a:lnTo>
                    <a:lnTo>
                      <a:pt x="1210" y="826"/>
                    </a:lnTo>
                    <a:lnTo>
                      <a:pt x="1210" y="780"/>
                    </a:lnTo>
                    <a:lnTo>
                      <a:pt x="1234" y="772"/>
                    </a:lnTo>
                    <a:lnTo>
                      <a:pt x="1264" y="766"/>
                    </a:lnTo>
                    <a:lnTo>
                      <a:pt x="1243" y="745"/>
                    </a:lnTo>
                    <a:lnTo>
                      <a:pt x="1300" y="703"/>
                    </a:lnTo>
                    <a:lnTo>
                      <a:pt x="1330" y="694"/>
                    </a:lnTo>
                    <a:lnTo>
                      <a:pt x="1311" y="715"/>
                    </a:lnTo>
                    <a:lnTo>
                      <a:pt x="1312" y="730"/>
                    </a:lnTo>
                    <a:lnTo>
                      <a:pt x="1366" y="709"/>
                    </a:lnTo>
                    <a:lnTo>
                      <a:pt x="1330" y="664"/>
                    </a:lnTo>
                    <a:lnTo>
                      <a:pt x="1326" y="651"/>
                    </a:lnTo>
                    <a:lnTo>
                      <a:pt x="1333" y="627"/>
                    </a:lnTo>
                    <a:lnTo>
                      <a:pt x="1311" y="619"/>
                    </a:lnTo>
                    <a:lnTo>
                      <a:pt x="1249" y="666"/>
                    </a:lnTo>
                    <a:lnTo>
                      <a:pt x="1309" y="604"/>
                    </a:lnTo>
                    <a:lnTo>
                      <a:pt x="1407" y="603"/>
                    </a:lnTo>
                    <a:lnTo>
                      <a:pt x="1414" y="573"/>
                    </a:lnTo>
                    <a:lnTo>
                      <a:pt x="1440" y="568"/>
                    </a:lnTo>
                    <a:lnTo>
                      <a:pt x="1443" y="522"/>
                    </a:lnTo>
                    <a:lnTo>
                      <a:pt x="1423" y="498"/>
                    </a:lnTo>
                    <a:lnTo>
                      <a:pt x="1396" y="502"/>
                    </a:lnTo>
                    <a:cubicBezTo>
                      <a:pt x="1381" y="481"/>
                      <a:pt x="1347" y="388"/>
                      <a:pt x="1333" y="372"/>
                    </a:cubicBezTo>
                    <a:cubicBezTo>
                      <a:pt x="1319" y="356"/>
                      <a:pt x="1324" y="417"/>
                      <a:pt x="1311" y="408"/>
                    </a:cubicBezTo>
                    <a:lnTo>
                      <a:pt x="1273" y="408"/>
                    </a:lnTo>
                    <a:lnTo>
                      <a:pt x="1276" y="361"/>
                    </a:lnTo>
                    <a:lnTo>
                      <a:pt x="1254" y="331"/>
                    </a:lnTo>
                    <a:lnTo>
                      <a:pt x="1228" y="310"/>
                    </a:lnTo>
                    <a:cubicBezTo>
                      <a:pt x="1212" y="308"/>
                      <a:pt x="1167" y="310"/>
                      <a:pt x="1156" y="319"/>
                    </a:cubicBezTo>
                    <a:cubicBezTo>
                      <a:pt x="1144" y="328"/>
                      <a:pt x="1161" y="332"/>
                      <a:pt x="1161" y="364"/>
                    </a:cubicBezTo>
                    <a:cubicBezTo>
                      <a:pt x="1161" y="379"/>
                      <a:pt x="1155" y="389"/>
                      <a:pt x="1155" y="408"/>
                    </a:cubicBezTo>
                    <a:cubicBezTo>
                      <a:pt x="1155" y="427"/>
                      <a:pt x="1167" y="458"/>
                      <a:pt x="1164" y="477"/>
                    </a:cubicBezTo>
                    <a:lnTo>
                      <a:pt x="1135" y="520"/>
                    </a:lnTo>
                    <a:lnTo>
                      <a:pt x="1150" y="571"/>
                    </a:lnTo>
                    <a:lnTo>
                      <a:pt x="1128" y="589"/>
                    </a:lnTo>
                    <a:lnTo>
                      <a:pt x="1090" y="519"/>
                    </a:lnTo>
                    <a:lnTo>
                      <a:pt x="1084" y="492"/>
                    </a:lnTo>
                    <a:lnTo>
                      <a:pt x="1030" y="493"/>
                    </a:lnTo>
                    <a:lnTo>
                      <a:pt x="996" y="466"/>
                    </a:lnTo>
                    <a:lnTo>
                      <a:pt x="969" y="420"/>
                    </a:lnTo>
                    <a:cubicBezTo>
                      <a:pt x="960" y="407"/>
                      <a:pt x="938" y="405"/>
                      <a:pt x="940" y="388"/>
                    </a:cubicBezTo>
                    <a:cubicBezTo>
                      <a:pt x="943" y="373"/>
                      <a:pt x="970" y="339"/>
                      <a:pt x="982" y="319"/>
                    </a:cubicBezTo>
                    <a:lnTo>
                      <a:pt x="1005" y="295"/>
                    </a:lnTo>
                    <a:lnTo>
                      <a:pt x="1027" y="300"/>
                    </a:lnTo>
                    <a:lnTo>
                      <a:pt x="1053" y="222"/>
                    </a:lnTo>
                    <a:lnTo>
                      <a:pt x="1024" y="199"/>
                    </a:lnTo>
                    <a:lnTo>
                      <a:pt x="1074" y="207"/>
                    </a:lnTo>
                    <a:lnTo>
                      <a:pt x="1111" y="195"/>
                    </a:lnTo>
                    <a:lnTo>
                      <a:pt x="1129" y="156"/>
                    </a:lnTo>
                    <a:lnTo>
                      <a:pt x="1110" y="138"/>
                    </a:lnTo>
                    <a:lnTo>
                      <a:pt x="1129" y="108"/>
                    </a:lnTo>
                    <a:lnTo>
                      <a:pt x="1108" y="79"/>
                    </a:lnTo>
                    <a:lnTo>
                      <a:pt x="1086" y="72"/>
                    </a:lnTo>
                    <a:lnTo>
                      <a:pt x="1074" y="139"/>
                    </a:lnTo>
                    <a:lnTo>
                      <a:pt x="1056" y="138"/>
                    </a:lnTo>
                    <a:lnTo>
                      <a:pt x="1047" y="93"/>
                    </a:lnTo>
                    <a:lnTo>
                      <a:pt x="1027" y="118"/>
                    </a:lnTo>
                    <a:lnTo>
                      <a:pt x="1018" y="93"/>
                    </a:lnTo>
                    <a:lnTo>
                      <a:pt x="999" y="97"/>
                    </a:lnTo>
                    <a:lnTo>
                      <a:pt x="1003" y="64"/>
                    </a:lnTo>
                    <a:lnTo>
                      <a:pt x="972" y="0"/>
                    </a:lnTo>
                    <a:lnTo>
                      <a:pt x="946" y="16"/>
                    </a:lnTo>
                    <a:lnTo>
                      <a:pt x="936" y="60"/>
                    </a:lnTo>
                    <a:lnTo>
                      <a:pt x="960" y="90"/>
                    </a:lnTo>
                    <a:lnTo>
                      <a:pt x="954" y="114"/>
                    </a:lnTo>
                    <a:lnTo>
                      <a:pt x="981" y="132"/>
                    </a:lnTo>
                    <a:lnTo>
                      <a:pt x="960" y="150"/>
                    </a:lnTo>
                    <a:lnTo>
                      <a:pt x="933" y="154"/>
                    </a:lnTo>
                    <a:lnTo>
                      <a:pt x="931" y="123"/>
                    </a:lnTo>
                    <a:lnTo>
                      <a:pt x="901" y="127"/>
                    </a:lnTo>
                    <a:lnTo>
                      <a:pt x="906" y="150"/>
                    </a:lnTo>
                    <a:lnTo>
                      <a:pt x="856" y="156"/>
                    </a:lnTo>
                    <a:lnTo>
                      <a:pt x="838" y="133"/>
                    </a:lnTo>
                    <a:lnTo>
                      <a:pt x="817" y="130"/>
                    </a:lnTo>
                    <a:lnTo>
                      <a:pt x="804" y="108"/>
                    </a:lnTo>
                    <a:lnTo>
                      <a:pt x="772" y="127"/>
                    </a:lnTo>
                    <a:lnTo>
                      <a:pt x="777" y="187"/>
                    </a:lnTo>
                    <a:lnTo>
                      <a:pt x="751" y="141"/>
                    </a:lnTo>
                    <a:lnTo>
                      <a:pt x="726" y="154"/>
                    </a:lnTo>
                    <a:lnTo>
                      <a:pt x="694" y="153"/>
                    </a:lnTo>
                    <a:lnTo>
                      <a:pt x="706" y="120"/>
                    </a:lnTo>
                    <a:lnTo>
                      <a:pt x="685" y="97"/>
                    </a:lnTo>
                    <a:lnTo>
                      <a:pt x="678" y="115"/>
                    </a:lnTo>
                    <a:lnTo>
                      <a:pt x="600" y="69"/>
                    </a:lnTo>
                    <a:lnTo>
                      <a:pt x="573" y="61"/>
                    </a:lnTo>
                    <a:lnTo>
                      <a:pt x="570" y="79"/>
                    </a:lnTo>
                    <a:cubicBezTo>
                      <a:pt x="563" y="76"/>
                      <a:pt x="544" y="36"/>
                      <a:pt x="532" y="42"/>
                    </a:cubicBezTo>
                    <a:cubicBezTo>
                      <a:pt x="520" y="48"/>
                      <a:pt x="542" y="53"/>
                      <a:pt x="526" y="67"/>
                    </a:cubicBezTo>
                    <a:lnTo>
                      <a:pt x="508" y="60"/>
                    </a:lnTo>
                    <a:lnTo>
                      <a:pt x="448" y="96"/>
                    </a:lnTo>
                    <a:lnTo>
                      <a:pt x="420" y="106"/>
                    </a:lnTo>
                    <a:lnTo>
                      <a:pt x="345" y="67"/>
                    </a:lnTo>
                    <a:lnTo>
                      <a:pt x="309" y="70"/>
                    </a:lnTo>
                    <a:cubicBezTo>
                      <a:pt x="292" y="66"/>
                      <a:pt x="252" y="41"/>
                      <a:pt x="241" y="40"/>
                    </a:cubicBezTo>
                    <a:cubicBezTo>
                      <a:pt x="230" y="39"/>
                      <a:pt x="248" y="65"/>
                      <a:pt x="241" y="64"/>
                    </a:cubicBezTo>
                    <a:lnTo>
                      <a:pt x="196" y="31"/>
                    </a:lnTo>
                    <a:lnTo>
                      <a:pt x="166" y="19"/>
                    </a:lnTo>
                    <a:lnTo>
                      <a:pt x="145" y="31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9" name="Freeform 123"/>
              <p:cNvSpPr>
                <a:spLocks/>
              </p:cNvSpPr>
              <p:nvPr/>
            </p:nvSpPr>
            <p:spPr bwMode="gray">
              <a:xfrm>
                <a:off x="4005" y="1254"/>
                <a:ext cx="239" cy="182"/>
              </a:xfrm>
              <a:custGeom>
                <a:avLst/>
                <a:gdLst>
                  <a:gd name="T0" fmla="*/ 30 w 239"/>
                  <a:gd name="T1" fmla="*/ 14 h 182"/>
                  <a:gd name="T2" fmla="*/ 2 w 239"/>
                  <a:gd name="T3" fmla="*/ 67 h 182"/>
                  <a:gd name="T4" fmla="*/ 44 w 239"/>
                  <a:gd name="T5" fmla="*/ 79 h 182"/>
                  <a:gd name="T6" fmla="*/ 6 w 239"/>
                  <a:gd name="T7" fmla="*/ 94 h 182"/>
                  <a:gd name="T8" fmla="*/ 39 w 239"/>
                  <a:gd name="T9" fmla="*/ 114 h 182"/>
                  <a:gd name="T10" fmla="*/ 50 w 239"/>
                  <a:gd name="T11" fmla="*/ 106 h 182"/>
                  <a:gd name="T12" fmla="*/ 75 w 239"/>
                  <a:gd name="T13" fmla="*/ 103 h 182"/>
                  <a:gd name="T14" fmla="*/ 83 w 239"/>
                  <a:gd name="T15" fmla="*/ 126 h 182"/>
                  <a:gd name="T16" fmla="*/ 30 w 239"/>
                  <a:gd name="T17" fmla="*/ 127 h 182"/>
                  <a:gd name="T18" fmla="*/ 26 w 239"/>
                  <a:gd name="T19" fmla="*/ 150 h 182"/>
                  <a:gd name="T20" fmla="*/ 99 w 239"/>
                  <a:gd name="T21" fmla="*/ 180 h 182"/>
                  <a:gd name="T22" fmla="*/ 110 w 239"/>
                  <a:gd name="T23" fmla="*/ 182 h 182"/>
                  <a:gd name="T24" fmla="*/ 128 w 239"/>
                  <a:gd name="T25" fmla="*/ 169 h 182"/>
                  <a:gd name="T26" fmla="*/ 155 w 239"/>
                  <a:gd name="T27" fmla="*/ 162 h 182"/>
                  <a:gd name="T28" fmla="*/ 173 w 239"/>
                  <a:gd name="T29" fmla="*/ 165 h 182"/>
                  <a:gd name="T30" fmla="*/ 215 w 239"/>
                  <a:gd name="T31" fmla="*/ 162 h 182"/>
                  <a:gd name="T32" fmla="*/ 193 w 239"/>
                  <a:gd name="T33" fmla="*/ 143 h 182"/>
                  <a:gd name="T34" fmla="*/ 233 w 239"/>
                  <a:gd name="T35" fmla="*/ 145 h 182"/>
                  <a:gd name="T36" fmla="*/ 230 w 239"/>
                  <a:gd name="T37" fmla="*/ 126 h 182"/>
                  <a:gd name="T38" fmla="*/ 183 w 239"/>
                  <a:gd name="T39" fmla="*/ 109 h 182"/>
                  <a:gd name="T40" fmla="*/ 176 w 239"/>
                  <a:gd name="T41" fmla="*/ 78 h 182"/>
                  <a:gd name="T42" fmla="*/ 171 w 239"/>
                  <a:gd name="T43" fmla="*/ 43 h 182"/>
                  <a:gd name="T44" fmla="*/ 152 w 239"/>
                  <a:gd name="T45" fmla="*/ 21 h 182"/>
                  <a:gd name="T46" fmla="*/ 138 w 239"/>
                  <a:gd name="T47" fmla="*/ 28 h 182"/>
                  <a:gd name="T48" fmla="*/ 117 w 239"/>
                  <a:gd name="T49" fmla="*/ 13 h 182"/>
                  <a:gd name="T50" fmla="*/ 102 w 239"/>
                  <a:gd name="T51" fmla="*/ 31 h 182"/>
                  <a:gd name="T52" fmla="*/ 89 w 239"/>
                  <a:gd name="T53" fmla="*/ 7 h 182"/>
                  <a:gd name="T54" fmla="*/ 69 w 239"/>
                  <a:gd name="T55" fmla="*/ 34 h 182"/>
                  <a:gd name="T56" fmla="*/ 65 w 239"/>
                  <a:gd name="T57" fmla="*/ 3 h 182"/>
                  <a:gd name="T58" fmla="*/ 51 w 239"/>
                  <a:gd name="T59" fmla="*/ 0 h 182"/>
                  <a:gd name="T60" fmla="*/ 30 w 239"/>
                  <a:gd name="T61" fmla="*/ 1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9" h="182">
                    <a:moveTo>
                      <a:pt x="30" y="14"/>
                    </a:moveTo>
                    <a:cubicBezTo>
                      <a:pt x="0" y="30"/>
                      <a:pt x="12" y="51"/>
                      <a:pt x="2" y="67"/>
                    </a:cubicBezTo>
                    <a:cubicBezTo>
                      <a:pt x="0" y="72"/>
                      <a:pt x="47" y="74"/>
                      <a:pt x="44" y="79"/>
                    </a:cubicBezTo>
                    <a:cubicBezTo>
                      <a:pt x="43" y="81"/>
                      <a:pt x="6" y="94"/>
                      <a:pt x="6" y="94"/>
                    </a:cubicBezTo>
                    <a:cubicBezTo>
                      <a:pt x="17" y="118"/>
                      <a:pt x="25" y="110"/>
                      <a:pt x="39" y="114"/>
                    </a:cubicBezTo>
                    <a:cubicBezTo>
                      <a:pt x="42" y="114"/>
                      <a:pt x="50" y="106"/>
                      <a:pt x="50" y="106"/>
                    </a:cubicBezTo>
                    <a:cubicBezTo>
                      <a:pt x="56" y="97"/>
                      <a:pt x="72" y="117"/>
                      <a:pt x="75" y="103"/>
                    </a:cubicBezTo>
                    <a:cubicBezTo>
                      <a:pt x="80" y="106"/>
                      <a:pt x="88" y="119"/>
                      <a:pt x="83" y="126"/>
                    </a:cubicBezTo>
                    <a:cubicBezTo>
                      <a:pt x="84" y="141"/>
                      <a:pt x="22" y="125"/>
                      <a:pt x="30" y="127"/>
                    </a:cubicBezTo>
                    <a:cubicBezTo>
                      <a:pt x="25" y="131"/>
                      <a:pt x="14" y="141"/>
                      <a:pt x="26" y="150"/>
                    </a:cubicBezTo>
                    <a:cubicBezTo>
                      <a:pt x="38" y="159"/>
                      <a:pt x="85" y="175"/>
                      <a:pt x="99" y="180"/>
                    </a:cubicBezTo>
                    <a:cubicBezTo>
                      <a:pt x="102" y="179"/>
                      <a:pt x="110" y="182"/>
                      <a:pt x="110" y="182"/>
                    </a:cubicBezTo>
                    <a:cubicBezTo>
                      <a:pt x="121" y="174"/>
                      <a:pt x="121" y="181"/>
                      <a:pt x="128" y="169"/>
                    </a:cubicBezTo>
                    <a:cubicBezTo>
                      <a:pt x="136" y="167"/>
                      <a:pt x="147" y="161"/>
                      <a:pt x="155" y="162"/>
                    </a:cubicBezTo>
                    <a:cubicBezTo>
                      <a:pt x="160" y="163"/>
                      <a:pt x="173" y="165"/>
                      <a:pt x="173" y="165"/>
                    </a:cubicBezTo>
                    <a:cubicBezTo>
                      <a:pt x="179" y="166"/>
                      <a:pt x="212" y="166"/>
                      <a:pt x="215" y="162"/>
                    </a:cubicBezTo>
                    <a:cubicBezTo>
                      <a:pt x="218" y="158"/>
                      <a:pt x="190" y="146"/>
                      <a:pt x="193" y="143"/>
                    </a:cubicBezTo>
                    <a:cubicBezTo>
                      <a:pt x="199" y="138"/>
                      <a:pt x="227" y="148"/>
                      <a:pt x="233" y="145"/>
                    </a:cubicBezTo>
                    <a:cubicBezTo>
                      <a:pt x="239" y="142"/>
                      <a:pt x="238" y="132"/>
                      <a:pt x="230" y="126"/>
                    </a:cubicBezTo>
                    <a:cubicBezTo>
                      <a:pt x="226" y="118"/>
                      <a:pt x="183" y="118"/>
                      <a:pt x="183" y="109"/>
                    </a:cubicBezTo>
                    <a:cubicBezTo>
                      <a:pt x="183" y="102"/>
                      <a:pt x="176" y="78"/>
                      <a:pt x="176" y="78"/>
                    </a:cubicBezTo>
                    <a:cubicBezTo>
                      <a:pt x="173" y="62"/>
                      <a:pt x="180" y="61"/>
                      <a:pt x="171" y="43"/>
                    </a:cubicBezTo>
                    <a:cubicBezTo>
                      <a:pt x="165" y="34"/>
                      <a:pt x="160" y="19"/>
                      <a:pt x="152" y="21"/>
                    </a:cubicBezTo>
                    <a:cubicBezTo>
                      <a:pt x="146" y="27"/>
                      <a:pt x="146" y="30"/>
                      <a:pt x="138" y="28"/>
                    </a:cubicBezTo>
                    <a:cubicBezTo>
                      <a:pt x="132" y="32"/>
                      <a:pt x="123" y="12"/>
                      <a:pt x="117" y="13"/>
                    </a:cubicBezTo>
                    <a:cubicBezTo>
                      <a:pt x="111" y="14"/>
                      <a:pt x="107" y="32"/>
                      <a:pt x="102" y="31"/>
                    </a:cubicBezTo>
                    <a:cubicBezTo>
                      <a:pt x="97" y="30"/>
                      <a:pt x="99" y="4"/>
                      <a:pt x="89" y="7"/>
                    </a:cubicBezTo>
                    <a:cubicBezTo>
                      <a:pt x="79" y="10"/>
                      <a:pt x="73" y="35"/>
                      <a:pt x="69" y="34"/>
                    </a:cubicBezTo>
                    <a:cubicBezTo>
                      <a:pt x="60" y="41"/>
                      <a:pt x="75" y="3"/>
                      <a:pt x="65" y="3"/>
                    </a:cubicBezTo>
                    <a:cubicBezTo>
                      <a:pt x="62" y="1"/>
                      <a:pt x="54" y="0"/>
                      <a:pt x="51" y="0"/>
                    </a:cubicBezTo>
                    <a:cubicBezTo>
                      <a:pt x="45" y="0"/>
                      <a:pt x="41" y="24"/>
                      <a:pt x="30" y="1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0" name="Freeform 124"/>
              <p:cNvSpPr>
                <a:spLocks/>
              </p:cNvSpPr>
              <p:nvPr/>
            </p:nvSpPr>
            <p:spPr bwMode="gray">
              <a:xfrm>
                <a:off x="4469" y="1287"/>
                <a:ext cx="284" cy="332"/>
              </a:xfrm>
              <a:custGeom>
                <a:avLst/>
                <a:gdLst>
                  <a:gd name="T0" fmla="*/ 12 w 284"/>
                  <a:gd name="T1" fmla="*/ 24 h 332"/>
                  <a:gd name="T2" fmla="*/ 8 w 284"/>
                  <a:gd name="T3" fmla="*/ 49 h 332"/>
                  <a:gd name="T4" fmla="*/ 0 w 284"/>
                  <a:gd name="T5" fmla="*/ 73 h 332"/>
                  <a:gd name="T6" fmla="*/ 45 w 284"/>
                  <a:gd name="T7" fmla="*/ 123 h 332"/>
                  <a:gd name="T8" fmla="*/ 67 w 284"/>
                  <a:gd name="T9" fmla="*/ 127 h 332"/>
                  <a:gd name="T10" fmla="*/ 91 w 284"/>
                  <a:gd name="T11" fmla="*/ 139 h 332"/>
                  <a:gd name="T12" fmla="*/ 96 w 284"/>
                  <a:gd name="T13" fmla="*/ 113 h 332"/>
                  <a:gd name="T14" fmla="*/ 116 w 284"/>
                  <a:gd name="T15" fmla="*/ 130 h 332"/>
                  <a:gd name="T16" fmla="*/ 137 w 284"/>
                  <a:gd name="T17" fmla="*/ 164 h 332"/>
                  <a:gd name="T18" fmla="*/ 156 w 284"/>
                  <a:gd name="T19" fmla="*/ 207 h 332"/>
                  <a:gd name="T20" fmla="*/ 144 w 284"/>
                  <a:gd name="T21" fmla="*/ 244 h 332"/>
                  <a:gd name="T22" fmla="*/ 118 w 284"/>
                  <a:gd name="T23" fmla="*/ 245 h 332"/>
                  <a:gd name="T24" fmla="*/ 112 w 284"/>
                  <a:gd name="T25" fmla="*/ 256 h 332"/>
                  <a:gd name="T26" fmla="*/ 115 w 284"/>
                  <a:gd name="T27" fmla="*/ 277 h 332"/>
                  <a:gd name="T28" fmla="*/ 139 w 284"/>
                  <a:gd name="T29" fmla="*/ 277 h 332"/>
                  <a:gd name="T30" fmla="*/ 157 w 284"/>
                  <a:gd name="T31" fmla="*/ 285 h 332"/>
                  <a:gd name="T32" fmla="*/ 189 w 284"/>
                  <a:gd name="T33" fmla="*/ 317 h 332"/>
                  <a:gd name="T34" fmla="*/ 198 w 284"/>
                  <a:gd name="T35" fmla="*/ 319 h 332"/>
                  <a:gd name="T36" fmla="*/ 208 w 284"/>
                  <a:gd name="T37" fmla="*/ 320 h 332"/>
                  <a:gd name="T38" fmla="*/ 226 w 284"/>
                  <a:gd name="T39" fmla="*/ 332 h 332"/>
                  <a:gd name="T40" fmla="*/ 217 w 284"/>
                  <a:gd name="T41" fmla="*/ 306 h 332"/>
                  <a:gd name="T42" fmla="*/ 247 w 284"/>
                  <a:gd name="T43" fmla="*/ 321 h 332"/>
                  <a:gd name="T44" fmla="*/ 249 w 284"/>
                  <a:gd name="T45" fmla="*/ 283 h 332"/>
                  <a:gd name="T46" fmla="*/ 217 w 284"/>
                  <a:gd name="T47" fmla="*/ 261 h 332"/>
                  <a:gd name="T48" fmla="*/ 208 w 284"/>
                  <a:gd name="T49" fmla="*/ 234 h 332"/>
                  <a:gd name="T50" fmla="*/ 220 w 284"/>
                  <a:gd name="T51" fmla="*/ 223 h 332"/>
                  <a:gd name="T52" fmla="*/ 235 w 284"/>
                  <a:gd name="T53" fmla="*/ 259 h 332"/>
                  <a:gd name="T54" fmla="*/ 265 w 284"/>
                  <a:gd name="T55" fmla="*/ 249 h 332"/>
                  <a:gd name="T56" fmla="*/ 283 w 284"/>
                  <a:gd name="T57" fmla="*/ 234 h 332"/>
                  <a:gd name="T58" fmla="*/ 261 w 284"/>
                  <a:gd name="T59" fmla="*/ 214 h 332"/>
                  <a:gd name="T60" fmla="*/ 223 w 284"/>
                  <a:gd name="T61" fmla="*/ 181 h 332"/>
                  <a:gd name="T62" fmla="*/ 211 w 284"/>
                  <a:gd name="T63" fmla="*/ 174 h 332"/>
                  <a:gd name="T64" fmla="*/ 231 w 284"/>
                  <a:gd name="T65" fmla="*/ 157 h 332"/>
                  <a:gd name="T66" fmla="*/ 219 w 284"/>
                  <a:gd name="T67" fmla="*/ 126 h 332"/>
                  <a:gd name="T68" fmla="*/ 193 w 284"/>
                  <a:gd name="T69" fmla="*/ 101 h 332"/>
                  <a:gd name="T70" fmla="*/ 177 w 284"/>
                  <a:gd name="T71" fmla="*/ 94 h 332"/>
                  <a:gd name="T72" fmla="*/ 151 w 284"/>
                  <a:gd name="T73" fmla="*/ 78 h 332"/>
                  <a:gd name="T74" fmla="*/ 133 w 284"/>
                  <a:gd name="T75" fmla="*/ 55 h 332"/>
                  <a:gd name="T76" fmla="*/ 99 w 284"/>
                  <a:gd name="T77" fmla="*/ 49 h 332"/>
                  <a:gd name="T78" fmla="*/ 85 w 284"/>
                  <a:gd name="T79" fmla="*/ 49 h 332"/>
                  <a:gd name="T80" fmla="*/ 85 w 284"/>
                  <a:gd name="T81" fmla="*/ 19 h 332"/>
                  <a:gd name="T82" fmla="*/ 55 w 284"/>
                  <a:gd name="T83" fmla="*/ 36 h 332"/>
                  <a:gd name="T84" fmla="*/ 70 w 284"/>
                  <a:gd name="T85" fmla="*/ 99 h 332"/>
                  <a:gd name="T86" fmla="*/ 51 w 284"/>
                  <a:gd name="T87" fmla="*/ 78 h 332"/>
                  <a:gd name="T88" fmla="*/ 49 w 284"/>
                  <a:gd name="T89" fmla="*/ 15 h 332"/>
                  <a:gd name="T90" fmla="*/ 12 w 284"/>
                  <a:gd name="T91" fmla="*/ 2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4" h="332">
                    <a:moveTo>
                      <a:pt x="12" y="24"/>
                    </a:moveTo>
                    <a:cubicBezTo>
                      <a:pt x="13" y="33"/>
                      <a:pt x="8" y="49"/>
                      <a:pt x="8" y="49"/>
                    </a:cubicBezTo>
                    <a:cubicBezTo>
                      <a:pt x="11" y="67"/>
                      <a:pt x="4" y="64"/>
                      <a:pt x="0" y="73"/>
                    </a:cubicBezTo>
                    <a:cubicBezTo>
                      <a:pt x="9" y="93"/>
                      <a:pt x="30" y="126"/>
                      <a:pt x="45" y="123"/>
                    </a:cubicBezTo>
                    <a:cubicBezTo>
                      <a:pt x="59" y="138"/>
                      <a:pt x="59" y="135"/>
                      <a:pt x="67" y="127"/>
                    </a:cubicBezTo>
                    <a:cubicBezTo>
                      <a:pt x="74" y="128"/>
                      <a:pt x="83" y="137"/>
                      <a:pt x="91" y="139"/>
                    </a:cubicBezTo>
                    <a:cubicBezTo>
                      <a:pt x="97" y="130"/>
                      <a:pt x="91" y="122"/>
                      <a:pt x="96" y="113"/>
                    </a:cubicBezTo>
                    <a:cubicBezTo>
                      <a:pt x="103" y="117"/>
                      <a:pt x="108" y="121"/>
                      <a:pt x="116" y="130"/>
                    </a:cubicBezTo>
                    <a:cubicBezTo>
                      <a:pt x="124" y="151"/>
                      <a:pt x="121" y="155"/>
                      <a:pt x="137" y="164"/>
                    </a:cubicBezTo>
                    <a:cubicBezTo>
                      <a:pt x="157" y="183"/>
                      <a:pt x="159" y="198"/>
                      <a:pt x="156" y="207"/>
                    </a:cubicBezTo>
                    <a:cubicBezTo>
                      <a:pt x="158" y="221"/>
                      <a:pt x="148" y="234"/>
                      <a:pt x="144" y="244"/>
                    </a:cubicBezTo>
                    <a:cubicBezTo>
                      <a:pt x="138" y="245"/>
                      <a:pt x="124" y="246"/>
                      <a:pt x="118" y="245"/>
                    </a:cubicBezTo>
                    <a:cubicBezTo>
                      <a:pt x="115" y="245"/>
                      <a:pt x="112" y="256"/>
                      <a:pt x="112" y="256"/>
                    </a:cubicBezTo>
                    <a:cubicBezTo>
                      <a:pt x="109" y="264"/>
                      <a:pt x="110" y="263"/>
                      <a:pt x="115" y="277"/>
                    </a:cubicBezTo>
                    <a:cubicBezTo>
                      <a:pt x="117" y="283"/>
                      <a:pt x="139" y="277"/>
                      <a:pt x="139" y="277"/>
                    </a:cubicBezTo>
                    <a:cubicBezTo>
                      <a:pt x="146" y="278"/>
                      <a:pt x="149" y="278"/>
                      <a:pt x="157" y="285"/>
                    </a:cubicBezTo>
                    <a:cubicBezTo>
                      <a:pt x="169" y="292"/>
                      <a:pt x="177" y="300"/>
                      <a:pt x="189" y="317"/>
                    </a:cubicBezTo>
                    <a:cubicBezTo>
                      <a:pt x="191" y="322"/>
                      <a:pt x="195" y="318"/>
                      <a:pt x="198" y="319"/>
                    </a:cubicBezTo>
                    <a:cubicBezTo>
                      <a:pt x="201" y="319"/>
                      <a:pt x="208" y="320"/>
                      <a:pt x="208" y="320"/>
                    </a:cubicBezTo>
                    <a:cubicBezTo>
                      <a:pt x="216" y="329"/>
                      <a:pt x="219" y="331"/>
                      <a:pt x="226" y="332"/>
                    </a:cubicBezTo>
                    <a:cubicBezTo>
                      <a:pt x="234" y="327"/>
                      <a:pt x="232" y="328"/>
                      <a:pt x="217" y="306"/>
                    </a:cubicBezTo>
                    <a:cubicBezTo>
                      <a:pt x="207" y="282"/>
                      <a:pt x="235" y="315"/>
                      <a:pt x="247" y="321"/>
                    </a:cubicBezTo>
                    <a:cubicBezTo>
                      <a:pt x="258" y="312"/>
                      <a:pt x="259" y="310"/>
                      <a:pt x="249" y="283"/>
                    </a:cubicBezTo>
                    <a:cubicBezTo>
                      <a:pt x="247" y="271"/>
                      <a:pt x="221" y="271"/>
                      <a:pt x="217" y="261"/>
                    </a:cubicBezTo>
                    <a:cubicBezTo>
                      <a:pt x="210" y="253"/>
                      <a:pt x="210" y="241"/>
                      <a:pt x="208" y="234"/>
                    </a:cubicBezTo>
                    <a:cubicBezTo>
                      <a:pt x="209" y="228"/>
                      <a:pt x="216" y="227"/>
                      <a:pt x="220" y="223"/>
                    </a:cubicBezTo>
                    <a:cubicBezTo>
                      <a:pt x="227" y="228"/>
                      <a:pt x="227" y="249"/>
                      <a:pt x="235" y="259"/>
                    </a:cubicBezTo>
                    <a:cubicBezTo>
                      <a:pt x="238" y="266"/>
                      <a:pt x="260" y="245"/>
                      <a:pt x="265" y="249"/>
                    </a:cubicBezTo>
                    <a:cubicBezTo>
                      <a:pt x="270" y="254"/>
                      <a:pt x="281" y="237"/>
                      <a:pt x="283" y="234"/>
                    </a:cubicBezTo>
                    <a:cubicBezTo>
                      <a:pt x="284" y="226"/>
                      <a:pt x="265" y="224"/>
                      <a:pt x="261" y="214"/>
                    </a:cubicBezTo>
                    <a:cubicBezTo>
                      <a:pt x="251" y="205"/>
                      <a:pt x="231" y="188"/>
                      <a:pt x="223" y="181"/>
                    </a:cubicBezTo>
                    <a:cubicBezTo>
                      <a:pt x="220" y="165"/>
                      <a:pt x="220" y="180"/>
                      <a:pt x="211" y="174"/>
                    </a:cubicBezTo>
                    <a:cubicBezTo>
                      <a:pt x="191" y="153"/>
                      <a:pt x="247" y="154"/>
                      <a:pt x="231" y="157"/>
                    </a:cubicBezTo>
                    <a:cubicBezTo>
                      <a:pt x="232" y="151"/>
                      <a:pt x="225" y="135"/>
                      <a:pt x="219" y="126"/>
                    </a:cubicBezTo>
                    <a:cubicBezTo>
                      <a:pt x="213" y="117"/>
                      <a:pt x="200" y="106"/>
                      <a:pt x="193" y="101"/>
                    </a:cubicBezTo>
                    <a:cubicBezTo>
                      <a:pt x="194" y="97"/>
                      <a:pt x="177" y="94"/>
                      <a:pt x="177" y="94"/>
                    </a:cubicBezTo>
                    <a:cubicBezTo>
                      <a:pt x="173" y="71"/>
                      <a:pt x="163" y="76"/>
                      <a:pt x="151" y="78"/>
                    </a:cubicBezTo>
                    <a:cubicBezTo>
                      <a:pt x="143" y="69"/>
                      <a:pt x="141" y="65"/>
                      <a:pt x="133" y="55"/>
                    </a:cubicBezTo>
                    <a:cubicBezTo>
                      <a:pt x="117" y="52"/>
                      <a:pt x="112" y="51"/>
                      <a:pt x="99" y="49"/>
                    </a:cubicBezTo>
                    <a:cubicBezTo>
                      <a:pt x="92" y="56"/>
                      <a:pt x="87" y="32"/>
                      <a:pt x="85" y="49"/>
                    </a:cubicBezTo>
                    <a:cubicBezTo>
                      <a:pt x="69" y="31"/>
                      <a:pt x="78" y="31"/>
                      <a:pt x="85" y="19"/>
                    </a:cubicBezTo>
                    <a:cubicBezTo>
                      <a:pt x="72" y="0"/>
                      <a:pt x="64" y="29"/>
                      <a:pt x="55" y="36"/>
                    </a:cubicBezTo>
                    <a:cubicBezTo>
                      <a:pt x="49" y="37"/>
                      <a:pt x="72" y="101"/>
                      <a:pt x="70" y="99"/>
                    </a:cubicBezTo>
                    <a:cubicBezTo>
                      <a:pt x="69" y="106"/>
                      <a:pt x="55" y="92"/>
                      <a:pt x="51" y="78"/>
                    </a:cubicBezTo>
                    <a:cubicBezTo>
                      <a:pt x="43" y="69"/>
                      <a:pt x="56" y="24"/>
                      <a:pt x="49" y="15"/>
                    </a:cubicBezTo>
                    <a:cubicBezTo>
                      <a:pt x="43" y="6"/>
                      <a:pt x="21" y="22"/>
                      <a:pt x="12" y="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1" name="Freeform 125"/>
              <p:cNvSpPr>
                <a:spLocks/>
              </p:cNvSpPr>
              <p:nvPr/>
            </p:nvSpPr>
            <p:spPr bwMode="gray">
              <a:xfrm>
                <a:off x="4279" y="1131"/>
                <a:ext cx="51" cy="4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2" name="Freeform 126"/>
              <p:cNvSpPr>
                <a:spLocks/>
              </p:cNvSpPr>
              <p:nvPr/>
            </p:nvSpPr>
            <p:spPr bwMode="gray">
              <a:xfrm>
                <a:off x="4342" y="954"/>
                <a:ext cx="52" cy="62"/>
              </a:xfrm>
              <a:custGeom>
                <a:avLst/>
                <a:gdLst>
                  <a:gd name="T0" fmla="*/ 15 w 52"/>
                  <a:gd name="T1" fmla="*/ 0 h 62"/>
                  <a:gd name="T2" fmla="*/ 7 w 52"/>
                  <a:gd name="T3" fmla="*/ 52 h 62"/>
                  <a:gd name="T4" fmla="*/ 28 w 52"/>
                  <a:gd name="T5" fmla="*/ 59 h 62"/>
                  <a:gd name="T6" fmla="*/ 34 w 52"/>
                  <a:gd name="T7" fmla="*/ 24 h 62"/>
                  <a:gd name="T8" fmla="*/ 15 w 52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2">
                    <a:moveTo>
                      <a:pt x="15" y="0"/>
                    </a:moveTo>
                    <a:cubicBezTo>
                      <a:pt x="14" y="5"/>
                      <a:pt x="0" y="38"/>
                      <a:pt x="7" y="52"/>
                    </a:cubicBezTo>
                    <a:cubicBezTo>
                      <a:pt x="12" y="62"/>
                      <a:pt x="28" y="59"/>
                      <a:pt x="28" y="59"/>
                    </a:cubicBezTo>
                    <a:cubicBezTo>
                      <a:pt x="45" y="54"/>
                      <a:pt x="52" y="53"/>
                      <a:pt x="34" y="24"/>
                    </a:cubicBezTo>
                    <a:cubicBezTo>
                      <a:pt x="30" y="16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3" name="Freeform 127"/>
              <p:cNvSpPr>
                <a:spLocks/>
              </p:cNvSpPr>
              <p:nvPr/>
            </p:nvSpPr>
            <p:spPr bwMode="gray">
              <a:xfrm>
                <a:off x="5063" y="1559"/>
                <a:ext cx="144" cy="100"/>
              </a:xfrm>
              <a:custGeom>
                <a:avLst/>
                <a:gdLst>
                  <a:gd name="T0" fmla="*/ 81 w 144"/>
                  <a:gd name="T1" fmla="*/ 18 h 100"/>
                  <a:gd name="T2" fmla="*/ 66 w 144"/>
                  <a:gd name="T3" fmla="*/ 7 h 100"/>
                  <a:gd name="T4" fmla="*/ 50 w 144"/>
                  <a:gd name="T5" fmla="*/ 12 h 100"/>
                  <a:gd name="T6" fmla="*/ 48 w 144"/>
                  <a:gd name="T7" fmla="*/ 25 h 100"/>
                  <a:gd name="T8" fmla="*/ 19 w 144"/>
                  <a:gd name="T9" fmla="*/ 1 h 100"/>
                  <a:gd name="T10" fmla="*/ 6 w 144"/>
                  <a:gd name="T11" fmla="*/ 34 h 100"/>
                  <a:gd name="T12" fmla="*/ 19 w 144"/>
                  <a:gd name="T13" fmla="*/ 50 h 100"/>
                  <a:gd name="T14" fmla="*/ 10 w 144"/>
                  <a:gd name="T15" fmla="*/ 71 h 100"/>
                  <a:gd name="T16" fmla="*/ 28 w 144"/>
                  <a:gd name="T17" fmla="*/ 74 h 100"/>
                  <a:gd name="T18" fmla="*/ 50 w 144"/>
                  <a:gd name="T19" fmla="*/ 99 h 100"/>
                  <a:gd name="T20" fmla="*/ 75 w 144"/>
                  <a:gd name="T21" fmla="*/ 95 h 100"/>
                  <a:gd name="T22" fmla="*/ 105 w 144"/>
                  <a:gd name="T23" fmla="*/ 88 h 100"/>
                  <a:gd name="T24" fmla="*/ 141 w 144"/>
                  <a:gd name="T25" fmla="*/ 66 h 100"/>
                  <a:gd name="T26" fmla="*/ 120 w 144"/>
                  <a:gd name="T27" fmla="*/ 31 h 100"/>
                  <a:gd name="T28" fmla="*/ 110 w 144"/>
                  <a:gd name="T29" fmla="*/ 12 h 100"/>
                  <a:gd name="T30" fmla="*/ 81 w 144"/>
                  <a:gd name="T3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00">
                    <a:moveTo>
                      <a:pt x="81" y="18"/>
                    </a:moveTo>
                    <a:cubicBezTo>
                      <a:pt x="73" y="19"/>
                      <a:pt x="71" y="8"/>
                      <a:pt x="66" y="7"/>
                    </a:cubicBezTo>
                    <a:cubicBezTo>
                      <a:pt x="61" y="6"/>
                      <a:pt x="53" y="9"/>
                      <a:pt x="50" y="12"/>
                    </a:cubicBezTo>
                    <a:cubicBezTo>
                      <a:pt x="43" y="10"/>
                      <a:pt x="53" y="27"/>
                      <a:pt x="48" y="25"/>
                    </a:cubicBezTo>
                    <a:cubicBezTo>
                      <a:pt x="43" y="23"/>
                      <a:pt x="26" y="0"/>
                      <a:pt x="19" y="1"/>
                    </a:cubicBezTo>
                    <a:cubicBezTo>
                      <a:pt x="15" y="3"/>
                      <a:pt x="6" y="26"/>
                      <a:pt x="6" y="34"/>
                    </a:cubicBezTo>
                    <a:cubicBezTo>
                      <a:pt x="6" y="42"/>
                      <a:pt x="18" y="44"/>
                      <a:pt x="19" y="50"/>
                    </a:cubicBezTo>
                    <a:cubicBezTo>
                      <a:pt x="22" y="65"/>
                      <a:pt x="0" y="53"/>
                      <a:pt x="10" y="71"/>
                    </a:cubicBezTo>
                    <a:cubicBezTo>
                      <a:pt x="19" y="76"/>
                      <a:pt x="27" y="74"/>
                      <a:pt x="28" y="74"/>
                    </a:cubicBezTo>
                    <a:cubicBezTo>
                      <a:pt x="35" y="78"/>
                      <a:pt x="44" y="95"/>
                      <a:pt x="50" y="99"/>
                    </a:cubicBezTo>
                    <a:cubicBezTo>
                      <a:pt x="54" y="100"/>
                      <a:pt x="75" y="95"/>
                      <a:pt x="75" y="95"/>
                    </a:cubicBezTo>
                    <a:cubicBezTo>
                      <a:pt x="87" y="94"/>
                      <a:pt x="94" y="100"/>
                      <a:pt x="105" y="88"/>
                    </a:cubicBezTo>
                    <a:cubicBezTo>
                      <a:pt x="120" y="82"/>
                      <a:pt x="123" y="82"/>
                      <a:pt x="141" y="66"/>
                    </a:cubicBezTo>
                    <a:cubicBezTo>
                      <a:pt x="144" y="34"/>
                      <a:pt x="132" y="38"/>
                      <a:pt x="120" y="31"/>
                    </a:cubicBezTo>
                    <a:cubicBezTo>
                      <a:pt x="118" y="20"/>
                      <a:pt x="117" y="16"/>
                      <a:pt x="110" y="12"/>
                    </a:cubicBezTo>
                    <a:cubicBezTo>
                      <a:pt x="109" y="12"/>
                      <a:pt x="84" y="22"/>
                      <a:pt x="81" y="1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4" name="Freeform 128"/>
              <p:cNvSpPr>
                <a:spLocks/>
              </p:cNvSpPr>
              <p:nvPr/>
            </p:nvSpPr>
            <p:spPr bwMode="gray">
              <a:xfrm>
                <a:off x="5049" y="1251"/>
                <a:ext cx="53" cy="57"/>
              </a:xfrm>
              <a:custGeom>
                <a:avLst/>
                <a:gdLst>
                  <a:gd name="T0" fmla="*/ 36 w 53"/>
                  <a:gd name="T1" fmla="*/ 7 h 57"/>
                  <a:gd name="T2" fmla="*/ 15 w 53"/>
                  <a:gd name="T3" fmla="*/ 3 h 57"/>
                  <a:gd name="T4" fmla="*/ 6 w 53"/>
                  <a:gd name="T5" fmla="*/ 27 h 57"/>
                  <a:gd name="T6" fmla="*/ 18 w 53"/>
                  <a:gd name="T7" fmla="*/ 46 h 57"/>
                  <a:gd name="T8" fmla="*/ 50 w 53"/>
                  <a:gd name="T9" fmla="*/ 54 h 57"/>
                  <a:gd name="T10" fmla="*/ 30 w 53"/>
                  <a:gd name="T11" fmla="*/ 27 h 57"/>
                  <a:gd name="T12" fmla="*/ 36 w 53"/>
                  <a:gd name="T13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7">
                    <a:moveTo>
                      <a:pt x="36" y="7"/>
                    </a:moveTo>
                    <a:cubicBezTo>
                      <a:pt x="34" y="6"/>
                      <a:pt x="20" y="0"/>
                      <a:pt x="15" y="3"/>
                    </a:cubicBezTo>
                    <a:cubicBezTo>
                      <a:pt x="10" y="6"/>
                      <a:pt x="6" y="20"/>
                      <a:pt x="6" y="27"/>
                    </a:cubicBezTo>
                    <a:cubicBezTo>
                      <a:pt x="0" y="46"/>
                      <a:pt x="11" y="44"/>
                      <a:pt x="18" y="46"/>
                    </a:cubicBezTo>
                    <a:cubicBezTo>
                      <a:pt x="23" y="44"/>
                      <a:pt x="45" y="57"/>
                      <a:pt x="50" y="54"/>
                    </a:cubicBezTo>
                    <a:cubicBezTo>
                      <a:pt x="53" y="50"/>
                      <a:pt x="34" y="37"/>
                      <a:pt x="30" y="27"/>
                    </a:cubicBezTo>
                    <a:cubicBezTo>
                      <a:pt x="28" y="19"/>
                      <a:pt x="38" y="8"/>
                      <a:pt x="36" y="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5" name="Freeform 129"/>
              <p:cNvSpPr>
                <a:spLocks/>
              </p:cNvSpPr>
              <p:nvPr/>
            </p:nvSpPr>
            <p:spPr bwMode="gray">
              <a:xfrm>
                <a:off x="4525" y="1426"/>
                <a:ext cx="38" cy="41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6" name="Freeform 130"/>
              <p:cNvSpPr>
                <a:spLocks/>
              </p:cNvSpPr>
              <p:nvPr/>
            </p:nvSpPr>
            <p:spPr bwMode="gray">
              <a:xfrm>
                <a:off x="4226" y="1386"/>
                <a:ext cx="67" cy="46"/>
              </a:xfrm>
              <a:custGeom>
                <a:avLst/>
                <a:gdLst>
                  <a:gd name="T0" fmla="*/ 30 w 67"/>
                  <a:gd name="T1" fmla="*/ 0 h 46"/>
                  <a:gd name="T2" fmla="*/ 31 w 67"/>
                  <a:gd name="T3" fmla="*/ 15 h 46"/>
                  <a:gd name="T4" fmla="*/ 4 w 67"/>
                  <a:gd name="T5" fmla="*/ 39 h 46"/>
                  <a:gd name="T6" fmla="*/ 54 w 67"/>
                  <a:gd name="T7" fmla="*/ 43 h 46"/>
                  <a:gd name="T8" fmla="*/ 45 w 67"/>
                  <a:gd name="T9" fmla="*/ 7 h 46"/>
                  <a:gd name="T10" fmla="*/ 30 w 67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46">
                    <a:moveTo>
                      <a:pt x="30" y="0"/>
                    </a:moveTo>
                    <a:cubicBezTo>
                      <a:pt x="26" y="1"/>
                      <a:pt x="35" y="9"/>
                      <a:pt x="31" y="15"/>
                    </a:cubicBezTo>
                    <a:cubicBezTo>
                      <a:pt x="27" y="21"/>
                      <a:pt x="0" y="34"/>
                      <a:pt x="4" y="39"/>
                    </a:cubicBezTo>
                    <a:cubicBezTo>
                      <a:pt x="8" y="46"/>
                      <a:pt x="54" y="43"/>
                      <a:pt x="54" y="43"/>
                    </a:cubicBezTo>
                    <a:cubicBezTo>
                      <a:pt x="67" y="40"/>
                      <a:pt x="58" y="26"/>
                      <a:pt x="45" y="7"/>
                    </a:cubicBezTo>
                    <a:cubicBezTo>
                      <a:pt x="42" y="2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7" name="Freeform 131"/>
              <p:cNvSpPr>
                <a:spLocks/>
              </p:cNvSpPr>
              <p:nvPr/>
            </p:nvSpPr>
            <p:spPr bwMode="gray">
              <a:xfrm>
                <a:off x="4514" y="940"/>
                <a:ext cx="237" cy="263"/>
              </a:xfrm>
              <a:custGeom>
                <a:avLst/>
                <a:gdLst>
                  <a:gd name="T0" fmla="*/ 100 w 237"/>
                  <a:gd name="T1" fmla="*/ 24 h 263"/>
                  <a:gd name="T2" fmla="*/ 52 w 237"/>
                  <a:gd name="T3" fmla="*/ 44 h 263"/>
                  <a:gd name="T4" fmla="*/ 52 w 237"/>
                  <a:gd name="T5" fmla="*/ 68 h 263"/>
                  <a:gd name="T6" fmla="*/ 84 w 237"/>
                  <a:gd name="T7" fmla="*/ 83 h 263"/>
                  <a:gd name="T8" fmla="*/ 135 w 237"/>
                  <a:gd name="T9" fmla="*/ 83 h 263"/>
                  <a:gd name="T10" fmla="*/ 88 w 237"/>
                  <a:gd name="T11" fmla="*/ 98 h 263"/>
                  <a:gd name="T12" fmla="*/ 90 w 237"/>
                  <a:gd name="T13" fmla="*/ 141 h 263"/>
                  <a:gd name="T14" fmla="*/ 72 w 237"/>
                  <a:gd name="T15" fmla="*/ 113 h 263"/>
                  <a:gd name="T16" fmla="*/ 55 w 237"/>
                  <a:gd name="T17" fmla="*/ 129 h 263"/>
                  <a:gd name="T18" fmla="*/ 63 w 237"/>
                  <a:gd name="T19" fmla="*/ 143 h 263"/>
                  <a:gd name="T20" fmla="*/ 51 w 237"/>
                  <a:gd name="T21" fmla="*/ 170 h 263"/>
                  <a:gd name="T22" fmla="*/ 67 w 237"/>
                  <a:gd name="T23" fmla="*/ 174 h 263"/>
                  <a:gd name="T24" fmla="*/ 34 w 237"/>
                  <a:gd name="T25" fmla="*/ 188 h 263"/>
                  <a:gd name="T26" fmla="*/ 43 w 237"/>
                  <a:gd name="T27" fmla="*/ 221 h 263"/>
                  <a:gd name="T28" fmla="*/ 19 w 237"/>
                  <a:gd name="T29" fmla="*/ 218 h 263"/>
                  <a:gd name="T30" fmla="*/ 4 w 237"/>
                  <a:gd name="T31" fmla="*/ 243 h 263"/>
                  <a:gd name="T32" fmla="*/ 45 w 237"/>
                  <a:gd name="T33" fmla="*/ 261 h 263"/>
                  <a:gd name="T34" fmla="*/ 88 w 237"/>
                  <a:gd name="T35" fmla="*/ 257 h 263"/>
                  <a:gd name="T36" fmla="*/ 88 w 237"/>
                  <a:gd name="T37" fmla="*/ 234 h 263"/>
                  <a:gd name="T38" fmla="*/ 126 w 237"/>
                  <a:gd name="T39" fmla="*/ 203 h 263"/>
                  <a:gd name="T40" fmla="*/ 120 w 237"/>
                  <a:gd name="T41" fmla="*/ 185 h 263"/>
                  <a:gd name="T42" fmla="*/ 162 w 237"/>
                  <a:gd name="T43" fmla="*/ 156 h 263"/>
                  <a:gd name="T44" fmla="*/ 223 w 237"/>
                  <a:gd name="T45" fmla="*/ 116 h 263"/>
                  <a:gd name="T46" fmla="*/ 210 w 237"/>
                  <a:gd name="T47" fmla="*/ 98 h 263"/>
                  <a:gd name="T48" fmla="*/ 237 w 237"/>
                  <a:gd name="T49" fmla="*/ 84 h 263"/>
                  <a:gd name="T50" fmla="*/ 225 w 237"/>
                  <a:gd name="T51" fmla="*/ 59 h 263"/>
                  <a:gd name="T52" fmla="*/ 207 w 237"/>
                  <a:gd name="T53" fmla="*/ 20 h 263"/>
                  <a:gd name="T54" fmla="*/ 181 w 237"/>
                  <a:gd name="T55" fmla="*/ 8 h 263"/>
                  <a:gd name="T56" fmla="*/ 144 w 237"/>
                  <a:gd name="T57" fmla="*/ 3 h 263"/>
                  <a:gd name="T58" fmla="*/ 100 w 237"/>
                  <a:gd name="T59" fmla="*/ 2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7" h="263">
                    <a:moveTo>
                      <a:pt x="100" y="24"/>
                    </a:moveTo>
                    <a:cubicBezTo>
                      <a:pt x="80" y="38"/>
                      <a:pt x="74" y="40"/>
                      <a:pt x="52" y="44"/>
                    </a:cubicBezTo>
                    <a:cubicBezTo>
                      <a:pt x="49" y="45"/>
                      <a:pt x="45" y="55"/>
                      <a:pt x="52" y="68"/>
                    </a:cubicBezTo>
                    <a:cubicBezTo>
                      <a:pt x="61" y="85"/>
                      <a:pt x="73" y="68"/>
                      <a:pt x="84" y="83"/>
                    </a:cubicBezTo>
                    <a:cubicBezTo>
                      <a:pt x="90" y="88"/>
                      <a:pt x="136" y="72"/>
                      <a:pt x="135" y="83"/>
                    </a:cubicBezTo>
                    <a:cubicBezTo>
                      <a:pt x="136" y="85"/>
                      <a:pt x="95" y="88"/>
                      <a:pt x="88" y="98"/>
                    </a:cubicBezTo>
                    <a:cubicBezTo>
                      <a:pt x="81" y="108"/>
                      <a:pt x="93" y="139"/>
                      <a:pt x="90" y="141"/>
                    </a:cubicBezTo>
                    <a:cubicBezTo>
                      <a:pt x="95" y="146"/>
                      <a:pt x="58" y="120"/>
                      <a:pt x="72" y="113"/>
                    </a:cubicBezTo>
                    <a:cubicBezTo>
                      <a:pt x="66" y="111"/>
                      <a:pt x="56" y="124"/>
                      <a:pt x="55" y="129"/>
                    </a:cubicBezTo>
                    <a:cubicBezTo>
                      <a:pt x="54" y="134"/>
                      <a:pt x="64" y="136"/>
                      <a:pt x="63" y="143"/>
                    </a:cubicBezTo>
                    <a:cubicBezTo>
                      <a:pt x="62" y="150"/>
                      <a:pt x="50" y="165"/>
                      <a:pt x="51" y="170"/>
                    </a:cubicBezTo>
                    <a:cubicBezTo>
                      <a:pt x="52" y="175"/>
                      <a:pt x="70" y="171"/>
                      <a:pt x="67" y="174"/>
                    </a:cubicBezTo>
                    <a:cubicBezTo>
                      <a:pt x="64" y="177"/>
                      <a:pt x="38" y="180"/>
                      <a:pt x="34" y="188"/>
                    </a:cubicBezTo>
                    <a:cubicBezTo>
                      <a:pt x="30" y="196"/>
                      <a:pt x="46" y="216"/>
                      <a:pt x="43" y="221"/>
                    </a:cubicBezTo>
                    <a:cubicBezTo>
                      <a:pt x="40" y="226"/>
                      <a:pt x="25" y="214"/>
                      <a:pt x="19" y="218"/>
                    </a:cubicBezTo>
                    <a:cubicBezTo>
                      <a:pt x="13" y="222"/>
                      <a:pt x="0" y="236"/>
                      <a:pt x="4" y="243"/>
                    </a:cubicBezTo>
                    <a:cubicBezTo>
                      <a:pt x="8" y="250"/>
                      <a:pt x="31" y="259"/>
                      <a:pt x="45" y="261"/>
                    </a:cubicBezTo>
                    <a:cubicBezTo>
                      <a:pt x="59" y="263"/>
                      <a:pt x="81" y="261"/>
                      <a:pt x="88" y="257"/>
                    </a:cubicBezTo>
                    <a:cubicBezTo>
                      <a:pt x="97" y="252"/>
                      <a:pt x="73" y="262"/>
                      <a:pt x="88" y="234"/>
                    </a:cubicBezTo>
                    <a:cubicBezTo>
                      <a:pt x="94" y="225"/>
                      <a:pt x="121" y="211"/>
                      <a:pt x="126" y="203"/>
                    </a:cubicBezTo>
                    <a:cubicBezTo>
                      <a:pt x="131" y="195"/>
                      <a:pt x="114" y="193"/>
                      <a:pt x="120" y="185"/>
                    </a:cubicBezTo>
                    <a:cubicBezTo>
                      <a:pt x="126" y="177"/>
                      <a:pt x="145" y="167"/>
                      <a:pt x="162" y="156"/>
                    </a:cubicBezTo>
                    <a:cubicBezTo>
                      <a:pt x="170" y="143"/>
                      <a:pt x="222" y="132"/>
                      <a:pt x="223" y="116"/>
                    </a:cubicBezTo>
                    <a:cubicBezTo>
                      <a:pt x="231" y="106"/>
                      <a:pt x="208" y="103"/>
                      <a:pt x="210" y="98"/>
                    </a:cubicBezTo>
                    <a:cubicBezTo>
                      <a:pt x="212" y="93"/>
                      <a:pt x="235" y="90"/>
                      <a:pt x="237" y="84"/>
                    </a:cubicBezTo>
                    <a:cubicBezTo>
                      <a:pt x="234" y="80"/>
                      <a:pt x="225" y="59"/>
                      <a:pt x="225" y="59"/>
                    </a:cubicBezTo>
                    <a:cubicBezTo>
                      <a:pt x="226" y="42"/>
                      <a:pt x="222" y="25"/>
                      <a:pt x="207" y="20"/>
                    </a:cubicBezTo>
                    <a:cubicBezTo>
                      <a:pt x="200" y="12"/>
                      <a:pt x="191" y="11"/>
                      <a:pt x="181" y="8"/>
                    </a:cubicBezTo>
                    <a:cubicBezTo>
                      <a:pt x="171" y="5"/>
                      <a:pt x="157" y="0"/>
                      <a:pt x="144" y="3"/>
                    </a:cubicBezTo>
                    <a:cubicBezTo>
                      <a:pt x="124" y="9"/>
                      <a:pt x="108" y="7"/>
                      <a:pt x="100" y="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8" name="Freeform 132"/>
              <p:cNvSpPr>
                <a:spLocks/>
              </p:cNvSpPr>
              <p:nvPr/>
            </p:nvSpPr>
            <p:spPr bwMode="gray">
              <a:xfrm>
                <a:off x="4472" y="967"/>
                <a:ext cx="75" cy="157"/>
              </a:xfrm>
              <a:custGeom>
                <a:avLst/>
                <a:gdLst>
                  <a:gd name="T0" fmla="*/ 16 w 75"/>
                  <a:gd name="T1" fmla="*/ 0 h 157"/>
                  <a:gd name="T2" fmla="*/ 6 w 75"/>
                  <a:gd name="T3" fmla="*/ 36 h 157"/>
                  <a:gd name="T4" fmla="*/ 1 w 75"/>
                  <a:gd name="T5" fmla="*/ 77 h 157"/>
                  <a:gd name="T6" fmla="*/ 12 w 75"/>
                  <a:gd name="T7" fmla="*/ 108 h 157"/>
                  <a:gd name="T8" fmla="*/ 15 w 75"/>
                  <a:gd name="T9" fmla="*/ 146 h 157"/>
                  <a:gd name="T10" fmla="*/ 49 w 75"/>
                  <a:gd name="T11" fmla="*/ 147 h 157"/>
                  <a:gd name="T12" fmla="*/ 72 w 75"/>
                  <a:gd name="T13" fmla="*/ 86 h 157"/>
                  <a:gd name="T14" fmla="*/ 58 w 75"/>
                  <a:gd name="T15" fmla="*/ 75 h 157"/>
                  <a:gd name="T16" fmla="*/ 61 w 75"/>
                  <a:gd name="T17" fmla="*/ 54 h 157"/>
                  <a:gd name="T18" fmla="*/ 40 w 75"/>
                  <a:gd name="T19" fmla="*/ 24 h 157"/>
                  <a:gd name="T20" fmla="*/ 16 w 75"/>
                  <a:gd name="T2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57">
                    <a:moveTo>
                      <a:pt x="16" y="0"/>
                    </a:moveTo>
                    <a:cubicBezTo>
                      <a:pt x="7" y="3"/>
                      <a:pt x="11" y="20"/>
                      <a:pt x="6" y="36"/>
                    </a:cubicBezTo>
                    <a:cubicBezTo>
                      <a:pt x="3" y="47"/>
                      <a:pt x="0" y="65"/>
                      <a:pt x="1" y="77"/>
                    </a:cubicBezTo>
                    <a:cubicBezTo>
                      <a:pt x="2" y="89"/>
                      <a:pt x="10" y="97"/>
                      <a:pt x="12" y="108"/>
                    </a:cubicBezTo>
                    <a:cubicBezTo>
                      <a:pt x="18" y="111"/>
                      <a:pt x="15" y="146"/>
                      <a:pt x="15" y="146"/>
                    </a:cubicBezTo>
                    <a:cubicBezTo>
                      <a:pt x="20" y="147"/>
                      <a:pt x="40" y="157"/>
                      <a:pt x="49" y="147"/>
                    </a:cubicBezTo>
                    <a:cubicBezTo>
                      <a:pt x="58" y="137"/>
                      <a:pt x="70" y="98"/>
                      <a:pt x="72" y="86"/>
                    </a:cubicBezTo>
                    <a:cubicBezTo>
                      <a:pt x="75" y="72"/>
                      <a:pt x="63" y="85"/>
                      <a:pt x="58" y="75"/>
                    </a:cubicBezTo>
                    <a:cubicBezTo>
                      <a:pt x="56" y="70"/>
                      <a:pt x="64" y="62"/>
                      <a:pt x="61" y="54"/>
                    </a:cubicBezTo>
                    <a:cubicBezTo>
                      <a:pt x="58" y="46"/>
                      <a:pt x="48" y="33"/>
                      <a:pt x="40" y="24"/>
                    </a:cubicBezTo>
                    <a:cubicBezTo>
                      <a:pt x="38" y="21"/>
                      <a:pt x="16" y="8"/>
                      <a:pt x="16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09" name="Freeform 133"/>
              <p:cNvSpPr>
                <a:spLocks/>
              </p:cNvSpPr>
              <p:nvPr/>
            </p:nvSpPr>
            <p:spPr bwMode="gray">
              <a:xfrm>
                <a:off x="4475" y="1220"/>
                <a:ext cx="91" cy="46"/>
              </a:xfrm>
              <a:custGeom>
                <a:avLst/>
                <a:gdLst>
                  <a:gd name="T0" fmla="*/ 73 w 91"/>
                  <a:gd name="T1" fmla="*/ 13 h 46"/>
                  <a:gd name="T2" fmla="*/ 57 w 91"/>
                  <a:gd name="T3" fmla="*/ 1 h 46"/>
                  <a:gd name="T4" fmla="*/ 24 w 91"/>
                  <a:gd name="T5" fmla="*/ 4 h 46"/>
                  <a:gd name="T6" fmla="*/ 9 w 91"/>
                  <a:gd name="T7" fmla="*/ 28 h 46"/>
                  <a:gd name="T8" fmla="*/ 36 w 91"/>
                  <a:gd name="T9" fmla="*/ 41 h 46"/>
                  <a:gd name="T10" fmla="*/ 69 w 91"/>
                  <a:gd name="T11" fmla="*/ 46 h 46"/>
                  <a:gd name="T12" fmla="*/ 73 w 91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46">
                    <a:moveTo>
                      <a:pt x="73" y="13"/>
                    </a:moveTo>
                    <a:cubicBezTo>
                      <a:pt x="74" y="8"/>
                      <a:pt x="65" y="2"/>
                      <a:pt x="57" y="1"/>
                    </a:cubicBezTo>
                    <a:cubicBezTo>
                      <a:pt x="49" y="0"/>
                      <a:pt x="32" y="0"/>
                      <a:pt x="24" y="4"/>
                    </a:cubicBezTo>
                    <a:cubicBezTo>
                      <a:pt x="0" y="9"/>
                      <a:pt x="11" y="18"/>
                      <a:pt x="9" y="28"/>
                    </a:cubicBezTo>
                    <a:cubicBezTo>
                      <a:pt x="21" y="39"/>
                      <a:pt x="22" y="35"/>
                      <a:pt x="36" y="41"/>
                    </a:cubicBezTo>
                    <a:cubicBezTo>
                      <a:pt x="41" y="43"/>
                      <a:pt x="69" y="46"/>
                      <a:pt x="69" y="46"/>
                    </a:cubicBezTo>
                    <a:cubicBezTo>
                      <a:pt x="91" y="43"/>
                      <a:pt x="64" y="25"/>
                      <a:pt x="73" y="1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0" name="Freeform 134"/>
              <p:cNvSpPr>
                <a:spLocks/>
              </p:cNvSpPr>
              <p:nvPr/>
            </p:nvSpPr>
            <p:spPr bwMode="gray">
              <a:xfrm>
                <a:off x="4200" y="1212"/>
                <a:ext cx="94" cy="134"/>
              </a:xfrm>
              <a:custGeom>
                <a:avLst/>
                <a:gdLst>
                  <a:gd name="T0" fmla="*/ 23 w 94"/>
                  <a:gd name="T1" fmla="*/ 13 h 134"/>
                  <a:gd name="T2" fmla="*/ 38 w 94"/>
                  <a:gd name="T3" fmla="*/ 55 h 134"/>
                  <a:gd name="T4" fmla="*/ 2 w 94"/>
                  <a:gd name="T5" fmla="*/ 61 h 134"/>
                  <a:gd name="T6" fmla="*/ 23 w 94"/>
                  <a:gd name="T7" fmla="*/ 88 h 134"/>
                  <a:gd name="T8" fmla="*/ 47 w 94"/>
                  <a:gd name="T9" fmla="*/ 117 h 134"/>
                  <a:gd name="T10" fmla="*/ 71 w 94"/>
                  <a:gd name="T11" fmla="*/ 118 h 134"/>
                  <a:gd name="T12" fmla="*/ 92 w 94"/>
                  <a:gd name="T13" fmla="*/ 106 h 134"/>
                  <a:gd name="T14" fmla="*/ 86 w 94"/>
                  <a:gd name="T15" fmla="*/ 55 h 134"/>
                  <a:gd name="T16" fmla="*/ 66 w 94"/>
                  <a:gd name="T17" fmla="*/ 55 h 134"/>
                  <a:gd name="T18" fmla="*/ 87 w 94"/>
                  <a:gd name="T19" fmla="*/ 21 h 134"/>
                  <a:gd name="T20" fmla="*/ 68 w 94"/>
                  <a:gd name="T21" fmla="*/ 0 h 134"/>
                  <a:gd name="T22" fmla="*/ 23 w 94"/>
                  <a:gd name="T23" fmla="*/ 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34">
                    <a:moveTo>
                      <a:pt x="23" y="13"/>
                    </a:moveTo>
                    <a:cubicBezTo>
                      <a:pt x="9" y="23"/>
                      <a:pt x="51" y="65"/>
                      <a:pt x="38" y="55"/>
                    </a:cubicBezTo>
                    <a:cubicBezTo>
                      <a:pt x="22" y="58"/>
                      <a:pt x="6" y="34"/>
                      <a:pt x="2" y="61"/>
                    </a:cubicBezTo>
                    <a:cubicBezTo>
                      <a:pt x="0" y="68"/>
                      <a:pt x="16" y="79"/>
                      <a:pt x="23" y="88"/>
                    </a:cubicBezTo>
                    <a:cubicBezTo>
                      <a:pt x="30" y="97"/>
                      <a:pt x="39" y="112"/>
                      <a:pt x="47" y="117"/>
                    </a:cubicBezTo>
                    <a:cubicBezTo>
                      <a:pt x="54" y="134"/>
                      <a:pt x="59" y="126"/>
                      <a:pt x="71" y="118"/>
                    </a:cubicBezTo>
                    <a:cubicBezTo>
                      <a:pt x="75" y="114"/>
                      <a:pt x="90" y="116"/>
                      <a:pt x="92" y="106"/>
                    </a:cubicBezTo>
                    <a:cubicBezTo>
                      <a:pt x="94" y="96"/>
                      <a:pt x="90" y="64"/>
                      <a:pt x="86" y="55"/>
                    </a:cubicBezTo>
                    <a:cubicBezTo>
                      <a:pt x="85" y="48"/>
                      <a:pt x="68" y="60"/>
                      <a:pt x="66" y="55"/>
                    </a:cubicBezTo>
                    <a:cubicBezTo>
                      <a:pt x="65" y="45"/>
                      <a:pt x="87" y="30"/>
                      <a:pt x="87" y="21"/>
                    </a:cubicBezTo>
                    <a:cubicBezTo>
                      <a:pt x="87" y="12"/>
                      <a:pt x="79" y="1"/>
                      <a:pt x="68" y="0"/>
                    </a:cubicBezTo>
                    <a:cubicBezTo>
                      <a:pt x="62" y="5"/>
                      <a:pt x="36" y="0"/>
                      <a:pt x="23" y="1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1" name="Freeform 135"/>
              <p:cNvSpPr>
                <a:spLocks/>
              </p:cNvSpPr>
              <p:nvPr/>
            </p:nvSpPr>
            <p:spPr bwMode="gray">
              <a:xfrm>
                <a:off x="4325" y="1117"/>
                <a:ext cx="178" cy="115"/>
              </a:xfrm>
              <a:custGeom>
                <a:avLst/>
                <a:gdLst>
                  <a:gd name="T0" fmla="*/ 6 w 178"/>
                  <a:gd name="T1" fmla="*/ 0 h 115"/>
                  <a:gd name="T2" fmla="*/ 9 w 178"/>
                  <a:gd name="T3" fmla="*/ 27 h 115"/>
                  <a:gd name="T4" fmla="*/ 42 w 178"/>
                  <a:gd name="T5" fmla="*/ 36 h 115"/>
                  <a:gd name="T6" fmla="*/ 42 w 178"/>
                  <a:gd name="T7" fmla="*/ 78 h 115"/>
                  <a:gd name="T8" fmla="*/ 73 w 178"/>
                  <a:gd name="T9" fmla="*/ 93 h 115"/>
                  <a:gd name="T10" fmla="*/ 123 w 178"/>
                  <a:gd name="T11" fmla="*/ 101 h 115"/>
                  <a:gd name="T12" fmla="*/ 160 w 178"/>
                  <a:gd name="T13" fmla="*/ 89 h 115"/>
                  <a:gd name="T14" fmla="*/ 168 w 178"/>
                  <a:gd name="T15" fmla="*/ 53 h 115"/>
                  <a:gd name="T16" fmla="*/ 115 w 178"/>
                  <a:gd name="T17" fmla="*/ 55 h 115"/>
                  <a:gd name="T18" fmla="*/ 95 w 178"/>
                  <a:gd name="T19" fmla="*/ 52 h 115"/>
                  <a:gd name="T20" fmla="*/ 79 w 178"/>
                  <a:gd name="T21" fmla="*/ 41 h 115"/>
                  <a:gd name="T22" fmla="*/ 55 w 178"/>
                  <a:gd name="T23" fmla="*/ 12 h 115"/>
                  <a:gd name="T24" fmla="*/ 6 w 178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8" h="115">
                    <a:moveTo>
                      <a:pt x="6" y="0"/>
                    </a:moveTo>
                    <a:cubicBezTo>
                      <a:pt x="0" y="13"/>
                      <a:pt x="17" y="17"/>
                      <a:pt x="9" y="27"/>
                    </a:cubicBezTo>
                    <a:cubicBezTo>
                      <a:pt x="25" y="49"/>
                      <a:pt x="49" y="21"/>
                      <a:pt x="42" y="36"/>
                    </a:cubicBezTo>
                    <a:cubicBezTo>
                      <a:pt x="47" y="50"/>
                      <a:pt x="32" y="70"/>
                      <a:pt x="42" y="78"/>
                    </a:cubicBezTo>
                    <a:cubicBezTo>
                      <a:pt x="48" y="92"/>
                      <a:pt x="77" y="85"/>
                      <a:pt x="73" y="93"/>
                    </a:cubicBezTo>
                    <a:cubicBezTo>
                      <a:pt x="90" y="115"/>
                      <a:pt x="116" y="104"/>
                      <a:pt x="123" y="101"/>
                    </a:cubicBezTo>
                    <a:cubicBezTo>
                      <a:pt x="143" y="112"/>
                      <a:pt x="149" y="101"/>
                      <a:pt x="160" y="89"/>
                    </a:cubicBezTo>
                    <a:cubicBezTo>
                      <a:pt x="162" y="88"/>
                      <a:pt x="178" y="79"/>
                      <a:pt x="168" y="53"/>
                    </a:cubicBezTo>
                    <a:cubicBezTo>
                      <a:pt x="132" y="36"/>
                      <a:pt x="151" y="39"/>
                      <a:pt x="115" y="55"/>
                    </a:cubicBezTo>
                    <a:cubicBezTo>
                      <a:pt x="95" y="40"/>
                      <a:pt x="121" y="58"/>
                      <a:pt x="95" y="52"/>
                    </a:cubicBezTo>
                    <a:cubicBezTo>
                      <a:pt x="90" y="51"/>
                      <a:pt x="84" y="44"/>
                      <a:pt x="79" y="41"/>
                    </a:cubicBezTo>
                    <a:cubicBezTo>
                      <a:pt x="70" y="29"/>
                      <a:pt x="53" y="22"/>
                      <a:pt x="55" y="12"/>
                    </a:cubicBezTo>
                    <a:cubicBezTo>
                      <a:pt x="49" y="1"/>
                      <a:pt x="16" y="11"/>
                      <a:pt x="6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2" name="Freeform 136"/>
              <p:cNvSpPr>
                <a:spLocks/>
              </p:cNvSpPr>
              <p:nvPr/>
            </p:nvSpPr>
            <p:spPr bwMode="gray">
              <a:xfrm>
                <a:off x="4347" y="1223"/>
                <a:ext cx="77" cy="121"/>
              </a:xfrm>
              <a:custGeom>
                <a:avLst/>
                <a:gdLst>
                  <a:gd name="T0" fmla="*/ 74 w 77"/>
                  <a:gd name="T1" fmla="*/ 13 h 121"/>
                  <a:gd name="T2" fmla="*/ 41 w 77"/>
                  <a:gd name="T3" fmla="*/ 8 h 121"/>
                  <a:gd name="T4" fmla="*/ 21 w 77"/>
                  <a:gd name="T5" fmla="*/ 4 h 121"/>
                  <a:gd name="T6" fmla="*/ 2 w 77"/>
                  <a:gd name="T7" fmla="*/ 34 h 121"/>
                  <a:gd name="T8" fmla="*/ 9 w 77"/>
                  <a:gd name="T9" fmla="*/ 99 h 121"/>
                  <a:gd name="T10" fmla="*/ 11 w 77"/>
                  <a:gd name="T11" fmla="*/ 110 h 121"/>
                  <a:gd name="T12" fmla="*/ 23 w 77"/>
                  <a:gd name="T13" fmla="*/ 115 h 121"/>
                  <a:gd name="T14" fmla="*/ 26 w 77"/>
                  <a:gd name="T15" fmla="*/ 74 h 121"/>
                  <a:gd name="T16" fmla="*/ 50 w 77"/>
                  <a:gd name="T17" fmla="*/ 64 h 121"/>
                  <a:gd name="T18" fmla="*/ 63 w 77"/>
                  <a:gd name="T19" fmla="*/ 47 h 121"/>
                  <a:gd name="T20" fmla="*/ 74 w 77"/>
                  <a:gd name="T21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21">
                    <a:moveTo>
                      <a:pt x="74" y="13"/>
                    </a:moveTo>
                    <a:cubicBezTo>
                      <a:pt x="71" y="6"/>
                      <a:pt x="50" y="9"/>
                      <a:pt x="41" y="8"/>
                    </a:cubicBezTo>
                    <a:cubicBezTo>
                      <a:pt x="32" y="7"/>
                      <a:pt x="27" y="0"/>
                      <a:pt x="21" y="4"/>
                    </a:cubicBezTo>
                    <a:cubicBezTo>
                      <a:pt x="12" y="8"/>
                      <a:pt x="4" y="18"/>
                      <a:pt x="2" y="34"/>
                    </a:cubicBezTo>
                    <a:cubicBezTo>
                      <a:pt x="0" y="50"/>
                      <a:pt x="7" y="86"/>
                      <a:pt x="9" y="99"/>
                    </a:cubicBezTo>
                    <a:cubicBezTo>
                      <a:pt x="11" y="111"/>
                      <a:pt x="9" y="107"/>
                      <a:pt x="11" y="110"/>
                    </a:cubicBezTo>
                    <a:cubicBezTo>
                      <a:pt x="13" y="113"/>
                      <a:pt x="21" y="121"/>
                      <a:pt x="23" y="115"/>
                    </a:cubicBezTo>
                    <a:cubicBezTo>
                      <a:pt x="30" y="105"/>
                      <a:pt x="24" y="89"/>
                      <a:pt x="26" y="74"/>
                    </a:cubicBezTo>
                    <a:cubicBezTo>
                      <a:pt x="24" y="46"/>
                      <a:pt x="61" y="81"/>
                      <a:pt x="50" y="64"/>
                    </a:cubicBezTo>
                    <a:cubicBezTo>
                      <a:pt x="55" y="59"/>
                      <a:pt x="59" y="55"/>
                      <a:pt x="63" y="47"/>
                    </a:cubicBezTo>
                    <a:cubicBezTo>
                      <a:pt x="67" y="39"/>
                      <a:pt x="77" y="20"/>
                      <a:pt x="74" y="1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3" name="Freeform 137"/>
              <p:cNvSpPr>
                <a:spLocks/>
              </p:cNvSpPr>
              <p:nvPr/>
            </p:nvSpPr>
            <p:spPr bwMode="gray">
              <a:xfrm>
                <a:off x="4656" y="1003"/>
                <a:ext cx="450" cy="668"/>
              </a:xfrm>
              <a:custGeom>
                <a:avLst/>
                <a:gdLst>
                  <a:gd name="T0" fmla="*/ 375 w 450"/>
                  <a:gd name="T1" fmla="*/ 270 h 668"/>
                  <a:gd name="T2" fmla="*/ 387 w 450"/>
                  <a:gd name="T3" fmla="*/ 189 h 668"/>
                  <a:gd name="T4" fmla="*/ 414 w 450"/>
                  <a:gd name="T5" fmla="*/ 179 h 668"/>
                  <a:gd name="T6" fmla="*/ 423 w 450"/>
                  <a:gd name="T7" fmla="*/ 141 h 668"/>
                  <a:gd name="T8" fmla="*/ 449 w 450"/>
                  <a:gd name="T9" fmla="*/ 90 h 668"/>
                  <a:gd name="T10" fmla="*/ 417 w 450"/>
                  <a:gd name="T11" fmla="*/ 83 h 668"/>
                  <a:gd name="T12" fmla="*/ 374 w 450"/>
                  <a:gd name="T13" fmla="*/ 137 h 668"/>
                  <a:gd name="T14" fmla="*/ 401 w 450"/>
                  <a:gd name="T15" fmla="*/ 69 h 668"/>
                  <a:gd name="T16" fmla="*/ 374 w 450"/>
                  <a:gd name="T17" fmla="*/ 63 h 668"/>
                  <a:gd name="T18" fmla="*/ 336 w 450"/>
                  <a:gd name="T19" fmla="*/ 71 h 668"/>
                  <a:gd name="T20" fmla="*/ 377 w 450"/>
                  <a:gd name="T21" fmla="*/ 39 h 668"/>
                  <a:gd name="T22" fmla="*/ 339 w 450"/>
                  <a:gd name="T23" fmla="*/ 30 h 668"/>
                  <a:gd name="T24" fmla="*/ 311 w 450"/>
                  <a:gd name="T25" fmla="*/ 27 h 668"/>
                  <a:gd name="T26" fmla="*/ 314 w 450"/>
                  <a:gd name="T27" fmla="*/ 3 h 668"/>
                  <a:gd name="T28" fmla="*/ 251 w 450"/>
                  <a:gd name="T29" fmla="*/ 12 h 668"/>
                  <a:gd name="T30" fmla="*/ 162 w 450"/>
                  <a:gd name="T31" fmla="*/ 68 h 668"/>
                  <a:gd name="T32" fmla="*/ 110 w 450"/>
                  <a:gd name="T33" fmla="*/ 83 h 668"/>
                  <a:gd name="T34" fmla="*/ 95 w 450"/>
                  <a:gd name="T35" fmla="*/ 126 h 668"/>
                  <a:gd name="T36" fmla="*/ 53 w 450"/>
                  <a:gd name="T37" fmla="*/ 150 h 668"/>
                  <a:gd name="T38" fmla="*/ 71 w 450"/>
                  <a:gd name="T39" fmla="*/ 162 h 668"/>
                  <a:gd name="T40" fmla="*/ 71 w 450"/>
                  <a:gd name="T41" fmla="*/ 188 h 668"/>
                  <a:gd name="T42" fmla="*/ 51 w 450"/>
                  <a:gd name="T43" fmla="*/ 204 h 668"/>
                  <a:gd name="T44" fmla="*/ 5 w 450"/>
                  <a:gd name="T45" fmla="*/ 233 h 668"/>
                  <a:gd name="T46" fmla="*/ 32 w 450"/>
                  <a:gd name="T47" fmla="*/ 258 h 668"/>
                  <a:gd name="T48" fmla="*/ 56 w 450"/>
                  <a:gd name="T49" fmla="*/ 264 h 668"/>
                  <a:gd name="T50" fmla="*/ 38 w 450"/>
                  <a:gd name="T51" fmla="*/ 281 h 668"/>
                  <a:gd name="T52" fmla="*/ 18 w 450"/>
                  <a:gd name="T53" fmla="*/ 290 h 668"/>
                  <a:gd name="T54" fmla="*/ 50 w 450"/>
                  <a:gd name="T55" fmla="*/ 326 h 668"/>
                  <a:gd name="T56" fmla="*/ 71 w 450"/>
                  <a:gd name="T57" fmla="*/ 316 h 668"/>
                  <a:gd name="T58" fmla="*/ 111 w 450"/>
                  <a:gd name="T59" fmla="*/ 309 h 668"/>
                  <a:gd name="T60" fmla="*/ 143 w 450"/>
                  <a:gd name="T61" fmla="*/ 360 h 668"/>
                  <a:gd name="T62" fmla="*/ 143 w 450"/>
                  <a:gd name="T63" fmla="*/ 386 h 668"/>
                  <a:gd name="T64" fmla="*/ 149 w 450"/>
                  <a:gd name="T65" fmla="*/ 413 h 668"/>
                  <a:gd name="T66" fmla="*/ 138 w 450"/>
                  <a:gd name="T67" fmla="*/ 444 h 668"/>
                  <a:gd name="T68" fmla="*/ 162 w 450"/>
                  <a:gd name="T69" fmla="*/ 434 h 668"/>
                  <a:gd name="T70" fmla="*/ 183 w 450"/>
                  <a:gd name="T71" fmla="*/ 467 h 668"/>
                  <a:gd name="T72" fmla="*/ 156 w 450"/>
                  <a:gd name="T73" fmla="*/ 459 h 668"/>
                  <a:gd name="T74" fmla="*/ 177 w 450"/>
                  <a:gd name="T75" fmla="*/ 486 h 668"/>
                  <a:gd name="T76" fmla="*/ 153 w 450"/>
                  <a:gd name="T77" fmla="*/ 533 h 668"/>
                  <a:gd name="T78" fmla="*/ 176 w 450"/>
                  <a:gd name="T79" fmla="*/ 620 h 668"/>
                  <a:gd name="T80" fmla="*/ 197 w 450"/>
                  <a:gd name="T81" fmla="*/ 650 h 668"/>
                  <a:gd name="T82" fmla="*/ 239 w 450"/>
                  <a:gd name="T83" fmla="*/ 663 h 668"/>
                  <a:gd name="T84" fmla="*/ 251 w 450"/>
                  <a:gd name="T85" fmla="*/ 618 h 668"/>
                  <a:gd name="T86" fmla="*/ 276 w 450"/>
                  <a:gd name="T87" fmla="*/ 569 h 668"/>
                  <a:gd name="T88" fmla="*/ 329 w 450"/>
                  <a:gd name="T89" fmla="*/ 524 h 668"/>
                  <a:gd name="T90" fmla="*/ 396 w 450"/>
                  <a:gd name="T91" fmla="*/ 471 h 668"/>
                  <a:gd name="T92" fmla="*/ 356 w 450"/>
                  <a:gd name="T93" fmla="*/ 468 h 668"/>
                  <a:gd name="T94" fmla="*/ 368 w 450"/>
                  <a:gd name="T95" fmla="*/ 459 h 668"/>
                  <a:gd name="T96" fmla="*/ 371 w 450"/>
                  <a:gd name="T97" fmla="*/ 438 h 668"/>
                  <a:gd name="T98" fmla="*/ 404 w 450"/>
                  <a:gd name="T99" fmla="*/ 455 h 668"/>
                  <a:gd name="T100" fmla="*/ 390 w 450"/>
                  <a:gd name="T101" fmla="*/ 410 h 668"/>
                  <a:gd name="T102" fmla="*/ 410 w 450"/>
                  <a:gd name="T103" fmla="*/ 369 h 668"/>
                  <a:gd name="T104" fmla="*/ 434 w 450"/>
                  <a:gd name="T105" fmla="*/ 341 h 668"/>
                  <a:gd name="T106" fmla="*/ 413 w 450"/>
                  <a:gd name="T107" fmla="*/ 309 h 668"/>
                  <a:gd name="T108" fmla="*/ 389 w 450"/>
                  <a:gd name="T109" fmla="*/ 317 h 668"/>
                  <a:gd name="T110" fmla="*/ 389 w 450"/>
                  <a:gd name="T111" fmla="*/ 281 h 668"/>
                  <a:gd name="T112" fmla="*/ 375 w 450"/>
                  <a:gd name="T113" fmla="*/ 27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50" h="668">
                    <a:moveTo>
                      <a:pt x="375" y="270"/>
                    </a:moveTo>
                    <a:cubicBezTo>
                      <a:pt x="373" y="248"/>
                      <a:pt x="393" y="229"/>
                      <a:pt x="387" y="189"/>
                    </a:cubicBezTo>
                    <a:cubicBezTo>
                      <a:pt x="393" y="174"/>
                      <a:pt x="408" y="187"/>
                      <a:pt x="414" y="179"/>
                    </a:cubicBezTo>
                    <a:cubicBezTo>
                      <a:pt x="420" y="171"/>
                      <a:pt x="417" y="156"/>
                      <a:pt x="423" y="141"/>
                    </a:cubicBezTo>
                    <a:cubicBezTo>
                      <a:pt x="429" y="126"/>
                      <a:pt x="450" y="100"/>
                      <a:pt x="449" y="90"/>
                    </a:cubicBezTo>
                    <a:cubicBezTo>
                      <a:pt x="448" y="80"/>
                      <a:pt x="430" y="75"/>
                      <a:pt x="417" y="83"/>
                    </a:cubicBezTo>
                    <a:cubicBezTo>
                      <a:pt x="404" y="91"/>
                      <a:pt x="377" y="139"/>
                      <a:pt x="374" y="137"/>
                    </a:cubicBezTo>
                    <a:cubicBezTo>
                      <a:pt x="371" y="135"/>
                      <a:pt x="401" y="81"/>
                      <a:pt x="401" y="69"/>
                    </a:cubicBezTo>
                    <a:cubicBezTo>
                      <a:pt x="401" y="57"/>
                      <a:pt x="385" y="63"/>
                      <a:pt x="374" y="63"/>
                    </a:cubicBezTo>
                    <a:cubicBezTo>
                      <a:pt x="363" y="63"/>
                      <a:pt x="336" y="75"/>
                      <a:pt x="336" y="71"/>
                    </a:cubicBezTo>
                    <a:cubicBezTo>
                      <a:pt x="336" y="67"/>
                      <a:pt x="377" y="46"/>
                      <a:pt x="377" y="39"/>
                    </a:cubicBezTo>
                    <a:cubicBezTo>
                      <a:pt x="377" y="32"/>
                      <a:pt x="350" y="32"/>
                      <a:pt x="339" y="30"/>
                    </a:cubicBezTo>
                    <a:cubicBezTo>
                      <a:pt x="328" y="28"/>
                      <a:pt x="315" y="31"/>
                      <a:pt x="311" y="27"/>
                    </a:cubicBezTo>
                    <a:cubicBezTo>
                      <a:pt x="307" y="23"/>
                      <a:pt x="324" y="6"/>
                      <a:pt x="314" y="3"/>
                    </a:cubicBezTo>
                    <a:cubicBezTo>
                      <a:pt x="304" y="0"/>
                      <a:pt x="276" y="1"/>
                      <a:pt x="251" y="12"/>
                    </a:cubicBezTo>
                    <a:cubicBezTo>
                      <a:pt x="226" y="23"/>
                      <a:pt x="186" y="56"/>
                      <a:pt x="162" y="68"/>
                    </a:cubicBezTo>
                    <a:cubicBezTo>
                      <a:pt x="138" y="80"/>
                      <a:pt x="121" y="73"/>
                      <a:pt x="110" y="83"/>
                    </a:cubicBezTo>
                    <a:cubicBezTo>
                      <a:pt x="99" y="93"/>
                      <a:pt x="105" y="115"/>
                      <a:pt x="95" y="126"/>
                    </a:cubicBezTo>
                    <a:cubicBezTo>
                      <a:pt x="85" y="137"/>
                      <a:pt x="57" y="144"/>
                      <a:pt x="53" y="150"/>
                    </a:cubicBezTo>
                    <a:cubicBezTo>
                      <a:pt x="49" y="156"/>
                      <a:pt x="68" y="156"/>
                      <a:pt x="71" y="162"/>
                    </a:cubicBezTo>
                    <a:cubicBezTo>
                      <a:pt x="74" y="168"/>
                      <a:pt x="74" y="181"/>
                      <a:pt x="71" y="188"/>
                    </a:cubicBezTo>
                    <a:cubicBezTo>
                      <a:pt x="68" y="195"/>
                      <a:pt x="62" y="197"/>
                      <a:pt x="51" y="204"/>
                    </a:cubicBezTo>
                    <a:cubicBezTo>
                      <a:pt x="40" y="211"/>
                      <a:pt x="8" y="224"/>
                      <a:pt x="5" y="233"/>
                    </a:cubicBezTo>
                    <a:cubicBezTo>
                      <a:pt x="0" y="237"/>
                      <a:pt x="24" y="253"/>
                      <a:pt x="32" y="258"/>
                    </a:cubicBezTo>
                    <a:cubicBezTo>
                      <a:pt x="40" y="263"/>
                      <a:pt x="55" y="260"/>
                      <a:pt x="56" y="264"/>
                    </a:cubicBezTo>
                    <a:cubicBezTo>
                      <a:pt x="57" y="268"/>
                      <a:pt x="44" y="277"/>
                      <a:pt x="38" y="281"/>
                    </a:cubicBezTo>
                    <a:cubicBezTo>
                      <a:pt x="32" y="285"/>
                      <a:pt x="16" y="283"/>
                      <a:pt x="18" y="290"/>
                    </a:cubicBezTo>
                    <a:cubicBezTo>
                      <a:pt x="20" y="302"/>
                      <a:pt x="41" y="322"/>
                      <a:pt x="50" y="326"/>
                    </a:cubicBezTo>
                    <a:cubicBezTo>
                      <a:pt x="59" y="330"/>
                      <a:pt x="61" y="319"/>
                      <a:pt x="71" y="316"/>
                    </a:cubicBezTo>
                    <a:cubicBezTo>
                      <a:pt x="78" y="306"/>
                      <a:pt x="109" y="324"/>
                      <a:pt x="111" y="309"/>
                    </a:cubicBezTo>
                    <a:cubicBezTo>
                      <a:pt x="109" y="281"/>
                      <a:pt x="154" y="377"/>
                      <a:pt x="143" y="360"/>
                    </a:cubicBezTo>
                    <a:cubicBezTo>
                      <a:pt x="148" y="376"/>
                      <a:pt x="140" y="378"/>
                      <a:pt x="143" y="386"/>
                    </a:cubicBezTo>
                    <a:cubicBezTo>
                      <a:pt x="144" y="395"/>
                      <a:pt x="150" y="403"/>
                      <a:pt x="149" y="413"/>
                    </a:cubicBezTo>
                    <a:cubicBezTo>
                      <a:pt x="148" y="423"/>
                      <a:pt x="136" y="441"/>
                      <a:pt x="138" y="444"/>
                    </a:cubicBezTo>
                    <a:cubicBezTo>
                      <a:pt x="140" y="447"/>
                      <a:pt x="154" y="430"/>
                      <a:pt x="162" y="434"/>
                    </a:cubicBezTo>
                    <a:cubicBezTo>
                      <a:pt x="170" y="438"/>
                      <a:pt x="184" y="463"/>
                      <a:pt x="183" y="467"/>
                    </a:cubicBezTo>
                    <a:cubicBezTo>
                      <a:pt x="182" y="471"/>
                      <a:pt x="165" y="444"/>
                      <a:pt x="156" y="459"/>
                    </a:cubicBezTo>
                    <a:cubicBezTo>
                      <a:pt x="147" y="474"/>
                      <a:pt x="176" y="475"/>
                      <a:pt x="177" y="486"/>
                    </a:cubicBezTo>
                    <a:cubicBezTo>
                      <a:pt x="176" y="498"/>
                      <a:pt x="153" y="511"/>
                      <a:pt x="153" y="533"/>
                    </a:cubicBezTo>
                    <a:cubicBezTo>
                      <a:pt x="153" y="555"/>
                      <a:pt x="169" y="601"/>
                      <a:pt x="176" y="620"/>
                    </a:cubicBezTo>
                    <a:cubicBezTo>
                      <a:pt x="183" y="639"/>
                      <a:pt x="186" y="643"/>
                      <a:pt x="197" y="650"/>
                    </a:cubicBezTo>
                    <a:cubicBezTo>
                      <a:pt x="208" y="657"/>
                      <a:pt x="230" y="668"/>
                      <a:pt x="239" y="663"/>
                    </a:cubicBezTo>
                    <a:cubicBezTo>
                      <a:pt x="248" y="658"/>
                      <a:pt x="245" y="634"/>
                      <a:pt x="251" y="618"/>
                    </a:cubicBezTo>
                    <a:cubicBezTo>
                      <a:pt x="257" y="602"/>
                      <a:pt x="263" y="585"/>
                      <a:pt x="276" y="569"/>
                    </a:cubicBezTo>
                    <a:cubicBezTo>
                      <a:pt x="289" y="553"/>
                      <a:pt x="309" y="540"/>
                      <a:pt x="329" y="524"/>
                    </a:cubicBezTo>
                    <a:cubicBezTo>
                      <a:pt x="349" y="508"/>
                      <a:pt x="391" y="480"/>
                      <a:pt x="396" y="471"/>
                    </a:cubicBezTo>
                    <a:cubicBezTo>
                      <a:pt x="401" y="462"/>
                      <a:pt x="361" y="470"/>
                      <a:pt x="356" y="468"/>
                    </a:cubicBezTo>
                    <a:cubicBezTo>
                      <a:pt x="351" y="466"/>
                      <a:pt x="366" y="464"/>
                      <a:pt x="368" y="459"/>
                    </a:cubicBezTo>
                    <a:cubicBezTo>
                      <a:pt x="370" y="454"/>
                      <a:pt x="365" y="439"/>
                      <a:pt x="371" y="438"/>
                    </a:cubicBezTo>
                    <a:cubicBezTo>
                      <a:pt x="377" y="437"/>
                      <a:pt x="401" y="460"/>
                      <a:pt x="404" y="455"/>
                    </a:cubicBezTo>
                    <a:cubicBezTo>
                      <a:pt x="407" y="450"/>
                      <a:pt x="389" y="424"/>
                      <a:pt x="390" y="410"/>
                    </a:cubicBezTo>
                    <a:cubicBezTo>
                      <a:pt x="391" y="396"/>
                      <a:pt x="403" y="381"/>
                      <a:pt x="410" y="369"/>
                    </a:cubicBezTo>
                    <a:cubicBezTo>
                      <a:pt x="417" y="357"/>
                      <a:pt x="434" y="351"/>
                      <a:pt x="434" y="341"/>
                    </a:cubicBezTo>
                    <a:cubicBezTo>
                      <a:pt x="434" y="331"/>
                      <a:pt x="420" y="313"/>
                      <a:pt x="413" y="309"/>
                    </a:cubicBezTo>
                    <a:cubicBezTo>
                      <a:pt x="406" y="305"/>
                      <a:pt x="393" y="322"/>
                      <a:pt x="389" y="317"/>
                    </a:cubicBezTo>
                    <a:cubicBezTo>
                      <a:pt x="385" y="312"/>
                      <a:pt x="391" y="289"/>
                      <a:pt x="389" y="281"/>
                    </a:cubicBezTo>
                    <a:cubicBezTo>
                      <a:pt x="387" y="273"/>
                      <a:pt x="378" y="272"/>
                      <a:pt x="375" y="27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4" name="Freeform 138"/>
              <p:cNvSpPr>
                <a:spLocks/>
              </p:cNvSpPr>
              <p:nvPr/>
            </p:nvSpPr>
            <p:spPr bwMode="gray">
              <a:xfrm>
                <a:off x="3947" y="1197"/>
                <a:ext cx="116" cy="124"/>
              </a:xfrm>
              <a:custGeom>
                <a:avLst/>
                <a:gdLst>
                  <a:gd name="T0" fmla="*/ 15 w 116"/>
                  <a:gd name="T1" fmla="*/ 9 h 124"/>
                  <a:gd name="T2" fmla="*/ 19 w 116"/>
                  <a:gd name="T3" fmla="*/ 37 h 124"/>
                  <a:gd name="T4" fmla="*/ 7 w 116"/>
                  <a:gd name="T5" fmla="*/ 66 h 124"/>
                  <a:gd name="T6" fmla="*/ 9 w 116"/>
                  <a:gd name="T7" fmla="*/ 97 h 124"/>
                  <a:gd name="T8" fmla="*/ 34 w 116"/>
                  <a:gd name="T9" fmla="*/ 120 h 124"/>
                  <a:gd name="T10" fmla="*/ 66 w 116"/>
                  <a:gd name="T11" fmla="*/ 72 h 124"/>
                  <a:gd name="T12" fmla="*/ 112 w 116"/>
                  <a:gd name="T13" fmla="*/ 37 h 124"/>
                  <a:gd name="T14" fmla="*/ 88 w 116"/>
                  <a:gd name="T15" fmla="*/ 13 h 124"/>
                  <a:gd name="T16" fmla="*/ 70 w 116"/>
                  <a:gd name="T17" fmla="*/ 18 h 124"/>
                  <a:gd name="T18" fmla="*/ 48 w 116"/>
                  <a:gd name="T19" fmla="*/ 1 h 124"/>
                  <a:gd name="T20" fmla="*/ 15 w 116"/>
                  <a:gd name="T21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4">
                    <a:moveTo>
                      <a:pt x="15" y="9"/>
                    </a:moveTo>
                    <a:cubicBezTo>
                      <a:pt x="10" y="18"/>
                      <a:pt x="24" y="29"/>
                      <a:pt x="19" y="37"/>
                    </a:cubicBezTo>
                    <a:cubicBezTo>
                      <a:pt x="13" y="27"/>
                      <a:pt x="13" y="58"/>
                      <a:pt x="7" y="66"/>
                    </a:cubicBezTo>
                    <a:cubicBezTo>
                      <a:pt x="4" y="84"/>
                      <a:pt x="0" y="91"/>
                      <a:pt x="9" y="97"/>
                    </a:cubicBezTo>
                    <a:cubicBezTo>
                      <a:pt x="16" y="103"/>
                      <a:pt x="25" y="124"/>
                      <a:pt x="34" y="120"/>
                    </a:cubicBezTo>
                    <a:cubicBezTo>
                      <a:pt x="43" y="116"/>
                      <a:pt x="53" y="86"/>
                      <a:pt x="66" y="72"/>
                    </a:cubicBezTo>
                    <a:cubicBezTo>
                      <a:pt x="69" y="62"/>
                      <a:pt x="112" y="37"/>
                      <a:pt x="112" y="37"/>
                    </a:cubicBezTo>
                    <a:cubicBezTo>
                      <a:pt x="116" y="29"/>
                      <a:pt x="95" y="16"/>
                      <a:pt x="88" y="13"/>
                    </a:cubicBezTo>
                    <a:cubicBezTo>
                      <a:pt x="81" y="10"/>
                      <a:pt x="77" y="20"/>
                      <a:pt x="70" y="18"/>
                    </a:cubicBezTo>
                    <a:cubicBezTo>
                      <a:pt x="63" y="16"/>
                      <a:pt x="57" y="2"/>
                      <a:pt x="48" y="1"/>
                    </a:cubicBezTo>
                    <a:cubicBezTo>
                      <a:pt x="39" y="8"/>
                      <a:pt x="20" y="0"/>
                      <a:pt x="15" y="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5" name="Freeform 139"/>
              <p:cNvSpPr>
                <a:spLocks/>
              </p:cNvSpPr>
              <p:nvPr/>
            </p:nvSpPr>
            <p:spPr bwMode="gray">
              <a:xfrm>
                <a:off x="4195" y="1078"/>
                <a:ext cx="86" cy="103"/>
              </a:xfrm>
              <a:custGeom>
                <a:avLst/>
                <a:gdLst>
                  <a:gd name="T0" fmla="*/ 52 w 86"/>
                  <a:gd name="T1" fmla="*/ 35 h 103"/>
                  <a:gd name="T2" fmla="*/ 19 w 86"/>
                  <a:gd name="T3" fmla="*/ 6 h 103"/>
                  <a:gd name="T4" fmla="*/ 12 w 86"/>
                  <a:gd name="T5" fmla="*/ 38 h 103"/>
                  <a:gd name="T6" fmla="*/ 34 w 86"/>
                  <a:gd name="T7" fmla="*/ 51 h 103"/>
                  <a:gd name="T8" fmla="*/ 48 w 86"/>
                  <a:gd name="T9" fmla="*/ 72 h 103"/>
                  <a:gd name="T10" fmla="*/ 70 w 86"/>
                  <a:gd name="T11" fmla="*/ 91 h 103"/>
                  <a:gd name="T12" fmla="*/ 68 w 86"/>
                  <a:gd name="T13" fmla="*/ 51 h 103"/>
                  <a:gd name="T14" fmla="*/ 83 w 86"/>
                  <a:gd name="T15" fmla="*/ 21 h 103"/>
                  <a:gd name="T16" fmla="*/ 50 w 86"/>
                  <a:gd name="T17" fmla="*/ 0 h 103"/>
                  <a:gd name="T18" fmla="*/ 52 w 86"/>
                  <a:gd name="T19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3">
                    <a:moveTo>
                      <a:pt x="52" y="35"/>
                    </a:moveTo>
                    <a:cubicBezTo>
                      <a:pt x="34" y="49"/>
                      <a:pt x="35" y="20"/>
                      <a:pt x="19" y="6"/>
                    </a:cubicBezTo>
                    <a:cubicBezTo>
                      <a:pt x="0" y="10"/>
                      <a:pt x="17" y="0"/>
                      <a:pt x="12" y="38"/>
                    </a:cubicBezTo>
                    <a:cubicBezTo>
                      <a:pt x="13" y="48"/>
                      <a:pt x="28" y="45"/>
                      <a:pt x="34" y="51"/>
                    </a:cubicBezTo>
                    <a:cubicBezTo>
                      <a:pt x="40" y="57"/>
                      <a:pt x="42" y="65"/>
                      <a:pt x="48" y="72"/>
                    </a:cubicBezTo>
                    <a:cubicBezTo>
                      <a:pt x="57" y="96"/>
                      <a:pt x="56" y="103"/>
                      <a:pt x="70" y="91"/>
                    </a:cubicBezTo>
                    <a:cubicBezTo>
                      <a:pt x="75" y="72"/>
                      <a:pt x="62" y="68"/>
                      <a:pt x="68" y="51"/>
                    </a:cubicBezTo>
                    <a:cubicBezTo>
                      <a:pt x="67" y="42"/>
                      <a:pt x="86" y="29"/>
                      <a:pt x="83" y="21"/>
                    </a:cubicBezTo>
                    <a:cubicBezTo>
                      <a:pt x="80" y="9"/>
                      <a:pt x="50" y="0"/>
                      <a:pt x="50" y="0"/>
                    </a:cubicBezTo>
                    <a:cubicBezTo>
                      <a:pt x="43" y="7"/>
                      <a:pt x="48" y="13"/>
                      <a:pt x="52" y="3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6" name="Freeform 140"/>
              <p:cNvSpPr>
                <a:spLocks/>
              </p:cNvSpPr>
              <p:nvPr/>
            </p:nvSpPr>
            <p:spPr bwMode="gray">
              <a:xfrm>
                <a:off x="4243" y="912"/>
                <a:ext cx="86" cy="117"/>
              </a:xfrm>
              <a:custGeom>
                <a:avLst/>
                <a:gdLst>
                  <a:gd name="T0" fmla="*/ 40 w 86"/>
                  <a:gd name="T1" fmla="*/ 25 h 117"/>
                  <a:gd name="T2" fmla="*/ 23 w 86"/>
                  <a:gd name="T3" fmla="*/ 7 h 117"/>
                  <a:gd name="T4" fmla="*/ 1 w 86"/>
                  <a:gd name="T5" fmla="*/ 10 h 117"/>
                  <a:gd name="T6" fmla="*/ 19 w 86"/>
                  <a:gd name="T7" fmla="*/ 39 h 117"/>
                  <a:gd name="T8" fmla="*/ 41 w 86"/>
                  <a:gd name="T9" fmla="*/ 70 h 117"/>
                  <a:gd name="T10" fmla="*/ 62 w 86"/>
                  <a:gd name="T11" fmla="*/ 79 h 117"/>
                  <a:gd name="T12" fmla="*/ 83 w 86"/>
                  <a:gd name="T13" fmla="*/ 108 h 117"/>
                  <a:gd name="T14" fmla="*/ 82 w 86"/>
                  <a:gd name="T15" fmla="*/ 69 h 117"/>
                  <a:gd name="T16" fmla="*/ 83 w 86"/>
                  <a:gd name="T17" fmla="*/ 27 h 117"/>
                  <a:gd name="T18" fmla="*/ 65 w 86"/>
                  <a:gd name="T19" fmla="*/ 45 h 117"/>
                  <a:gd name="T20" fmla="*/ 62 w 86"/>
                  <a:gd name="T21" fmla="*/ 19 h 117"/>
                  <a:gd name="T22" fmla="*/ 47 w 86"/>
                  <a:gd name="T23" fmla="*/ 13 h 117"/>
                  <a:gd name="T24" fmla="*/ 40 w 86"/>
                  <a:gd name="T25" fmla="*/ 2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117">
                    <a:moveTo>
                      <a:pt x="40" y="25"/>
                    </a:moveTo>
                    <a:cubicBezTo>
                      <a:pt x="37" y="30"/>
                      <a:pt x="26" y="0"/>
                      <a:pt x="23" y="7"/>
                    </a:cubicBezTo>
                    <a:cubicBezTo>
                      <a:pt x="17" y="5"/>
                      <a:pt x="2" y="5"/>
                      <a:pt x="1" y="10"/>
                    </a:cubicBezTo>
                    <a:cubicBezTo>
                      <a:pt x="0" y="15"/>
                      <a:pt x="12" y="29"/>
                      <a:pt x="19" y="39"/>
                    </a:cubicBezTo>
                    <a:cubicBezTo>
                      <a:pt x="25" y="47"/>
                      <a:pt x="34" y="63"/>
                      <a:pt x="41" y="70"/>
                    </a:cubicBezTo>
                    <a:cubicBezTo>
                      <a:pt x="48" y="77"/>
                      <a:pt x="55" y="73"/>
                      <a:pt x="62" y="79"/>
                    </a:cubicBezTo>
                    <a:cubicBezTo>
                      <a:pt x="71" y="79"/>
                      <a:pt x="79" y="117"/>
                      <a:pt x="83" y="108"/>
                    </a:cubicBezTo>
                    <a:cubicBezTo>
                      <a:pt x="86" y="106"/>
                      <a:pt x="82" y="82"/>
                      <a:pt x="82" y="69"/>
                    </a:cubicBezTo>
                    <a:cubicBezTo>
                      <a:pt x="82" y="56"/>
                      <a:pt x="86" y="31"/>
                      <a:pt x="83" y="27"/>
                    </a:cubicBezTo>
                    <a:cubicBezTo>
                      <a:pt x="80" y="19"/>
                      <a:pt x="74" y="47"/>
                      <a:pt x="65" y="45"/>
                    </a:cubicBezTo>
                    <a:cubicBezTo>
                      <a:pt x="62" y="44"/>
                      <a:pt x="65" y="24"/>
                      <a:pt x="62" y="19"/>
                    </a:cubicBezTo>
                    <a:cubicBezTo>
                      <a:pt x="59" y="14"/>
                      <a:pt x="51" y="12"/>
                      <a:pt x="47" y="13"/>
                    </a:cubicBezTo>
                    <a:cubicBezTo>
                      <a:pt x="43" y="14"/>
                      <a:pt x="43" y="20"/>
                      <a:pt x="40" y="2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7" name="Freeform 141"/>
              <p:cNvSpPr>
                <a:spLocks/>
              </p:cNvSpPr>
              <p:nvPr/>
            </p:nvSpPr>
            <p:spPr bwMode="gray">
              <a:xfrm>
                <a:off x="4074" y="1134"/>
                <a:ext cx="117" cy="103"/>
              </a:xfrm>
              <a:custGeom>
                <a:avLst/>
                <a:gdLst>
                  <a:gd name="T0" fmla="*/ 17 w 117"/>
                  <a:gd name="T1" fmla="*/ 25 h 103"/>
                  <a:gd name="T2" fmla="*/ 7 w 117"/>
                  <a:gd name="T3" fmla="*/ 51 h 103"/>
                  <a:gd name="T4" fmla="*/ 18 w 117"/>
                  <a:gd name="T5" fmla="*/ 80 h 103"/>
                  <a:gd name="T6" fmla="*/ 57 w 117"/>
                  <a:gd name="T7" fmla="*/ 75 h 103"/>
                  <a:gd name="T8" fmla="*/ 23 w 117"/>
                  <a:gd name="T9" fmla="*/ 99 h 103"/>
                  <a:gd name="T10" fmla="*/ 53 w 117"/>
                  <a:gd name="T11" fmla="*/ 100 h 103"/>
                  <a:gd name="T12" fmla="*/ 80 w 117"/>
                  <a:gd name="T13" fmla="*/ 81 h 103"/>
                  <a:gd name="T14" fmla="*/ 107 w 117"/>
                  <a:gd name="T15" fmla="*/ 78 h 103"/>
                  <a:gd name="T16" fmla="*/ 117 w 117"/>
                  <a:gd name="T17" fmla="*/ 51 h 103"/>
                  <a:gd name="T18" fmla="*/ 93 w 117"/>
                  <a:gd name="T19" fmla="*/ 51 h 103"/>
                  <a:gd name="T20" fmla="*/ 83 w 117"/>
                  <a:gd name="T21" fmla="*/ 6 h 103"/>
                  <a:gd name="T22" fmla="*/ 66 w 117"/>
                  <a:gd name="T23" fmla="*/ 16 h 103"/>
                  <a:gd name="T24" fmla="*/ 59 w 117"/>
                  <a:gd name="T25" fmla="*/ 49 h 103"/>
                  <a:gd name="T26" fmla="*/ 44 w 117"/>
                  <a:gd name="T27" fmla="*/ 28 h 103"/>
                  <a:gd name="T28" fmla="*/ 17 w 117"/>
                  <a:gd name="T29" fmla="*/ 2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03">
                    <a:moveTo>
                      <a:pt x="17" y="25"/>
                    </a:moveTo>
                    <a:cubicBezTo>
                      <a:pt x="9" y="35"/>
                      <a:pt x="15" y="41"/>
                      <a:pt x="7" y="51"/>
                    </a:cubicBezTo>
                    <a:cubicBezTo>
                      <a:pt x="0" y="75"/>
                      <a:pt x="10" y="74"/>
                      <a:pt x="18" y="80"/>
                    </a:cubicBezTo>
                    <a:cubicBezTo>
                      <a:pt x="24" y="85"/>
                      <a:pt x="42" y="75"/>
                      <a:pt x="57" y="75"/>
                    </a:cubicBezTo>
                    <a:cubicBezTo>
                      <a:pt x="58" y="78"/>
                      <a:pt x="24" y="95"/>
                      <a:pt x="23" y="99"/>
                    </a:cubicBezTo>
                    <a:cubicBezTo>
                      <a:pt x="22" y="103"/>
                      <a:pt x="44" y="103"/>
                      <a:pt x="53" y="100"/>
                    </a:cubicBezTo>
                    <a:cubicBezTo>
                      <a:pt x="62" y="97"/>
                      <a:pt x="71" y="85"/>
                      <a:pt x="80" y="81"/>
                    </a:cubicBezTo>
                    <a:cubicBezTo>
                      <a:pt x="89" y="77"/>
                      <a:pt x="101" y="83"/>
                      <a:pt x="107" y="78"/>
                    </a:cubicBezTo>
                    <a:cubicBezTo>
                      <a:pt x="111" y="75"/>
                      <a:pt x="117" y="51"/>
                      <a:pt x="117" y="51"/>
                    </a:cubicBezTo>
                    <a:cubicBezTo>
                      <a:pt x="116" y="42"/>
                      <a:pt x="99" y="58"/>
                      <a:pt x="93" y="51"/>
                    </a:cubicBezTo>
                    <a:cubicBezTo>
                      <a:pt x="87" y="44"/>
                      <a:pt x="88" y="12"/>
                      <a:pt x="83" y="6"/>
                    </a:cubicBezTo>
                    <a:cubicBezTo>
                      <a:pt x="78" y="0"/>
                      <a:pt x="70" y="9"/>
                      <a:pt x="66" y="16"/>
                    </a:cubicBezTo>
                    <a:cubicBezTo>
                      <a:pt x="62" y="23"/>
                      <a:pt x="63" y="47"/>
                      <a:pt x="59" y="49"/>
                    </a:cubicBezTo>
                    <a:cubicBezTo>
                      <a:pt x="55" y="51"/>
                      <a:pt x="51" y="32"/>
                      <a:pt x="44" y="28"/>
                    </a:cubicBezTo>
                    <a:cubicBezTo>
                      <a:pt x="37" y="24"/>
                      <a:pt x="23" y="26"/>
                      <a:pt x="17" y="2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8" name="Freeform 142"/>
              <p:cNvSpPr>
                <a:spLocks/>
              </p:cNvSpPr>
              <p:nvPr/>
            </p:nvSpPr>
            <p:spPr bwMode="gray">
              <a:xfrm>
                <a:off x="4423" y="2366"/>
                <a:ext cx="144" cy="55"/>
              </a:xfrm>
              <a:custGeom>
                <a:avLst/>
                <a:gdLst>
                  <a:gd name="T0" fmla="*/ 4 w 144"/>
                  <a:gd name="T1" fmla="*/ 8 h 55"/>
                  <a:gd name="T2" fmla="*/ 10 w 144"/>
                  <a:gd name="T3" fmla="*/ 25 h 55"/>
                  <a:gd name="T4" fmla="*/ 37 w 144"/>
                  <a:gd name="T5" fmla="*/ 20 h 55"/>
                  <a:gd name="T6" fmla="*/ 86 w 144"/>
                  <a:gd name="T7" fmla="*/ 40 h 55"/>
                  <a:gd name="T8" fmla="*/ 95 w 144"/>
                  <a:gd name="T9" fmla="*/ 55 h 55"/>
                  <a:gd name="T10" fmla="*/ 137 w 144"/>
                  <a:gd name="T11" fmla="*/ 53 h 55"/>
                  <a:gd name="T12" fmla="*/ 137 w 144"/>
                  <a:gd name="T13" fmla="*/ 43 h 55"/>
                  <a:gd name="T14" fmla="*/ 110 w 144"/>
                  <a:gd name="T15" fmla="*/ 25 h 55"/>
                  <a:gd name="T16" fmla="*/ 92 w 144"/>
                  <a:gd name="T17" fmla="*/ 24 h 55"/>
                  <a:gd name="T18" fmla="*/ 56 w 144"/>
                  <a:gd name="T19" fmla="*/ 4 h 55"/>
                  <a:gd name="T20" fmla="*/ 34 w 144"/>
                  <a:gd name="T21" fmla="*/ 2 h 55"/>
                  <a:gd name="T22" fmla="*/ 4 w 144"/>
                  <a:gd name="T23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5">
                    <a:moveTo>
                      <a:pt x="4" y="8"/>
                    </a:moveTo>
                    <a:cubicBezTo>
                      <a:pt x="0" y="12"/>
                      <a:pt x="5" y="23"/>
                      <a:pt x="10" y="25"/>
                    </a:cubicBezTo>
                    <a:cubicBezTo>
                      <a:pt x="15" y="27"/>
                      <a:pt x="24" y="18"/>
                      <a:pt x="37" y="20"/>
                    </a:cubicBezTo>
                    <a:cubicBezTo>
                      <a:pt x="47" y="23"/>
                      <a:pt x="74" y="35"/>
                      <a:pt x="86" y="40"/>
                    </a:cubicBezTo>
                    <a:cubicBezTo>
                      <a:pt x="96" y="46"/>
                      <a:pt x="87" y="53"/>
                      <a:pt x="95" y="55"/>
                    </a:cubicBezTo>
                    <a:cubicBezTo>
                      <a:pt x="102" y="49"/>
                      <a:pt x="130" y="55"/>
                      <a:pt x="137" y="53"/>
                    </a:cubicBezTo>
                    <a:cubicBezTo>
                      <a:pt x="144" y="51"/>
                      <a:pt x="141" y="48"/>
                      <a:pt x="137" y="43"/>
                    </a:cubicBezTo>
                    <a:cubicBezTo>
                      <a:pt x="133" y="38"/>
                      <a:pt x="117" y="28"/>
                      <a:pt x="110" y="25"/>
                    </a:cubicBezTo>
                    <a:cubicBezTo>
                      <a:pt x="103" y="20"/>
                      <a:pt x="98" y="27"/>
                      <a:pt x="92" y="24"/>
                    </a:cubicBezTo>
                    <a:cubicBezTo>
                      <a:pt x="83" y="20"/>
                      <a:pt x="66" y="8"/>
                      <a:pt x="56" y="4"/>
                    </a:cubicBezTo>
                    <a:cubicBezTo>
                      <a:pt x="46" y="0"/>
                      <a:pt x="43" y="1"/>
                      <a:pt x="34" y="2"/>
                    </a:cubicBezTo>
                    <a:cubicBezTo>
                      <a:pt x="25" y="3"/>
                      <a:pt x="10" y="7"/>
                      <a:pt x="4" y="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19" name="Freeform 143"/>
              <p:cNvSpPr>
                <a:spLocks/>
              </p:cNvSpPr>
              <p:nvPr/>
            </p:nvSpPr>
            <p:spPr bwMode="gray">
              <a:xfrm>
                <a:off x="4559" y="2411"/>
                <a:ext cx="84" cy="43"/>
              </a:xfrm>
              <a:custGeom>
                <a:avLst/>
                <a:gdLst>
                  <a:gd name="T0" fmla="*/ 10 w 84"/>
                  <a:gd name="T1" fmla="*/ 4 h 43"/>
                  <a:gd name="T2" fmla="*/ 28 w 84"/>
                  <a:gd name="T3" fmla="*/ 16 h 43"/>
                  <a:gd name="T4" fmla="*/ 7 w 84"/>
                  <a:gd name="T5" fmla="*/ 16 h 43"/>
                  <a:gd name="T6" fmla="*/ 1 w 84"/>
                  <a:gd name="T7" fmla="*/ 28 h 43"/>
                  <a:gd name="T8" fmla="*/ 16 w 84"/>
                  <a:gd name="T9" fmla="*/ 26 h 43"/>
                  <a:gd name="T10" fmla="*/ 37 w 84"/>
                  <a:gd name="T11" fmla="*/ 40 h 43"/>
                  <a:gd name="T12" fmla="*/ 70 w 84"/>
                  <a:gd name="T13" fmla="*/ 31 h 43"/>
                  <a:gd name="T14" fmla="*/ 81 w 84"/>
                  <a:gd name="T15" fmla="*/ 20 h 43"/>
                  <a:gd name="T16" fmla="*/ 52 w 84"/>
                  <a:gd name="T17" fmla="*/ 8 h 43"/>
                  <a:gd name="T18" fmla="*/ 36 w 84"/>
                  <a:gd name="T19" fmla="*/ 1 h 43"/>
                  <a:gd name="T20" fmla="*/ 10 w 84"/>
                  <a:gd name="T21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43">
                    <a:moveTo>
                      <a:pt x="10" y="4"/>
                    </a:moveTo>
                    <a:cubicBezTo>
                      <a:pt x="9" y="6"/>
                      <a:pt x="29" y="14"/>
                      <a:pt x="28" y="16"/>
                    </a:cubicBezTo>
                    <a:cubicBezTo>
                      <a:pt x="27" y="18"/>
                      <a:pt x="11" y="14"/>
                      <a:pt x="7" y="16"/>
                    </a:cubicBezTo>
                    <a:cubicBezTo>
                      <a:pt x="3" y="18"/>
                      <a:pt x="0" y="26"/>
                      <a:pt x="1" y="28"/>
                    </a:cubicBezTo>
                    <a:cubicBezTo>
                      <a:pt x="2" y="30"/>
                      <a:pt x="10" y="24"/>
                      <a:pt x="16" y="26"/>
                    </a:cubicBezTo>
                    <a:cubicBezTo>
                      <a:pt x="22" y="28"/>
                      <a:pt x="28" y="39"/>
                      <a:pt x="37" y="40"/>
                    </a:cubicBezTo>
                    <a:cubicBezTo>
                      <a:pt x="47" y="43"/>
                      <a:pt x="61" y="35"/>
                      <a:pt x="70" y="31"/>
                    </a:cubicBezTo>
                    <a:cubicBezTo>
                      <a:pt x="77" y="28"/>
                      <a:pt x="84" y="24"/>
                      <a:pt x="81" y="20"/>
                    </a:cubicBezTo>
                    <a:cubicBezTo>
                      <a:pt x="78" y="16"/>
                      <a:pt x="59" y="11"/>
                      <a:pt x="52" y="8"/>
                    </a:cubicBezTo>
                    <a:cubicBezTo>
                      <a:pt x="45" y="5"/>
                      <a:pt x="43" y="2"/>
                      <a:pt x="36" y="1"/>
                    </a:cubicBezTo>
                    <a:cubicBezTo>
                      <a:pt x="29" y="0"/>
                      <a:pt x="15" y="3"/>
                      <a:pt x="10" y="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0320" name="Group 144"/>
          <p:cNvGrpSpPr>
            <a:grpSpLocks/>
          </p:cNvGrpSpPr>
          <p:nvPr userDrawn="1"/>
        </p:nvGrpSpPr>
        <p:grpSpPr bwMode="auto">
          <a:xfrm>
            <a:off x="168275" y="3141663"/>
            <a:ext cx="8975725" cy="2646362"/>
            <a:chOff x="106" y="1797"/>
            <a:chExt cx="5654" cy="1667"/>
          </a:xfrm>
        </p:grpSpPr>
        <p:pic>
          <p:nvPicPr>
            <p:cNvPr id="50321" name="Picture 145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06" y="1797"/>
              <a:ext cx="5654" cy="1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322" name="Picture 146" descr="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336" y="2205"/>
              <a:ext cx="2943" cy="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323" name="Picture 147" descr="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339" b="16667"/>
            <a:stretch>
              <a:fillRect/>
            </a:stretch>
          </p:blipFill>
          <p:spPr bwMode="gray">
            <a:xfrm>
              <a:off x="3651" y="2659"/>
              <a:ext cx="2109" cy="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324" name="Group 148"/>
          <p:cNvGrpSpPr>
            <a:grpSpLocks/>
          </p:cNvGrpSpPr>
          <p:nvPr userDrawn="1"/>
        </p:nvGrpSpPr>
        <p:grpSpPr bwMode="auto">
          <a:xfrm>
            <a:off x="152400" y="1846263"/>
            <a:ext cx="5757863" cy="508000"/>
            <a:chOff x="95" y="650"/>
            <a:chExt cx="3627" cy="411"/>
          </a:xfrm>
        </p:grpSpPr>
        <p:sp>
          <p:nvSpPr>
            <p:cNvPr id="50325" name="Rectangle 149"/>
            <p:cNvSpPr>
              <a:spLocks noChangeArrowheads="1"/>
            </p:cNvSpPr>
            <p:nvPr/>
          </p:nvSpPr>
          <p:spPr bwMode="gray">
            <a:xfrm>
              <a:off x="95" y="836"/>
              <a:ext cx="3627" cy="1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39999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26" name="Rectangle 150"/>
            <p:cNvSpPr>
              <a:spLocks noChangeArrowheads="1"/>
            </p:cNvSpPr>
            <p:nvPr/>
          </p:nvSpPr>
          <p:spPr bwMode="gray">
            <a:xfrm>
              <a:off x="95" y="877"/>
              <a:ext cx="1915" cy="1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27" name="Rectangle 151"/>
            <p:cNvSpPr>
              <a:spLocks noChangeArrowheads="1"/>
            </p:cNvSpPr>
            <p:nvPr/>
          </p:nvSpPr>
          <p:spPr bwMode="gray">
            <a:xfrm>
              <a:off x="95" y="952"/>
              <a:ext cx="2267" cy="1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28" name="Rectangle 152"/>
            <p:cNvSpPr>
              <a:spLocks noChangeArrowheads="1"/>
            </p:cNvSpPr>
            <p:nvPr/>
          </p:nvSpPr>
          <p:spPr bwMode="gray">
            <a:xfrm>
              <a:off x="95" y="650"/>
              <a:ext cx="1134" cy="1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29" name="Rectangle 153"/>
            <p:cNvSpPr>
              <a:spLocks noChangeArrowheads="1"/>
            </p:cNvSpPr>
            <p:nvPr/>
          </p:nvSpPr>
          <p:spPr bwMode="gray">
            <a:xfrm>
              <a:off x="95" y="1013"/>
              <a:ext cx="1587" cy="1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0" name="Rectangle 154"/>
            <p:cNvSpPr>
              <a:spLocks noChangeArrowheads="1"/>
            </p:cNvSpPr>
            <p:nvPr/>
          </p:nvSpPr>
          <p:spPr bwMode="gray">
            <a:xfrm>
              <a:off x="95" y="699"/>
              <a:ext cx="2720" cy="1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31" name="Rectangle 155"/>
            <p:cNvSpPr>
              <a:spLocks noChangeArrowheads="1"/>
            </p:cNvSpPr>
            <p:nvPr/>
          </p:nvSpPr>
          <p:spPr bwMode="gray">
            <a:xfrm>
              <a:off x="95" y="1048"/>
              <a:ext cx="680" cy="1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20000"/>
                  </a:schemeClr>
                </a:gs>
                <a:gs pos="100000">
                  <a:schemeClr val="accent1">
                    <a:gamma/>
                    <a:tint val="0"/>
                    <a:invGamma/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50332" name="Picture 156" descr="16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3"/>
          <a:stretch>
            <a:fillRect/>
          </a:stretch>
        </p:blipFill>
        <p:spPr bwMode="gray">
          <a:xfrm>
            <a:off x="179388" y="3341688"/>
            <a:ext cx="8964612" cy="200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33" name="AutoShape 157"/>
          <p:cNvSpPr>
            <a:spLocks noChangeArrowheads="1"/>
          </p:cNvSpPr>
          <p:nvPr userDrawn="1"/>
        </p:nvSpPr>
        <p:spPr bwMode="gray">
          <a:xfrm rot="10800000">
            <a:off x="146050" y="5362575"/>
            <a:ext cx="644525" cy="644525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34" name="Freeform 158"/>
          <p:cNvSpPr>
            <a:spLocks/>
          </p:cNvSpPr>
          <p:nvPr userDrawn="1"/>
        </p:nvSpPr>
        <p:spPr bwMode="gray">
          <a:xfrm>
            <a:off x="152400" y="593725"/>
            <a:ext cx="8991600" cy="5410200"/>
          </a:xfrm>
          <a:custGeom>
            <a:avLst/>
            <a:gdLst>
              <a:gd name="T0" fmla="*/ 5664 w 5664"/>
              <a:gd name="T1" fmla="*/ 0 h 3408"/>
              <a:gd name="T2" fmla="*/ 0 w 5664"/>
              <a:gd name="T3" fmla="*/ 0 h 3408"/>
              <a:gd name="T4" fmla="*/ 0 w 5664"/>
              <a:gd name="T5" fmla="*/ 2967 h 3408"/>
              <a:gd name="T6" fmla="*/ 435 w 5664"/>
              <a:gd name="T7" fmla="*/ 2967 h 3408"/>
              <a:gd name="T8" fmla="*/ 437 w 5664"/>
              <a:gd name="T9" fmla="*/ 3404 h 3408"/>
              <a:gd name="T10" fmla="*/ 5664 w 5664"/>
              <a:gd name="T11" fmla="*/ 3408 h 3408"/>
              <a:gd name="T12" fmla="*/ 5664 w 5664"/>
              <a:gd name="T13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4" h="3408">
                <a:moveTo>
                  <a:pt x="5664" y="0"/>
                </a:moveTo>
                <a:lnTo>
                  <a:pt x="0" y="0"/>
                </a:lnTo>
                <a:lnTo>
                  <a:pt x="0" y="2967"/>
                </a:lnTo>
                <a:lnTo>
                  <a:pt x="435" y="2967"/>
                </a:lnTo>
                <a:lnTo>
                  <a:pt x="437" y="3404"/>
                </a:lnTo>
                <a:lnTo>
                  <a:pt x="5664" y="3408"/>
                </a:lnTo>
                <a:lnTo>
                  <a:pt x="5664" y="0"/>
                </a:lnTo>
                <a:close/>
              </a:path>
            </a:pathLst>
          </a:custGeom>
          <a:noFill/>
          <a:ln w="12700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0335" name="Group 159"/>
          <p:cNvGrpSpPr>
            <a:grpSpLocks/>
          </p:cNvGrpSpPr>
          <p:nvPr userDrawn="1"/>
        </p:nvGrpSpPr>
        <p:grpSpPr bwMode="auto">
          <a:xfrm>
            <a:off x="152400" y="593725"/>
            <a:ext cx="5286375" cy="2673350"/>
            <a:chOff x="96" y="192"/>
            <a:chExt cx="3330" cy="1684"/>
          </a:xfrm>
        </p:grpSpPr>
        <p:pic>
          <p:nvPicPr>
            <p:cNvPr id="50336" name="Picture 160" descr="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315"/>
            <a:stretch>
              <a:fillRect/>
            </a:stretch>
          </p:blipFill>
          <p:spPr bwMode="gray">
            <a:xfrm>
              <a:off x="96" y="192"/>
              <a:ext cx="3330" cy="1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337" name="Picture 161" descr="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18" r="46922"/>
            <a:stretch>
              <a:fillRect/>
            </a:stretch>
          </p:blipFill>
          <p:spPr bwMode="gray">
            <a:xfrm>
              <a:off x="96" y="192"/>
              <a:ext cx="3001" cy="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338" name="Freeform 162"/>
          <p:cNvSpPr>
            <a:spLocks/>
          </p:cNvSpPr>
          <p:nvPr userDrawn="1"/>
        </p:nvSpPr>
        <p:spPr bwMode="gray">
          <a:xfrm flipH="1">
            <a:off x="4173538" y="2455863"/>
            <a:ext cx="4970462" cy="206375"/>
          </a:xfrm>
          <a:custGeom>
            <a:avLst/>
            <a:gdLst>
              <a:gd name="T0" fmla="*/ 0 w 3258"/>
              <a:gd name="T1" fmla="*/ 0 h 130"/>
              <a:gd name="T2" fmla="*/ 3258 w 3258"/>
              <a:gd name="T3" fmla="*/ 0 h 130"/>
              <a:gd name="T4" fmla="*/ 3067 w 3258"/>
              <a:gd name="T5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258" h="130">
                <a:moveTo>
                  <a:pt x="0" y="0"/>
                </a:moveTo>
                <a:lnTo>
                  <a:pt x="3258" y="0"/>
                </a:lnTo>
                <a:lnTo>
                  <a:pt x="3067" y="130"/>
                </a:lnTo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39" name="Rectangle 163"/>
          <p:cNvSpPr>
            <a:spLocks noGrp="1" noChangeArrowheads="1"/>
          </p:cNvSpPr>
          <p:nvPr>
            <p:ph type="ctrTitle"/>
          </p:nvPr>
        </p:nvSpPr>
        <p:spPr bwMode="auto">
          <a:xfrm>
            <a:off x="3733800" y="990600"/>
            <a:ext cx="5105400" cy="14700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eaLnBrk="1" hangingPunct="1">
              <a:defRPr sz="4400" smtClea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0340" name="Rectangle 16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2514600"/>
            <a:ext cx="4343400" cy="457200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r" eaLnBrk="1" hangingPunct="1">
              <a:buFontTx/>
              <a:buNone/>
              <a:defRPr sz="2200" i="1" smtClean="0"/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50341" name="Rectangle 165"/>
          <p:cNvSpPr>
            <a:spLocks noGrp="1" noChangeArrowheads="1"/>
          </p:cNvSpPr>
          <p:nvPr>
            <p:ph type="dt" sz="half" idx="2"/>
          </p:nvPr>
        </p:nvSpPr>
        <p:spPr>
          <a:xfrm>
            <a:off x="4267200" y="6518275"/>
            <a:ext cx="1600200" cy="236538"/>
          </a:xfrm>
        </p:spPr>
        <p:txBody>
          <a:bodyPr/>
          <a:lstStyle>
            <a:lvl1pPr>
              <a:defRPr sz="1200"/>
            </a:lvl1pPr>
          </a:lstStyle>
          <a:p>
            <a:fld id="{E4470C9F-312E-44F2-A113-CCD2178092F8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50342" name="Rectangle 166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518275"/>
            <a:ext cx="2895600" cy="236538"/>
          </a:xfrm>
        </p:spPr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0343" name="Rectangle 16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53988" y="5407025"/>
            <a:ext cx="609600" cy="236538"/>
          </a:xfrm>
        </p:spPr>
        <p:txBody>
          <a:bodyPr/>
          <a:lstStyle>
            <a:lvl1pPr>
              <a:defRPr sz="1200"/>
            </a:lvl1pPr>
          </a:lstStyle>
          <a:p>
            <a:fld id="{DB9C65B6-AD13-4CED-92C0-336061D13D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0344" name="Text Box 168"/>
          <p:cNvSpPr txBox="1">
            <a:spLocks noChangeArrowheads="1"/>
          </p:cNvSpPr>
          <p:nvPr userDrawn="1"/>
        </p:nvSpPr>
        <p:spPr bwMode="gray">
          <a:xfrm>
            <a:off x="3056519" y="6044318"/>
            <a:ext cx="28277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200" dirty="0" err="1" smtClean="0">
                <a:latin typeface="Arial Black" panose="020B0A04020102020204" pitchFamily="34" charset="0"/>
              </a:rPr>
              <a:t>Aprotrain</a:t>
            </a:r>
            <a:r>
              <a:rPr lang="en-US" sz="2200" dirty="0" smtClean="0">
                <a:latin typeface="Arial Black" panose="020B0A04020102020204" pitchFamily="34" charset="0"/>
              </a:rPr>
              <a:t> Aptech</a:t>
            </a:r>
            <a:endParaRPr lang="en-US" sz="2200" dirty="0">
              <a:latin typeface="Arial Black" panose="020B0A04020102020204" pitchFamily="34" charset="0"/>
            </a:endParaRPr>
          </a:p>
        </p:txBody>
      </p:sp>
      <p:pic>
        <p:nvPicPr>
          <p:cNvPr id="50345" name="Picture 169" descr="24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936750"/>
            <a:ext cx="4635500" cy="304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5" descr="Description: Description: Description: logo"/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936" y="6106620"/>
            <a:ext cx="1776535" cy="65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5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54" grpId="0" animBg="1"/>
      <p:bldP spid="50338" grpId="0" animBg="1"/>
      <p:bldP spid="50339" grpId="0"/>
      <p:bldP spid="503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3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5034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90AE5-EC03-4E4F-8935-3AF6A91CFCE1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310605-B218-4F7E-96F9-9C7E536F54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03183-B7DB-45C1-9491-0F7FB35FBF4F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C0EDB0-E1CD-49A7-8567-4DFE700FE5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35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036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C4C2E2-DD17-4D14-B43F-FFBE4A2F299A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00180-A0B4-4089-AF17-8077C22385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10400" cy="10366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C3100-5880-4403-94AB-3A0D303D9CA2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58418-856D-49F4-B57D-D2399F23CE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9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82BBF-828B-406F-BBCD-B59DFD145BAE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5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A1DAF9-A5F1-4F90-A0A5-81679C9193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8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0588C6-FF1E-4388-9CFC-020CCC9774FE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6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123D3-E6DA-4965-9442-BF13F090CD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C486CC-BB1D-4395-BE75-E00810982CA8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8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F0869-E2F7-43D6-8B56-5264BAFF0D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E0B97-7D4C-4631-994C-F966A2BFBC47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4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8D738B-DF98-4211-8A81-0B028E5130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96748A-735F-4E1B-A54F-8881DEF2E133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3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1A16B-F668-4BB0-8C6D-BB9DB34A343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43B2A-40AB-4C5C-93A5-463BC7371E11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6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38AE2-63A6-4038-9291-F39F9B27A5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5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4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AC4AD-3504-4CB8-B044-F8CBBBACA5C2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6" name="Rectangle 15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1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A3F0B5-BC4D-4762-ABD1-BE31D7F1D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8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Rectangle 78"/>
          <p:cNvSpPr>
            <a:spLocks noChangeArrowheads="1"/>
          </p:cNvSpPr>
          <p:nvPr userDrawn="1"/>
        </p:nvSpPr>
        <p:spPr bwMode="gray">
          <a:xfrm flipH="1">
            <a:off x="158750" y="203200"/>
            <a:ext cx="8985250" cy="12858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27" name="Picture 79" descr="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53918" b="9697"/>
          <a:stretch>
            <a:fillRect/>
          </a:stretch>
        </p:blipFill>
        <p:spPr bwMode="gray">
          <a:xfrm>
            <a:off x="152400" y="217488"/>
            <a:ext cx="8991600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28" name="Group 80"/>
          <p:cNvGrpSpPr>
            <a:grpSpLocks/>
          </p:cNvGrpSpPr>
          <p:nvPr userDrawn="1"/>
        </p:nvGrpSpPr>
        <p:grpSpPr bwMode="auto">
          <a:xfrm>
            <a:off x="6575425" y="219075"/>
            <a:ext cx="2411413" cy="1292225"/>
            <a:chOff x="672" y="912"/>
            <a:chExt cx="4535" cy="2746"/>
          </a:xfrm>
        </p:grpSpPr>
        <p:grpSp>
          <p:nvGrpSpPr>
            <p:cNvPr id="2129" name="Group 81"/>
            <p:cNvGrpSpPr>
              <a:grpSpLocks/>
            </p:cNvGrpSpPr>
            <p:nvPr/>
          </p:nvGrpSpPr>
          <p:grpSpPr bwMode="auto">
            <a:xfrm>
              <a:off x="672" y="999"/>
              <a:ext cx="2645" cy="2460"/>
              <a:chOff x="672" y="999"/>
              <a:chExt cx="2645" cy="2460"/>
            </a:xfrm>
          </p:grpSpPr>
          <p:sp>
            <p:nvSpPr>
              <p:cNvPr id="2130" name="Freeform 82"/>
              <p:cNvSpPr>
                <a:spLocks/>
              </p:cNvSpPr>
              <p:nvPr/>
            </p:nvSpPr>
            <p:spPr bwMode="gray">
              <a:xfrm>
                <a:off x="672" y="1012"/>
                <a:ext cx="2645" cy="2136"/>
              </a:xfrm>
              <a:custGeom>
                <a:avLst/>
                <a:gdLst>
                  <a:gd name="T0" fmla="*/ 1494 w 2645"/>
                  <a:gd name="T1" fmla="*/ 104 h 2136"/>
                  <a:gd name="T2" fmla="*/ 1301 w 2645"/>
                  <a:gd name="T3" fmla="*/ 299 h 2136"/>
                  <a:gd name="T4" fmla="*/ 1205 w 2645"/>
                  <a:gd name="T5" fmla="*/ 249 h 2136"/>
                  <a:gd name="T6" fmla="*/ 1211 w 2645"/>
                  <a:gd name="T7" fmla="*/ 389 h 2136"/>
                  <a:gd name="T8" fmla="*/ 1212 w 2645"/>
                  <a:gd name="T9" fmla="*/ 500 h 2136"/>
                  <a:gd name="T10" fmla="*/ 1152 w 2645"/>
                  <a:gd name="T11" fmla="*/ 482 h 2136"/>
                  <a:gd name="T12" fmla="*/ 1176 w 2645"/>
                  <a:gd name="T13" fmla="*/ 266 h 2136"/>
                  <a:gd name="T14" fmla="*/ 1091 w 2645"/>
                  <a:gd name="T15" fmla="*/ 384 h 2136"/>
                  <a:gd name="T16" fmla="*/ 1004 w 2645"/>
                  <a:gd name="T17" fmla="*/ 399 h 2136"/>
                  <a:gd name="T18" fmla="*/ 824 w 2645"/>
                  <a:gd name="T19" fmla="*/ 462 h 2136"/>
                  <a:gd name="T20" fmla="*/ 785 w 2645"/>
                  <a:gd name="T21" fmla="*/ 489 h 2136"/>
                  <a:gd name="T22" fmla="*/ 687 w 2645"/>
                  <a:gd name="T23" fmla="*/ 543 h 2136"/>
                  <a:gd name="T24" fmla="*/ 720 w 2645"/>
                  <a:gd name="T25" fmla="*/ 393 h 2136"/>
                  <a:gd name="T26" fmla="*/ 616 w 2645"/>
                  <a:gd name="T27" fmla="*/ 315 h 2136"/>
                  <a:gd name="T28" fmla="*/ 345 w 2645"/>
                  <a:gd name="T29" fmla="*/ 579 h 2136"/>
                  <a:gd name="T30" fmla="*/ 397 w 2645"/>
                  <a:gd name="T31" fmla="*/ 741 h 2136"/>
                  <a:gd name="T32" fmla="*/ 522 w 2645"/>
                  <a:gd name="T33" fmla="*/ 557 h 2136"/>
                  <a:gd name="T34" fmla="*/ 598 w 2645"/>
                  <a:gd name="T35" fmla="*/ 653 h 2136"/>
                  <a:gd name="T36" fmla="*/ 507 w 2645"/>
                  <a:gd name="T37" fmla="*/ 746 h 2136"/>
                  <a:gd name="T38" fmla="*/ 373 w 2645"/>
                  <a:gd name="T39" fmla="*/ 726 h 2136"/>
                  <a:gd name="T40" fmla="*/ 186 w 2645"/>
                  <a:gd name="T41" fmla="*/ 932 h 2136"/>
                  <a:gd name="T42" fmla="*/ 153 w 2645"/>
                  <a:gd name="T43" fmla="*/ 1137 h 2136"/>
                  <a:gd name="T44" fmla="*/ 342 w 2645"/>
                  <a:gd name="T45" fmla="*/ 1025 h 2136"/>
                  <a:gd name="T46" fmla="*/ 444 w 2645"/>
                  <a:gd name="T47" fmla="*/ 1115 h 2136"/>
                  <a:gd name="T48" fmla="*/ 493 w 2645"/>
                  <a:gd name="T49" fmla="*/ 1062 h 2136"/>
                  <a:gd name="T50" fmla="*/ 624 w 2645"/>
                  <a:gd name="T51" fmla="*/ 1152 h 2136"/>
                  <a:gd name="T52" fmla="*/ 489 w 2645"/>
                  <a:gd name="T53" fmla="*/ 1211 h 2136"/>
                  <a:gd name="T54" fmla="*/ 388 w 2645"/>
                  <a:gd name="T55" fmla="*/ 1152 h 2136"/>
                  <a:gd name="T56" fmla="*/ 91 w 2645"/>
                  <a:gd name="T57" fmla="*/ 1256 h 2136"/>
                  <a:gd name="T58" fmla="*/ 0 w 2645"/>
                  <a:gd name="T59" fmla="*/ 1439 h 2136"/>
                  <a:gd name="T60" fmla="*/ 339 w 2645"/>
                  <a:gd name="T61" fmla="*/ 1658 h 2136"/>
                  <a:gd name="T62" fmla="*/ 451 w 2645"/>
                  <a:gd name="T63" fmla="*/ 2121 h 2136"/>
                  <a:gd name="T64" fmla="*/ 682 w 2645"/>
                  <a:gd name="T65" fmla="*/ 1916 h 2136"/>
                  <a:gd name="T66" fmla="*/ 775 w 2645"/>
                  <a:gd name="T67" fmla="*/ 1661 h 2136"/>
                  <a:gd name="T68" fmla="*/ 760 w 2645"/>
                  <a:gd name="T69" fmla="*/ 1460 h 2136"/>
                  <a:gd name="T70" fmla="*/ 682 w 2645"/>
                  <a:gd name="T71" fmla="*/ 1266 h 2136"/>
                  <a:gd name="T72" fmla="*/ 873 w 2645"/>
                  <a:gd name="T73" fmla="*/ 1464 h 2136"/>
                  <a:gd name="T74" fmla="*/ 975 w 2645"/>
                  <a:gd name="T75" fmla="*/ 1329 h 2136"/>
                  <a:gd name="T76" fmla="*/ 819 w 2645"/>
                  <a:gd name="T77" fmla="*/ 1259 h 2136"/>
                  <a:gd name="T78" fmla="*/ 996 w 2645"/>
                  <a:gd name="T79" fmla="*/ 1331 h 2136"/>
                  <a:gd name="T80" fmla="*/ 1120 w 2645"/>
                  <a:gd name="T81" fmla="*/ 1379 h 2136"/>
                  <a:gd name="T82" fmla="*/ 1240 w 2645"/>
                  <a:gd name="T83" fmla="*/ 1469 h 2136"/>
                  <a:gd name="T84" fmla="*/ 1425 w 2645"/>
                  <a:gd name="T85" fmla="*/ 1419 h 2136"/>
                  <a:gd name="T86" fmla="*/ 1561 w 2645"/>
                  <a:gd name="T87" fmla="*/ 1644 h 2136"/>
                  <a:gd name="T88" fmla="*/ 1543 w 2645"/>
                  <a:gd name="T89" fmla="*/ 1515 h 2136"/>
                  <a:gd name="T90" fmla="*/ 1621 w 2645"/>
                  <a:gd name="T91" fmla="*/ 1371 h 2136"/>
                  <a:gd name="T92" fmla="*/ 1780 w 2645"/>
                  <a:gd name="T93" fmla="*/ 1248 h 2136"/>
                  <a:gd name="T94" fmla="*/ 1740 w 2645"/>
                  <a:gd name="T95" fmla="*/ 1097 h 2136"/>
                  <a:gd name="T96" fmla="*/ 1828 w 2645"/>
                  <a:gd name="T97" fmla="*/ 1169 h 2136"/>
                  <a:gd name="T98" fmla="*/ 1962 w 2645"/>
                  <a:gd name="T99" fmla="*/ 998 h 2136"/>
                  <a:gd name="T100" fmla="*/ 2120 w 2645"/>
                  <a:gd name="T101" fmla="*/ 689 h 2136"/>
                  <a:gd name="T102" fmla="*/ 2308 w 2645"/>
                  <a:gd name="T103" fmla="*/ 624 h 2136"/>
                  <a:gd name="T104" fmla="*/ 2228 w 2645"/>
                  <a:gd name="T105" fmla="*/ 884 h 2136"/>
                  <a:gd name="T106" fmla="*/ 2396 w 2645"/>
                  <a:gd name="T107" fmla="*/ 665 h 2136"/>
                  <a:gd name="T108" fmla="*/ 2591 w 2645"/>
                  <a:gd name="T109" fmla="*/ 555 h 2136"/>
                  <a:gd name="T110" fmla="*/ 2465 w 2645"/>
                  <a:gd name="T111" fmla="*/ 381 h 2136"/>
                  <a:gd name="T112" fmla="*/ 2354 w 2645"/>
                  <a:gd name="T113" fmla="*/ 390 h 2136"/>
                  <a:gd name="T114" fmla="*/ 2100 w 2645"/>
                  <a:gd name="T115" fmla="*/ 305 h 2136"/>
                  <a:gd name="T116" fmla="*/ 1923 w 2645"/>
                  <a:gd name="T117" fmla="*/ 302 h 2136"/>
                  <a:gd name="T118" fmla="*/ 1668 w 2645"/>
                  <a:gd name="T119" fmla="*/ 207 h 2136"/>
                  <a:gd name="T120" fmla="*/ 1674 w 2645"/>
                  <a:gd name="T121" fmla="*/ 80 h 2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645" h="2136">
                    <a:moveTo>
                      <a:pt x="1572" y="3"/>
                    </a:moveTo>
                    <a:cubicBezTo>
                      <a:pt x="1539" y="0"/>
                      <a:pt x="1543" y="39"/>
                      <a:pt x="1530" y="51"/>
                    </a:cubicBezTo>
                    <a:lnTo>
                      <a:pt x="1514" y="75"/>
                    </a:lnTo>
                    <a:lnTo>
                      <a:pt x="1493" y="75"/>
                    </a:lnTo>
                    <a:lnTo>
                      <a:pt x="1526" y="105"/>
                    </a:lnTo>
                    <a:lnTo>
                      <a:pt x="1521" y="135"/>
                    </a:lnTo>
                    <a:cubicBezTo>
                      <a:pt x="1516" y="135"/>
                      <a:pt x="1504" y="111"/>
                      <a:pt x="1494" y="104"/>
                    </a:cubicBezTo>
                    <a:cubicBezTo>
                      <a:pt x="1484" y="97"/>
                      <a:pt x="1476" y="91"/>
                      <a:pt x="1460" y="92"/>
                    </a:cubicBezTo>
                    <a:cubicBezTo>
                      <a:pt x="1436" y="86"/>
                      <a:pt x="1416" y="96"/>
                      <a:pt x="1397" y="108"/>
                    </a:cubicBezTo>
                    <a:lnTo>
                      <a:pt x="1343" y="165"/>
                    </a:lnTo>
                    <a:lnTo>
                      <a:pt x="1323" y="204"/>
                    </a:lnTo>
                    <a:lnTo>
                      <a:pt x="1271" y="227"/>
                    </a:lnTo>
                    <a:lnTo>
                      <a:pt x="1271" y="282"/>
                    </a:lnTo>
                    <a:lnTo>
                      <a:pt x="1301" y="299"/>
                    </a:lnTo>
                    <a:lnTo>
                      <a:pt x="1311" y="344"/>
                    </a:lnTo>
                    <a:lnTo>
                      <a:pt x="1300" y="384"/>
                    </a:lnTo>
                    <a:lnTo>
                      <a:pt x="1284" y="366"/>
                    </a:lnTo>
                    <a:lnTo>
                      <a:pt x="1290" y="303"/>
                    </a:lnTo>
                    <a:lnTo>
                      <a:pt x="1259" y="294"/>
                    </a:lnTo>
                    <a:lnTo>
                      <a:pt x="1215" y="284"/>
                    </a:lnTo>
                    <a:lnTo>
                      <a:pt x="1205" y="249"/>
                    </a:lnTo>
                    <a:lnTo>
                      <a:pt x="1188" y="254"/>
                    </a:lnTo>
                    <a:lnTo>
                      <a:pt x="1194" y="293"/>
                    </a:lnTo>
                    <a:lnTo>
                      <a:pt x="1173" y="309"/>
                    </a:lnTo>
                    <a:lnTo>
                      <a:pt x="1190" y="347"/>
                    </a:lnTo>
                    <a:lnTo>
                      <a:pt x="1173" y="372"/>
                    </a:lnTo>
                    <a:cubicBezTo>
                      <a:pt x="1170" y="382"/>
                      <a:pt x="1169" y="404"/>
                      <a:pt x="1175" y="407"/>
                    </a:cubicBezTo>
                    <a:cubicBezTo>
                      <a:pt x="1181" y="410"/>
                      <a:pt x="1202" y="390"/>
                      <a:pt x="1211" y="389"/>
                    </a:cubicBezTo>
                    <a:lnTo>
                      <a:pt x="1227" y="402"/>
                    </a:lnTo>
                    <a:lnTo>
                      <a:pt x="1239" y="453"/>
                    </a:lnTo>
                    <a:lnTo>
                      <a:pt x="1272" y="467"/>
                    </a:lnTo>
                    <a:lnTo>
                      <a:pt x="1250" y="483"/>
                    </a:lnTo>
                    <a:lnTo>
                      <a:pt x="1252" y="528"/>
                    </a:lnTo>
                    <a:lnTo>
                      <a:pt x="1229" y="476"/>
                    </a:lnTo>
                    <a:lnTo>
                      <a:pt x="1212" y="500"/>
                    </a:lnTo>
                    <a:lnTo>
                      <a:pt x="1221" y="428"/>
                    </a:lnTo>
                    <a:lnTo>
                      <a:pt x="1214" y="404"/>
                    </a:lnTo>
                    <a:lnTo>
                      <a:pt x="1184" y="422"/>
                    </a:lnTo>
                    <a:lnTo>
                      <a:pt x="1179" y="486"/>
                    </a:lnTo>
                    <a:lnTo>
                      <a:pt x="1152" y="501"/>
                    </a:lnTo>
                    <a:lnTo>
                      <a:pt x="1115" y="492"/>
                    </a:lnTo>
                    <a:lnTo>
                      <a:pt x="1152" y="482"/>
                    </a:lnTo>
                    <a:lnTo>
                      <a:pt x="1151" y="458"/>
                    </a:lnTo>
                    <a:lnTo>
                      <a:pt x="1175" y="423"/>
                    </a:lnTo>
                    <a:lnTo>
                      <a:pt x="1163" y="419"/>
                    </a:lnTo>
                    <a:lnTo>
                      <a:pt x="1161" y="402"/>
                    </a:lnTo>
                    <a:lnTo>
                      <a:pt x="1164" y="344"/>
                    </a:lnTo>
                    <a:lnTo>
                      <a:pt x="1157" y="296"/>
                    </a:lnTo>
                    <a:lnTo>
                      <a:pt x="1176" y="266"/>
                    </a:lnTo>
                    <a:lnTo>
                      <a:pt x="1167" y="252"/>
                    </a:lnTo>
                    <a:lnTo>
                      <a:pt x="1145" y="254"/>
                    </a:lnTo>
                    <a:lnTo>
                      <a:pt x="1122" y="257"/>
                    </a:lnTo>
                    <a:lnTo>
                      <a:pt x="1112" y="294"/>
                    </a:lnTo>
                    <a:lnTo>
                      <a:pt x="1097" y="300"/>
                    </a:lnTo>
                    <a:lnTo>
                      <a:pt x="1082" y="335"/>
                    </a:lnTo>
                    <a:lnTo>
                      <a:pt x="1091" y="384"/>
                    </a:lnTo>
                    <a:lnTo>
                      <a:pt x="1089" y="410"/>
                    </a:lnTo>
                    <a:lnTo>
                      <a:pt x="1060" y="384"/>
                    </a:lnTo>
                    <a:lnTo>
                      <a:pt x="1029" y="374"/>
                    </a:lnTo>
                    <a:lnTo>
                      <a:pt x="1014" y="383"/>
                    </a:lnTo>
                    <a:lnTo>
                      <a:pt x="1022" y="405"/>
                    </a:lnTo>
                    <a:lnTo>
                      <a:pt x="1004" y="419"/>
                    </a:lnTo>
                    <a:lnTo>
                      <a:pt x="1004" y="399"/>
                    </a:lnTo>
                    <a:lnTo>
                      <a:pt x="989" y="398"/>
                    </a:lnTo>
                    <a:lnTo>
                      <a:pt x="978" y="420"/>
                    </a:lnTo>
                    <a:lnTo>
                      <a:pt x="938" y="422"/>
                    </a:lnTo>
                    <a:lnTo>
                      <a:pt x="930" y="407"/>
                    </a:lnTo>
                    <a:lnTo>
                      <a:pt x="863" y="437"/>
                    </a:lnTo>
                    <a:lnTo>
                      <a:pt x="852" y="473"/>
                    </a:lnTo>
                    <a:lnTo>
                      <a:pt x="824" y="462"/>
                    </a:lnTo>
                    <a:lnTo>
                      <a:pt x="843" y="441"/>
                    </a:lnTo>
                    <a:lnTo>
                      <a:pt x="831" y="411"/>
                    </a:lnTo>
                    <a:lnTo>
                      <a:pt x="797" y="411"/>
                    </a:lnTo>
                    <a:lnTo>
                      <a:pt x="803" y="429"/>
                    </a:lnTo>
                    <a:lnTo>
                      <a:pt x="801" y="461"/>
                    </a:lnTo>
                    <a:lnTo>
                      <a:pt x="813" y="494"/>
                    </a:lnTo>
                    <a:lnTo>
                      <a:pt x="785" y="489"/>
                    </a:lnTo>
                    <a:lnTo>
                      <a:pt x="747" y="521"/>
                    </a:lnTo>
                    <a:lnTo>
                      <a:pt x="762" y="543"/>
                    </a:lnTo>
                    <a:lnTo>
                      <a:pt x="740" y="543"/>
                    </a:lnTo>
                    <a:lnTo>
                      <a:pt x="716" y="515"/>
                    </a:lnTo>
                    <a:lnTo>
                      <a:pt x="708" y="525"/>
                    </a:lnTo>
                    <a:lnTo>
                      <a:pt x="724" y="576"/>
                    </a:lnTo>
                    <a:lnTo>
                      <a:pt x="687" y="543"/>
                    </a:lnTo>
                    <a:lnTo>
                      <a:pt x="692" y="504"/>
                    </a:lnTo>
                    <a:lnTo>
                      <a:pt x="662" y="480"/>
                    </a:lnTo>
                    <a:lnTo>
                      <a:pt x="722" y="507"/>
                    </a:lnTo>
                    <a:lnTo>
                      <a:pt x="767" y="494"/>
                    </a:lnTo>
                    <a:lnTo>
                      <a:pt x="771" y="449"/>
                    </a:lnTo>
                    <a:lnTo>
                      <a:pt x="743" y="426"/>
                    </a:lnTo>
                    <a:lnTo>
                      <a:pt x="720" y="393"/>
                    </a:lnTo>
                    <a:lnTo>
                      <a:pt x="675" y="389"/>
                    </a:lnTo>
                    <a:lnTo>
                      <a:pt x="658" y="377"/>
                    </a:lnTo>
                    <a:lnTo>
                      <a:pt x="673" y="375"/>
                    </a:lnTo>
                    <a:lnTo>
                      <a:pt x="660" y="359"/>
                    </a:lnTo>
                    <a:lnTo>
                      <a:pt x="622" y="357"/>
                    </a:lnTo>
                    <a:lnTo>
                      <a:pt x="646" y="347"/>
                    </a:lnTo>
                    <a:lnTo>
                      <a:pt x="616" y="315"/>
                    </a:lnTo>
                    <a:lnTo>
                      <a:pt x="564" y="315"/>
                    </a:lnTo>
                    <a:lnTo>
                      <a:pt x="520" y="348"/>
                    </a:lnTo>
                    <a:lnTo>
                      <a:pt x="498" y="345"/>
                    </a:lnTo>
                    <a:lnTo>
                      <a:pt x="466" y="375"/>
                    </a:lnTo>
                    <a:lnTo>
                      <a:pt x="441" y="435"/>
                    </a:lnTo>
                    <a:lnTo>
                      <a:pt x="396" y="537"/>
                    </a:lnTo>
                    <a:lnTo>
                      <a:pt x="345" y="579"/>
                    </a:lnTo>
                    <a:lnTo>
                      <a:pt x="309" y="632"/>
                    </a:lnTo>
                    <a:lnTo>
                      <a:pt x="319" y="657"/>
                    </a:lnTo>
                    <a:lnTo>
                      <a:pt x="312" y="690"/>
                    </a:lnTo>
                    <a:lnTo>
                      <a:pt x="340" y="729"/>
                    </a:lnTo>
                    <a:lnTo>
                      <a:pt x="366" y="708"/>
                    </a:lnTo>
                    <a:lnTo>
                      <a:pt x="394" y="668"/>
                    </a:lnTo>
                    <a:lnTo>
                      <a:pt x="397" y="741"/>
                    </a:lnTo>
                    <a:lnTo>
                      <a:pt x="420" y="785"/>
                    </a:lnTo>
                    <a:lnTo>
                      <a:pt x="459" y="759"/>
                    </a:lnTo>
                    <a:lnTo>
                      <a:pt x="468" y="708"/>
                    </a:lnTo>
                    <a:lnTo>
                      <a:pt x="495" y="674"/>
                    </a:lnTo>
                    <a:lnTo>
                      <a:pt x="477" y="627"/>
                    </a:lnTo>
                    <a:lnTo>
                      <a:pt x="490" y="585"/>
                    </a:lnTo>
                    <a:lnTo>
                      <a:pt x="522" y="557"/>
                    </a:lnTo>
                    <a:cubicBezTo>
                      <a:pt x="527" y="548"/>
                      <a:pt x="514" y="536"/>
                      <a:pt x="520" y="528"/>
                    </a:cubicBezTo>
                    <a:cubicBezTo>
                      <a:pt x="526" y="520"/>
                      <a:pt x="552" y="504"/>
                      <a:pt x="559" y="507"/>
                    </a:cubicBezTo>
                    <a:cubicBezTo>
                      <a:pt x="572" y="502"/>
                      <a:pt x="571" y="529"/>
                      <a:pt x="564" y="543"/>
                    </a:cubicBezTo>
                    <a:lnTo>
                      <a:pt x="516" y="591"/>
                    </a:lnTo>
                    <a:lnTo>
                      <a:pt x="517" y="654"/>
                    </a:lnTo>
                    <a:lnTo>
                      <a:pt x="547" y="669"/>
                    </a:lnTo>
                    <a:lnTo>
                      <a:pt x="598" y="653"/>
                    </a:lnTo>
                    <a:lnTo>
                      <a:pt x="628" y="672"/>
                    </a:lnTo>
                    <a:lnTo>
                      <a:pt x="592" y="677"/>
                    </a:lnTo>
                    <a:lnTo>
                      <a:pt x="546" y="684"/>
                    </a:lnTo>
                    <a:lnTo>
                      <a:pt x="550" y="714"/>
                    </a:lnTo>
                    <a:lnTo>
                      <a:pt x="552" y="743"/>
                    </a:lnTo>
                    <a:lnTo>
                      <a:pt x="525" y="726"/>
                    </a:lnTo>
                    <a:lnTo>
                      <a:pt x="507" y="746"/>
                    </a:lnTo>
                    <a:lnTo>
                      <a:pt x="508" y="788"/>
                    </a:lnTo>
                    <a:lnTo>
                      <a:pt x="471" y="797"/>
                    </a:lnTo>
                    <a:lnTo>
                      <a:pt x="429" y="812"/>
                    </a:lnTo>
                    <a:lnTo>
                      <a:pt x="409" y="798"/>
                    </a:lnTo>
                    <a:lnTo>
                      <a:pt x="388" y="816"/>
                    </a:lnTo>
                    <a:lnTo>
                      <a:pt x="379" y="746"/>
                    </a:lnTo>
                    <a:cubicBezTo>
                      <a:pt x="377" y="731"/>
                      <a:pt x="379" y="725"/>
                      <a:pt x="373" y="726"/>
                    </a:cubicBezTo>
                    <a:cubicBezTo>
                      <a:pt x="367" y="727"/>
                      <a:pt x="350" y="737"/>
                      <a:pt x="345" y="752"/>
                    </a:cubicBezTo>
                    <a:lnTo>
                      <a:pt x="358" y="813"/>
                    </a:lnTo>
                    <a:lnTo>
                      <a:pt x="312" y="821"/>
                    </a:lnTo>
                    <a:lnTo>
                      <a:pt x="292" y="864"/>
                    </a:lnTo>
                    <a:lnTo>
                      <a:pt x="250" y="897"/>
                    </a:lnTo>
                    <a:lnTo>
                      <a:pt x="199" y="912"/>
                    </a:lnTo>
                    <a:lnTo>
                      <a:pt x="186" y="932"/>
                    </a:lnTo>
                    <a:lnTo>
                      <a:pt x="226" y="963"/>
                    </a:lnTo>
                    <a:lnTo>
                      <a:pt x="228" y="1007"/>
                    </a:lnTo>
                    <a:lnTo>
                      <a:pt x="204" y="1016"/>
                    </a:lnTo>
                    <a:lnTo>
                      <a:pt x="148" y="1008"/>
                    </a:lnTo>
                    <a:lnTo>
                      <a:pt x="126" y="1026"/>
                    </a:lnTo>
                    <a:lnTo>
                      <a:pt x="124" y="1107"/>
                    </a:lnTo>
                    <a:lnTo>
                      <a:pt x="153" y="1137"/>
                    </a:lnTo>
                    <a:lnTo>
                      <a:pt x="220" y="1130"/>
                    </a:lnTo>
                    <a:lnTo>
                      <a:pt x="244" y="1104"/>
                    </a:lnTo>
                    <a:lnTo>
                      <a:pt x="247" y="1071"/>
                    </a:lnTo>
                    <a:lnTo>
                      <a:pt x="270" y="1059"/>
                    </a:lnTo>
                    <a:lnTo>
                      <a:pt x="292" y="1046"/>
                    </a:lnTo>
                    <a:lnTo>
                      <a:pt x="304" y="1028"/>
                    </a:lnTo>
                    <a:lnTo>
                      <a:pt x="342" y="1025"/>
                    </a:lnTo>
                    <a:lnTo>
                      <a:pt x="369" y="1014"/>
                    </a:lnTo>
                    <a:lnTo>
                      <a:pt x="391" y="1044"/>
                    </a:lnTo>
                    <a:lnTo>
                      <a:pt x="447" y="1091"/>
                    </a:lnTo>
                    <a:lnTo>
                      <a:pt x="433" y="1106"/>
                    </a:lnTo>
                    <a:lnTo>
                      <a:pt x="397" y="1116"/>
                    </a:lnTo>
                    <a:lnTo>
                      <a:pt x="429" y="1137"/>
                    </a:lnTo>
                    <a:lnTo>
                      <a:pt x="444" y="1115"/>
                    </a:lnTo>
                    <a:lnTo>
                      <a:pt x="454" y="1121"/>
                    </a:lnTo>
                    <a:lnTo>
                      <a:pt x="468" y="1091"/>
                    </a:lnTo>
                    <a:lnTo>
                      <a:pt x="484" y="1104"/>
                    </a:lnTo>
                    <a:lnTo>
                      <a:pt x="469" y="1068"/>
                    </a:lnTo>
                    <a:lnTo>
                      <a:pt x="405" y="1001"/>
                    </a:lnTo>
                    <a:lnTo>
                      <a:pt x="418" y="996"/>
                    </a:lnTo>
                    <a:lnTo>
                      <a:pt x="493" y="1062"/>
                    </a:lnTo>
                    <a:lnTo>
                      <a:pt x="505" y="1122"/>
                    </a:lnTo>
                    <a:lnTo>
                      <a:pt x="532" y="1152"/>
                    </a:lnTo>
                    <a:lnTo>
                      <a:pt x="555" y="1088"/>
                    </a:lnTo>
                    <a:lnTo>
                      <a:pt x="579" y="1082"/>
                    </a:lnTo>
                    <a:lnTo>
                      <a:pt x="579" y="1106"/>
                    </a:lnTo>
                    <a:lnTo>
                      <a:pt x="589" y="1137"/>
                    </a:lnTo>
                    <a:lnTo>
                      <a:pt x="624" y="1152"/>
                    </a:lnTo>
                    <a:lnTo>
                      <a:pt x="685" y="1151"/>
                    </a:lnTo>
                    <a:lnTo>
                      <a:pt x="694" y="1176"/>
                    </a:lnTo>
                    <a:lnTo>
                      <a:pt x="678" y="1223"/>
                    </a:lnTo>
                    <a:lnTo>
                      <a:pt x="633" y="1224"/>
                    </a:lnTo>
                    <a:lnTo>
                      <a:pt x="591" y="1227"/>
                    </a:lnTo>
                    <a:lnTo>
                      <a:pt x="540" y="1209"/>
                    </a:lnTo>
                    <a:lnTo>
                      <a:pt x="489" y="1211"/>
                    </a:lnTo>
                    <a:lnTo>
                      <a:pt x="484" y="1248"/>
                    </a:lnTo>
                    <a:lnTo>
                      <a:pt x="445" y="1236"/>
                    </a:lnTo>
                    <a:lnTo>
                      <a:pt x="427" y="1200"/>
                    </a:lnTo>
                    <a:lnTo>
                      <a:pt x="394" y="1190"/>
                    </a:lnTo>
                    <a:lnTo>
                      <a:pt x="370" y="1181"/>
                    </a:lnTo>
                    <a:lnTo>
                      <a:pt x="373" y="1158"/>
                    </a:lnTo>
                    <a:lnTo>
                      <a:pt x="388" y="1152"/>
                    </a:lnTo>
                    <a:lnTo>
                      <a:pt x="355" y="1121"/>
                    </a:lnTo>
                    <a:lnTo>
                      <a:pt x="333" y="1128"/>
                    </a:lnTo>
                    <a:lnTo>
                      <a:pt x="256" y="1134"/>
                    </a:lnTo>
                    <a:lnTo>
                      <a:pt x="192" y="1163"/>
                    </a:lnTo>
                    <a:lnTo>
                      <a:pt x="151" y="1152"/>
                    </a:lnTo>
                    <a:lnTo>
                      <a:pt x="135" y="1179"/>
                    </a:lnTo>
                    <a:lnTo>
                      <a:pt x="91" y="1256"/>
                    </a:lnTo>
                    <a:lnTo>
                      <a:pt x="72" y="1253"/>
                    </a:lnTo>
                    <a:lnTo>
                      <a:pt x="48" y="1290"/>
                    </a:lnTo>
                    <a:lnTo>
                      <a:pt x="37" y="1326"/>
                    </a:lnTo>
                    <a:lnTo>
                      <a:pt x="16" y="1341"/>
                    </a:lnTo>
                    <a:lnTo>
                      <a:pt x="6" y="1385"/>
                    </a:lnTo>
                    <a:lnTo>
                      <a:pt x="19" y="1412"/>
                    </a:lnTo>
                    <a:lnTo>
                      <a:pt x="0" y="1439"/>
                    </a:lnTo>
                    <a:lnTo>
                      <a:pt x="19" y="1482"/>
                    </a:lnTo>
                    <a:lnTo>
                      <a:pt x="109" y="1581"/>
                    </a:lnTo>
                    <a:lnTo>
                      <a:pt x="174" y="1580"/>
                    </a:lnTo>
                    <a:lnTo>
                      <a:pt x="249" y="1571"/>
                    </a:lnTo>
                    <a:lnTo>
                      <a:pt x="337" y="1589"/>
                    </a:lnTo>
                    <a:lnTo>
                      <a:pt x="364" y="1611"/>
                    </a:lnTo>
                    <a:lnTo>
                      <a:pt x="339" y="1658"/>
                    </a:lnTo>
                    <a:lnTo>
                      <a:pt x="352" y="1680"/>
                    </a:lnTo>
                    <a:lnTo>
                      <a:pt x="382" y="1742"/>
                    </a:lnTo>
                    <a:lnTo>
                      <a:pt x="402" y="1793"/>
                    </a:lnTo>
                    <a:lnTo>
                      <a:pt x="370" y="1887"/>
                    </a:lnTo>
                    <a:lnTo>
                      <a:pt x="406" y="1979"/>
                    </a:lnTo>
                    <a:lnTo>
                      <a:pt x="448" y="2079"/>
                    </a:lnTo>
                    <a:lnTo>
                      <a:pt x="451" y="2121"/>
                    </a:lnTo>
                    <a:lnTo>
                      <a:pt x="484" y="2136"/>
                    </a:lnTo>
                    <a:lnTo>
                      <a:pt x="531" y="2123"/>
                    </a:lnTo>
                    <a:lnTo>
                      <a:pt x="580" y="2112"/>
                    </a:lnTo>
                    <a:lnTo>
                      <a:pt x="657" y="2018"/>
                    </a:lnTo>
                    <a:lnTo>
                      <a:pt x="658" y="1997"/>
                    </a:lnTo>
                    <a:lnTo>
                      <a:pt x="682" y="1985"/>
                    </a:lnTo>
                    <a:lnTo>
                      <a:pt x="682" y="1916"/>
                    </a:lnTo>
                    <a:lnTo>
                      <a:pt x="717" y="1886"/>
                    </a:lnTo>
                    <a:lnTo>
                      <a:pt x="753" y="1860"/>
                    </a:lnTo>
                    <a:lnTo>
                      <a:pt x="747" y="1800"/>
                    </a:lnTo>
                    <a:lnTo>
                      <a:pt x="727" y="1770"/>
                    </a:lnTo>
                    <a:lnTo>
                      <a:pt x="723" y="1725"/>
                    </a:lnTo>
                    <a:lnTo>
                      <a:pt x="745" y="1695"/>
                    </a:lnTo>
                    <a:lnTo>
                      <a:pt x="775" y="1661"/>
                    </a:lnTo>
                    <a:lnTo>
                      <a:pt x="847" y="1583"/>
                    </a:lnTo>
                    <a:lnTo>
                      <a:pt x="883" y="1497"/>
                    </a:lnTo>
                    <a:lnTo>
                      <a:pt x="858" y="1496"/>
                    </a:lnTo>
                    <a:lnTo>
                      <a:pt x="775" y="1512"/>
                    </a:lnTo>
                    <a:lnTo>
                      <a:pt x="765" y="1494"/>
                    </a:lnTo>
                    <a:lnTo>
                      <a:pt x="778" y="1485"/>
                    </a:lnTo>
                    <a:lnTo>
                      <a:pt x="760" y="1460"/>
                    </a:lnTo>
                    <a:lnTo>
                      <a:pt x="738" y="1440"/>
                    </a:lnTo>
                    <a:lnTo>
                      <a:pt x="717" y="1398"/>
                    </a:lnTo>
                    <a:lnTo>
                      <a:pt x="699" y="1356"/>
                    </a:lnTo>
                    <a:lnTo>
                      <a:pt x="676" y="1296"/>
                    </a:lnTo>
                    <a:lnTo>
                      <a:pt x="661" y="1269"/>
                    </a:lnTo>
                    <a:lnTo>
                      <a:pt x="678" y="1280"/>
                    </a:lnTo>
                    <a:lnTo>
                      <a:pt x="682" y="1266"/>
                    </a:lnTo>
                    <a:lnTo>
                      <a:pt x="718" y="1326"/>
                    </a:lnTo>
                    <a:lnTo>
                      <a:pt x="774" y="1436"/>
                    </a:lnTo>
                    <a:lnTo>
                      <a:pt x="783" y="1464"/>
                    </a:lnTo>
                    <a:lnTo>
                      <a:pt x="793" y="1488"/>
                    </a:lnTo>
                    <a:lnTo>
                      <a:pt x="820" y="1488"/>
                    </a:lnTo>
                    <a:lnTo>
                      <a:pt x="849" y="1469"/>
                    </a:lnTo>
                    <a:lnTo>
                      <a:pt x="873" y="1464"/>
                    </a:lnTo>
                    <a:lnTo>
                      <a:pt x="894" y="1439"/>
                    </a:lnTo>
                    <a:lnTo>
                      <a:pt x="934" y="1427"/>
                    </a:lnTo>
                    <a:lnTo>
                      <a:pt x="961" y="1403"/>
                    </a:lnTo>
                    <a:lnTo>
                      <a:pt x="991" y="1368"/>
                    </a:lnTo>
                    <a:lnTo>
                      <a:pt x="996" y="1350"/>
                    </a:lnTo>
                    <a:lnTo>
                      <a:pt x="981" y="1340"/>
                    </a:lnTo>
                    <a:lnTo>
                      <a:pt x="975" y="1329"/>
                    </a:lnTo>
                    <a:lnTo>
                      <a:pt x="955" y="1335"/>
                    </a:lnTo>
                    <a:lnTo>
                      <a:pt x="925" y="1340"/>
                    </a:lnTo>
                    <a:lnTo>
                      <a:pt x="912" y="1337"/>
                    </a:lnTo>
                    <a:lnTo>
                      <a:pt x="910" y="1323"/>
                    </a:lnTo>
                    <a:lnTo>
                      <a:pt x="891" y="1323"/>
                    </a:lnTo>
                    <a:lnTo>
                      <a:pt x="853" y="1271"/>
                    </a:lnTo>
                    <a:lnTo>
                      <a:pt x="819" y="1259"/>
                    </a:lnTo>
                    <a:lnTo>
                      <a:pt x="865" y="1247"/>
                    </a:lnTo>
                    <a:lnTo>
                      <a:pt x="903" y="1287"/>
                    </a:lnTo>
                    <a:lnTo>
                      <a:pt x="942" y="1295"/>
                    </a:lnTo>
                    <a:lnTo>
                      <a:pt x="951" y="1293"/>
                    </a:lnTo>
                    <a:lnTo>
                      <a:pt x="963" y="1319"/>
                    </a:lnTo>
                    <a:lnTo>
                      <a:pt x="976" y="1316"/>
                    </a:lnTo>
                    <a:lnTo>
                      <a:pt x="996" y="1331"/>
                    </a:lnTo>
                    <a:lnTo>
                      <a:pt x="1027" y="1317"/>
                    </a:lnTo>
                    <a:lnTo>
                      <a:pt x="1062" y="1320"/>
                    </a:lnTo>
                    <a:lnTo>
                      <a:pt x="1087" y="1341"/>
                    </a:lnTo>
                    <a:lnTo>
                      <a:pt x="1116" y="1337"/>
                    </a:lnTo>
                    <a:lnTo>
                      <a:pt x="1099" y="1358"/>
                    </a:lnTo>
                    <a:lnTo>
                      <a:pt x="1107" y="1377"/>
                    </a:lnTo>
                    <a:lnTo>
                      <a:pt x="1120" y="1379"/>
                    </a:lnTo>
                    <a:lnTo>
                      <a:pt x="1135" y="1370"/>
                    </a:lnTo>
                    <a:lnTo>
                      <a:pt x="1144" y="1436"/>
                    </a:lnTo>
                    <a:lnTo>
                      <a:pt x="1191" y="1535"/>
                    </a:lnTo>
                    <a:lnTo>
                      <a:pt x="1216" y="1545"/>
                    </a:lnTo>
                    <a:lnTo>
                      <a:pt x="1239" y="1509"/>
                    </a:lnTo>
                    <a:lnTo>
                      <a:pt x="1249" y="1491"/>
                    </a:lnTo>
                    <a:lnTo>
                      <a:pt x="1240" y="1469"/>
                    </a:lnTo>
                    <a:lnTo>
                      <a:pt x="1249" y="1440"/>
                    </a:lnTo>
                    <a:lnTo>
                      <a:pt x="1308" y="1409"/>
                    </a:lnTo>
                    <a:lnTo>
                      <a:pt x="1342" y="1364"/>
                    </a:lnTo>
                    <a:lnTo>
                      <a:pt x="1374" y="1361"/>
                    </a:lnTo>
                    <a:lnTo>
                      <a:pt x="1392" y="1358"/>
                    </a:lnTo>
                    <a:lnTo>
                      <a:pt x="1410" y="1406"/>
                    </a:lnTo>
                    <a:lnTo>
                      <a:pt x="1425" y="1419"/>
                    </a:lnTo>
                    <a:lnTo>
                      <a:pt x="1426" y="1454"/>
                    </a:lnTo>
                    <a:lnTo>
                      <a:pt x="1458" y="1436"/>
                    </a:lnTo>
                    <a:lnTo>
                      <a:pt x="1471" y="1457"/>
                    </a:lnTo>
                    <a:lnTo>
                      <a:pt x="1467" y="1547"/>
                    </a:lnTo>
                    <a:lnTo>
                      <a:pt x="1500" y="1605"/>
                    </a:lnTo>
                    <a:lnTo>
                      <a:pt x="1540" y="1632"/>
                    </a:lnTo>
                    <a:lnTo>
                      <a:pt x="1561" y="1644"/>
                    </a:lnTo>
                    <a:lnTo>
                      <a:pt x="1545" y="1613"/>
                    </a:lnTo>
                    <a:lnTo>
                      <a:pt x="1533" y="1578"/>
                    </a:lnTo>
                    <a:lnTo>
                      <a:pt x="1492" y="1536"/>
                    </a:lnTo>
                    <a:lnTo>
                      <a:pt x="1492" y="1508"/>
                    </a:lnTo>
                    <a:lnTo>
                      <a:pt x="1500" y="1463"/>
                    </a:lnTo>
                    <a:lnTo>
                      <a:pt x="1521" y="1500"/>
                    </a:lnTo>
                    <a:lnTo>
                      <a:pt x="1543" y="1515"/>
                    </a:lnTo>
                    <a:lnTo>
                      <a:pt x="1585" y="1514"/>
                    </a:lnTo>
                    <a:lnTo>
                      <a:pt x="1614" y="1478"/>
                    </a:lnTo>
                    <a:lnTo>
                      <a:pt x="1609" y="1440"/>
                    </a:lnTo>
                    <a:lnTo>
                      <a:pt x="1588" y="1416"/>
                    </a:lnTo>
                    <a:lnTo>
                      <a:pt x="1566" y="1392"/>
                    </a:lnTo>
                    <a:lnTo>
                      <a:pt x="1596" y="1365"/>
                    </a:lnTo>
                    <a:lnTo>
                      <a:pt x="1621" y="1371"/>
                    </a:lnTo>
                    <a:lnTo>
                      <a:pt x="1608" y="1400"/>
                    </a:lnTo>
                    <a:lnTo>
                      <a:pt x="1632" y="1403"/>
                    </a:lnTo>
                    <a:lnTo>
                      <a:pt x="1635" y="1370"/>
                    </a:lnTo>
                    <a:lnTo>
                      <a:pt x="1666" y="1355"/>
                    </a:lnTo>
                    <a:lnTo>
                      <a:pt x="1707" y="1349"/>
                    </a:lnTo>
                    <a:lnTo>
                      <a:pt x="1749" y="1314"/>
                    </a:lnTo>
                    <a:lnTo>
                      <a:pt x="1780" y="1248"/>
                    </a:lnTo>
                    <a:lnTo>
                      <a:pt x="1764" y="1191"/>
                    </a:lnTo>
                    <a:lnTo>
                      <a:pt x="1741" y="1163"/>
                    </a:lnTo>
                    <a:lnTo>
                      <a:pt x="1785" y="1133"/>
                    </a:lnTo>
                    <a:lnTo>
                      <a:pt x="1777" y="1118"/>
                    </a:lnTo>
                    <a:lnTo>
                      <a:pt x="1744" y="1125"/>
                    </a:lnTo>
                    <a:lnTo>
                      <a:pt x="1708" y="1100"/>
                    </a:lnTo>
                    <a:lnTo>
                      <a:pt x="1740" y="1097"/>
                    </a:lnTo>
                    <a:lnTo>
                      <a:pt x="1765" y="1082"/>
                    </a:lnTo>
                    <a:lnTo>
                      <a:pt x="1761" y="1104"/>
                    </a:lnTo>
                    <a:lnTo>
                      <a:pt x="1780" y="1104"/>
                    </a:lnTo>
                    <a:lnTo>
                      <a:pt x="1798" y="1089"/>
                    </a:lnTo>
                    <a:lnTo>
                      <a:pt x="1804" y="1110"/>
                    </a:lnTo>
                    <a:lnTo>
                      <a:pt x="1831" y="1127"/>
                    </a:lnTo>
                    <a:lnTo>
                      <a:pt x="1828" y="1169"/>
                    </a:lnTo>
                    <a:lnTo>
                      <a:pt x="1866" y="1166"/>
                    </a:lnTo>
                    <a:lnTo>
                      <a:pt x="1872" y="1125"/>
                    </a:lnTo>
                    <a:lnTo>
                      <a:pt x="1843" y="1092"/>
                    </a:lnTo>
                    <a:lnTo>
                      <a:pt x="1876" y="1056"/>
                    </a:lnTo>
                    <a:lnTo>
                      <a:pt x="1900" y="1022"/>
                    </a:lnTo>
                    <a:lnTo>
                      <a:pt x="1923" y="1043"/>
                    </a:lnTo>
                    <a:lnTo>
                      <a:pt x="1962" y="998"/>
                    </a:lnTo>
                    <a:lnTo>
                      <a:pt x="2020" y="864"/>
                    </a:lnTo>
                    <a:lnTo>
                      <a:pt x="2020" y="816"/>
                    </a:lnTo>
                    <a:lnTo>
                      <a:pt x="1984" y="815"/>
                    </a:lnTo>
                    <a:lnTo>
                      <a:pt x="1956" y="797"/>
                    </a:lnTo>
                    <a:lnTo>
                      <a:pt x="2048" y="696"/>
                    </a:lnTo>
                    <a:lnTo>
                      <a:pt x="2121" y="705"/>
                    </a:lnTo>
                    <a:lnTo>
                      <a:pt x="2120" y="689"/>
                    </a:lnTo>
                    <a:lnTo>
                      <a:pt x="2145" y="687"/>
                    </a:lnTo>
                    <a:lnTo>
                      <a:pt x="2160" y="710"/>
                    </a:lnTo>
                    <a:lnTo>
                      <a:pt x="2199" y="690"/>
                    </a:lnTo>
                    <a:lnTo>
                      <a:pt x="2265" y="630"/>
                    </a:lnTo>
                    <a:lnTo>
                      <a:pt x="2255" y="663"/>
                    </a:lnTo>
                    <a:lnTo>
                      <a:pt x="2273" y="660"/>
                    </a:lnTo>
                    <a:lnTo>
                      <a:pt x="2308" y="624"/>
                    </a:lnTo>
                    <a:lnTo>
                      <a:pt x="2294" y="660"/>
                    </a:lnTo>
                    <a:lnTo>
                      <a:pt x="2265" y="681"/>
                    </a:lnTo>
                    <a:lnTo>
                      <a:pt x="2253" y="717"/>
                    </a:lnTo>
                    <a:lnTo>
                      <a:pt x="2216" y="747"/>
                    </a:lnTo>
                    <a:lnTo>
                      <a:pt x="2201" y="794"/>
                    </a:lnTo>
                    <a:lnTo>
                      <a:pt x="2212" y="864"/>
                    </a:lnTo>
                    <a:lnTo>
                      <a:pt x="2228" y="884"/>
                    </a:lnTo>
                    <a:lnTo>
                      <a:pt x="2271" y="809"/>
                    </a:lnTo>
                    <a:lnTo>
                      <a:pt x="2288" y="806"/>
                    </a:lnTo>
                    <a:lnTo>
                      <a:pt x="2295" y="756"/>
                    </a:lnTo>
                    <a:lnTo>
                      <a:pt x="2298" y="707"/>
                    </a:lnTo>
                    <a:lnTo>
                      <a:pt x="2331" y="684"/>
                    </a:lnTo>
                    <a:lnTo>
                      <a:pt x="2373" y="659"/>
                    </a:lnTo>
                    <a:lnTo>
                      <a:pt x="2396" y="665"/>
                    </a:lnTo>
                    <a:lnTo>
                      <a:pt x="2436" y="633"/>
                    </a:lnTo>
                    <a:lnTo>
                      <a:pt x="2456" y="617"/>
                    </a:lnTo>
                    <a:lnTo>
                      <a:pt x="2500" y="624"/>
                    </a:lnTo>
                    <a:lnTo>
                      <a:pt x="2510" y="600"/>
                    </a:lnTo>
                    <a:lnTo>
                      <a:pt x="2483" y="566"/>
                    </a:lnTo>
                    <a:lnTo>
                      <a:pt x="2525" y="504"/>
                    </a:lnTo>
                    <a:lnTo>
                      <a:pt x="2591" y="555"/>
                    </a:lnTo>
                    <a:lnTo>
                      <a:pt x="2607" y="558"/>
                    </a:lnTo>
                    <a:cubicBezTo>
                      <a:pt x="2610" y="553"/>
                      <a:pt x="2584" y="523"/>
                      <a:pt x="2607" y="524"/>
                    </a:cubicBezTo>
                    <a:cubicBezTo>
                      <a:pt x="2630" y="525"/>
                      <a:pt x="2645" y="512"/>
                      <a:pt x="2640" y="504"/>
                    </a:cubicBezTo>
                    <a:lnTo>
                      <a:pt x="2577" y="476"/>
                    </a:lnTo>
                    <a:lnTo>
                      <a:pt x="2548" y="432"/>
                    </a:lnTo>
                    <a:lnTo>
                      <a:pt x="2498" y="413"/>
                    </a:lnTo>
                    <a:lnTo>
                      <a:pt x="2465" y="381"/>
                    </a:lnTo>
                    <a:lnTo>
                      <a:pt x="2438" y="378"/>
                    </a:lnTo>
                    <a:lnTo>
                      <a:pt x="2409" y="366"/>
                    </a:lnTo>
                    <a:lnTo>
                      <a:pt x="2393" y="420"/>
                    </a:lnTo>
                    <a:lnTo>
                      <a:pt x="2376" y="405"/>
                    </a:lnTo>
                    <a:lnTo>
                      <a:pt x="2391" y="384"/>
                    </a:lnTo>
                    <a:lnTo>
                      <a:pt x="2387" y="374"/>
                    </a:lnTo>
                    <a:lnTo>
                      <a:pt x="2354" y="390"/>
                    </a:lnTo>
                    <a:lnTo>
                      <a:pt x="2304" y="380"/>
                    </a:lnTo>
                    <a:lnTo>
                      <a:pt x="2279" y="398"/>
                    </a:lnTo>
                    <a:lnTo>
                      <a:pt x="2265" y="342"/>
                    </a:lnTo>
                    <a:lnTo>
                      <a:pt x="2237" y="332"/>
                    </a:lnTo>
                    <a:lnTo>
                      <a:pt x="2154" y="329"/>
                    </a:lnTo>
                    <a:lnTo>
                      <a:pt x="2130" y="276"/>
                    </a:lnTo>
                    <a:lnTo>
                      <a:pt x="2100" y="305"/>
                    </a:lnTo>
                    <a:lnTo>
                      <a:pt x="2091" y="272"/>
                    </a:lnTo>
                    <a:lnTo>
                      <a:pt x="2040" y="260"/>
                    </a:lnTo>
                    <a:lnTo>
                      <a:pt x="2013" y="278"/>
                    </a:lnTo>
                    <a:lnTo>
                      <a:pt x="2006" y="320"/>
                    </a:lnTo>
                    <a:lnTo>
                      <a:pt x="1967" y="306"/>
                    </a:lnTo>
                    <a:lnTo>
                      <a:pt x="1949" y="315"/>
                    </a:lnTo>
                    <a:lnTo>
                      <a:pt x="1923" y="302"/>
                    </a:lnTo>
                    <a:lnTo>
                      <a:pt x="1899" y="336"/>
                    </a:lnTo>
                    <a:cubicBezTo>
                      <a:pt x="1894" y="328"/>
                      <a:pt x="1898" y="266"/>
                      <a:pt x="1893" y="251"/>
                    </a:cubicBezTo>
                    <a:cubicBezTo>
                      <a:pt x="1888" y="234"/>
                      <a:pt x="1880" y="249"/>
                      <a:pt x="1869" y="246"/>
                    </a:cubicBezTo>
                    <a:cubicBezTo>
                      <a:pt x="1858" y="243"/>
                      <a:pt x="1840" y="230"/>
                      <a:pt x="1827" y="231"/>
                    </a:cubicBezTo>
                    <a:lnTo>
                      <a:pt x="1793" y="249"/>
                    </a:lnTo>
                    <a:lnTo>
                      <a:pt x="1730" y="222"/>
                    </a:lnTo>
                    <a:lnTo>
                      <a:pt x="1668" y="207"/>
                    </a:lnTo>
                    <a:cubicBezTo>
                      <a:pt x="1658" y="200"/>
                      <a:pt x="1676" y="177"/>
                      <a:pt x="1671" y="177"/>
                    </a:cubicBezTo>
                    <a:cubicBezTo>
                      <a:pt x="1651" y="159"/>
                      <a:pt x="1646" y="197"/>
                      <a:pt x="1635" y="206"/>
                    </a:cubicBezTo>
                    <a:lnTo>
                      <a:pt x="1607" y="234"/>
                    </a:lnTo>
                    <a:lnTo>
                      <a:pt x="1598" y="201"/>
                    </a:lnTo>
                    <a:lnTo>
                      <a:pt x="1623" y="198"/>
                    </a:lnTo>
                    <a:lnTo>
                      <a:pt x="1668" y="125"/>
                    </a:lnTo>
                    <a:lnTo>
                      <a:pt x="1674" y="80"/>
                    </a:lnTo>
                    <a:lnTo>
                      <a:pt x="1649" y="53"/>
                    </a:lnTo>
                    <a:lnTo>
                      <a:pt x="1584" y="77"/>
                    </a:lnTo>
                    <a:lnTo>
                      <a:pt x="1588" y="48"/>
                    </a:lnTo>
                    <a:cubicBezTo>
                      <a:pt x="1586" y="36"/>
                      <a:pt x="1605" y="6"/>
                      <a:pt x="1572" y="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" name="Freeform 83"/>
              <p:cNvSpPr>
                <a:spLocks/>
              </p:cNvSpPr>
              <p:nvPr/>
            </p:nvSpPr>
            <p:spPr bwMode="gray">
              <a:xfrm>
                <a:off x="2340" y="2831"/>
                <a:ext cx="510" cy="422"/>
              </a:xfrm>
              <a:custGeom>
                <a:avLst/>
                <a:gdLst>
                  <a:gd name="T0" fmla="*/ 227 w 510"/>
                  <a:gd name="T1" fmla="*/ 7 h 422"/>
                  <a:gd name="T2" fmla="*/ 233 w 510"/>
                  <a:gd name="T3" fmla="*/ 28 h 422"/>
                  <a:gd name="T4" fmla="*/ 206 w 510"/>
                  <a:gd name="T5" fmla="*/ 32 h 422"/>
                  <a:gd name="T6" fmla="*/ 204 w 510"/>
                  <a:gd name="T7" fmla="*/ 53 h 422"/>
                  <a:gd name="T8" fmla="*/ 195 w 510"/>
                  <a:gd name="T9" fmla="*/ 73 h 422"/>
                  <a:gd name="T10" fmla="*/ 162 w 510"/>
                  <a:gd name="T11" fmla="*/ 56 h 422"/>
                  <a:gd name="T12" fmla="*/ 135 w 510"/>
                  <a:gd name="T13" fmla="*/ 80 h 422"/>
                  <a:gd name="T14" fmla="*/ 108 w 510"/>
                  <a:gd name="T15" fmla="*/ 101 h 422"/>
                  <a:gd name="T16" fmla="*/ 98 w 510"/>
                  <a:gd name="T17" fmla="*/ 142 h 422"/>
                  <a:gd name="T18" fmla="*/ 42 w 510"/>
                  <a:gd name="T19" fmla="*/ 149 h 422"/>
                  <a:gd name="T20" fmla="*/ 0 w 510"/>
                  <a:gd name="T21" fmla="*/ 172 h 422"/>
                  <a:gd name="T22" fmla="*/ 5 w 510"/>
                  <a:gd name="T23" fmla="*/ 218 h 422"/>
                  <a:gd name="T24" fmla="*/ 0 w 510"/>
                  <a:gd name="T25" fmla="*/ 259 h 422"/>
                  <a:gd name="T26" fmla="*/ 32 w 510"/>
                  <a:gd name="T27" fmla="*/ 311 h 422"/>
                  <a:gd name="T28" fmla="*/ 14 w 510"/>
                  <a:gd name="T29" fmla="*/ 352 h 422"/>
                  <a:gd name="T30" fmla="*/ 53 w 510"/>
                  <a:gd name="T31" fmla="*/ 364 h 422"/>
                  <a:gd name="T32" fmla="*/ 110 w 510"/>
                  <a:gd name="T33" fmla="*/ 352 h 422"/>
                  <a:gd name="T34" fmla="*/ 177 w 510"/>
                  <a:gd name="T35" fmla="*/ 316 h 422"/>
                  <a:gd name="T36" fmla="*/ 242 w 510"/>
                  <a:gd name="T37" fmla="*/ 307 h 422"/>
                  <a:gd name="T38" fmla="*/ 282 w 510"/>
                  <a:gd name="T39" fmla="*/ 341 h 422"/>
                  <a:gd name="T40" fmla="*/ 318 w 510"/>
                  <a:gd name="T41" fmla="*/ 344 h 422"/>
                  <a:gd name="T42" fmla="*/ 347 w 510"/>
                  <a:gd name="T43" fmla="*/ 406 h 422"/>
                  <a:gd name="T44" fmla="*/ 390 w 510"/>
                  <a:gd name="T45" fmla="*/ 409 h 422"/>
                  <a:gd name="T46" fmla="*/ 416 w 510"/>
                  <a:gd name="T47" fmla="*/ 422 h 422"/>
                  <a:gd name="T48" fmla="*/ 470 w 510"/>
                  <a:gd name="T49" fmla="*/ 392 h 422"/>
                  <a:gd name="T50" fmla="*/ 462 w 510"/>
                  <a:gd name="T51" fmla="*/ 352 h 422"/>
                  <a:gd name="T52" fmla="*/ 494 w 510"/>
                  <a:gd name="T53" fmla="*/ 304 h 422"/>
                  <a:gd name="T54" fmla="*/ 510 w 510"/>
                  <a:gd name="T55" fmla="*/ 290 h 422"/>
                  <a:gd name="T56" fmla="*/ 506 w 510"/>
                  <a:gd name="T57" fmla="*/ 193 h 422"/>
                  <a:gd name="T58" fmla="*/ 456 w 510"/>
                  <a:gd name="T59" fmla="*/ 154 h 422"/>
                  <a:gd name="T60" fmla="*/ 422 w 510"/>
                  <a:gd name="T61" fmla="*/ 109 h 422"/>
                  <a:gd name="T62" fmla="*/ 393 w 510"/>
                  <a:gd name="T63" fmla="*/ 52 h 422"/>
                  <a:gd name="T64" fmla="*/ 380 w 510"/>
                  <a:gd name="T65" fmla="*/ 52 h 422"/>
                  <a:gd name="T66" fmla="*/ 377 w 510"/>
                  <a:gd name="T67" fmla="*/ 11 h 422"/>
                  <a:gd name="T68" fmla="*/ 359 w 510"/>
                  <a:gd name="T69" fmla="*/ 10 h 422"/>
                  <a:gd name="T70" fmla="*/ 341 w 510"/>
                  <a:gd name="T71" fmla="*/ 97 h 422"/>
                  <a:gd name="T72" fmla="*/ 284 w 510"/>
                  <a:gd name="T73" fmla="*/ 62 h 422"/>
                  <a:gd name="T74" fmla="*/ 306 w 510"/>
                  <a:gd name="T75" fmla="*/ 41 h 422"/>
                  <a:gd name="T76" fmla="*/ 297 w 510"/>
                  <a:gd name="T77" fmla="*/ 26 h 422"/>
                  <a:gd name="T78" fmla="*/ 270 w 510"/>
                  <a:gd name="T79" fmla="*/ 26 h 422"/>
                  <a:gd name="T80" fmla="*/ 261 w 510"/>
                  <a:gd name="T81" fmla="*/ 13 h 422"/>
                  <a:gd name="T82" fmla="*/ 249 w 510"/>
                  <a:gd name="T83" fmla="*/ 11 h 422"/>
                  <a:gd name="T84" fmla="*/ 227 w 510"/>
                  <a:gd name="T85" fmla="*/ 7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10" h="422">
                    <a:moveTo>
                      <a:pt x="227" y="7"/>
                    </a:moveTo>
                    <a:cubicBezTo>
                      <a:pt x="216" y="14"/>
                      <a:pt x="236" y="24"/>
                      <a:pt x="233" y="28"/>
                    </a:cubicBezTo>
                    <a:lnTo>
                      <a:pt x="206" y="32"/>
                    </a:lnTo>
                    <a:lnTo>
                      <a:pt x="204" y="53"/>
                    </a:lnTo>
                    <a:lnTo>
                      <a:pt x="195" y="73"/>
                    </a:lnTo>
                    <a:lnTo>
                      <a:pt x="162" y="56"/>
                    </a:lnTo>
                    <a:lnTo>
                      <a:pt x="135" y="80"/>
                    </a:lnTo>
                    <a:lnTo>
                      <a:pt x="108" y="101"/>
                    </a:lnTo>
                    <a:lnTo>
                      <a:pt x="98" y="142"/>
                    </a:lnTo>
                    <a:lnTo>
                      <a:pt x="42" y="149"/>
                    </a:lnTo>
                    <a:lnTo>
                      <a:pt x="0" y="172"/>
                    </a:lnTo>
                    <a:lnTo>
                      <a:pt x="5" y="218"/>
                    </a:lnTo>
                    <a:lnTo>
                      <a:pt x="0" y="259"/>
                    </a:lnTo>
                    <a:lnTo>
                      <a:pt x="32" y="311"/>
                    </a:lnTo>
                    <a:lnTo>
                      <a:pt x="14" y="352"/>
                    </a:lnTo>
                    <a:lnTo>
                      <a:pt x="53" y="364"/>
                    </a:lnTo>
                    <a:lnTo>
                      <a:pt x="110" y="352"/>
                    </a:lnTo>
                    <a:lnTo>
                      <a:pt x="177" y="316"/>
                    </a:lnTo>
                    <a:lnTo>
                      <a:pt x="242" y="307"/>
                    </a:lnTo>
                    <a:lnTo>
                      <a:pt x="282" y="341"/>
                    </a:lnTo>
                    <a:lnTo>
                      <a:pt x="318" y="344"/>
                    </a:lnTo>
                    <a:lnTo>
                      <a:pt x="347" y="406"/>
                    </a:lnTo>
                    <a:lnTo>
                      <a:pt x="390" y="409"/>
                    </a:lnTo>
                    <a:lnTo>
                      <a:pt x="416" y="422"/>
                    </a:lnTo>
                    <a:lnTo>
                      <a:pt x="470" y="392"/>
                    </a:lnTo>
                    <a:lnTo>
                      <a:pt x="462" y="352"/>
                    </a:lnTo>
                    <a:lnTo>
                      <a:pt x="494" y="304"/>
                    </a:lnTo>
                    <a:lnTo>
                      <a:pt x="510" y="290"/>
                    </a:lnTo>
                    <a:lnTo>
                      <a:pt x="506" y="193"/>
                    </a:lnTo>
                    <a:lnTo>
                      <a:pt x="456" y="154"/>
                    </a:lnTo>
                    <a:lnTo>
                      <a:pt x="422" y="109"/>
                    </a:lnTo>
                    <a:lnTo>
                      <a:pt x="393" y="52"/>
                    </a:lnTo>
                    <a:lnTo>
                      <a:pt x="380" y="52"/>
                    </a:lnTo>
                    <a:lnTo>
                      <a:pt x="377" y="11"/>
                    </a:lnTo>
                    <a:lnTo>
                      <a:pt x="359" y="10"/>
                    </a:lnTo>
                    <a:lnTo>
                      <a:pt x="341" y="97"/>
                    </a:lnTo>
                    <a:lnTo>
                      <a:pt x="284" y="62"/>
                    </a:lnTo>
                    <a:lnTo>
                      <a:pt x="306" y="41"/>
                    </a:lnTo>
                    <a:lnTo>
                      <a:pt x="297" y="26"/>
                    </a:lnTo>
                    <a:lnTo>
                      <a:pt x="270" y="26"/>
                    </a:lnTo>
                    <a:lnTo>
                      <a:pt x="261" y="13"/>
                    </a:lnTo>
                    <a:lnTo>
                      <a:pt x="249" y="11"/>
                    </a:lnTo>
                    <a:cubicBezTo>
                      <a:pt x="243" y="10"/>
                      <a:pt x="238" y="0"/>
                      <a:pt x="227" y="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2" name="Freeform 84"/>
              <p:cNvSpPr>
                <a:spLocks/>
              </p:cNvSpPr>
              <p:nvPr/>
            </p:nvSpPr>
            <p:spPr bwMode="gray">
              <a:xfrm>
                <a:off x="2726" y="3263"/>
                <a:ext cx="68" cy="71"/>
              </a:xfrm>
              <a:custGeom>
                <a:avLst/>
                <a:gdLst>
                  <a:gd name="T0" fmla="*/ 58 w 68"/>
                  <a:gd name="T1" fmla="*/ 5 h 71"/>
                  <a:gd name="T2" fmla="*/ 37 w 68"/>
                  <a:gd name="T3" fmla="*/ 14 h 71"/>
                  <a:gd name="T4" fmla="*/ 4 w 68"/>
                  <a:gd name="T5" fmla="*/ 16 h 71"/>
                  <a:gd name="T6" fmla="*/ 15 w 68"/>
                  <a:gd name="T7" fmla="*/ 50 h 71"/>
                  <a:gd name="T8" fmla="*/ 45 w 68"/>
                  <a:gd name="T9" fmla="*/ 71 h 71"/>
                  <a:gd name="T10" fmla="*/ 66 w 68"/>
                  <a:gd name="T11" fmla="*/ 44 h 71"/>
                  <a:gd name="T12" fmla="*/ 58 w 68"/>
                  <a:gd name="T13" fmla="*/ 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71">
                    <a:moveTo>
                      <a:pt x="58" y="5"/>
                    </a:moveTo>
                    <a:cubicBezTo>
                      <a:pt x="53" y="0"/>
                      <a:pt x="46" y="12"/>
                      <a:pt x="37" y="14"/>
                    </a:cubicBezTo>
                    <a:cubicBezTo>
                      <a:pt x="28" y="16"/>
                      <a:pt x="8" y="10"/>
                      <a:pt x="4" y="16"/>
                    </a:cubicBezTo>
                    <a:cubicBezTo>
                      <a:pt x="0" y="22"/>
                      <a:pt x="8" y="41"/>
                      <a:pt x="15" y="50"/>
                    </a:cubicBezTo>
                    <a:lnTo>
                      <a:pt x="45" y="71"/>
                    </a:lnTo>
                    <a:lnTo>
                      <a:pt x="66" y="44"/>
                    </a:lnTo>
                    <a:cubicBezTo>
                      <a:pt x="68" y="33"/>
                      <a:pt x="63" y="10"/>
                      <a:pt x="58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3" name="Freeform 85"/>
              <p:cNvSpPr>
                <a:spLocks/>
              </p:cNvSpPr>
              <p:nvPr/>
            </p:nvSpPr>
            <p:spPr bwMode="gray">
              <a:xfrm>
                <a:off x="2938" y="3350"/>
                <a:ext cx="100" cy="109"/>
              </a:xfrm>
              <a:custGeom>
                <a:avLst/>
                <a:gdLst>
                  <a:gd name="T0" fmla="*/ 82 w 100"/>
                  <a:gd name="T1" fmla="*/ 5 h 109"/>
                  <a:gd name="T2" fmla="*/ 59 w 100"/>
                  <a:gd name="T3" fmla="*/ 34 h 109"/>
                  <a:gd name="T4" fmla="*/ 14 w 100"/>
                  <a:gd name="T5" fmla="*/ 74 h 109"/>
                  <a:gd name="T6" fmla="*/ 1 w 100"/>
                  <a:gd name="T7" fmla="*/ 100 h 109"/>
                  <a:gd name="T8" fmla="*/ 20 w 100"/>
                  <a:gd name="T9" fmla="*/ 109 h 109"/>
                  <a:gd name="T10" fmla="*/ 55 w 100"/>
                  <a:gd name="T11" fmla="*/ 107 h 109"/>
                  <a:gd name="T12" fmla="*/ 64 w 100"/>
                  <a:gd name="T13" fmla="*/ 71 h 109"/>
                  <a:gd name="T14" fmla="*/ 97 w 100"/>
                  <a:gd name="T15" fmla="*/ 17 h 109"/>
                  <a:gd name="T16" fmla="*/ 82 w 100"/>
                  <a:gd name="T17" fmla="*/ 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0" h="109">
                    <a:moveTo>
                      <a:pt x="82" y="5"/>
                    </a:moveTo>
                    <a:cubicBezTo>
                      <a:pt x="77" y="0"/>
                      <a:pt x="74" y="22"/>
                      <a:pt x="59" y="34"/>
                    </a:cubicBezTo>
                    <a:cubicBezTo>
                      <a:pt x="48" y="45"/>
                      <a:pt x="24" y="63"/>
                      <a:pt x="14" y="74"/>
                    </a:cubicBezTo>
                    <a:cubicBezTo>
                      <a:pt x="6" y="84"/>
                      <a:pt x="0" y="94"/>
                      <a:pt x="1" y="100"/>
                    </a:cubicBezTo>
                    <a:cubicBezTo>
                      <a:pt x="2" y="106"/>
                      <a:pt x="11" y="108"/>
                      <a:pt x="20" y="109"/>
                    </a:cubicBezTo>
                    <a:lnTo>
                      <a:pt x="55" y="107"/>
                    </a:lnTo>
                    <a:lnTo>
                      <a:pt x="64" y="71"/>
                    </a:lnTo>
                    <a:cubicBezTo>
                      <a:pt x="71" y="56"/>
                      <a:pt x="94" y="28"/>
                      <a:pt x="97" y="17"/>
                    </a:cubicBezTo>
                    <a:cubicBezTo>
                      <a:pt x="100" y="6"/>
                      <a:pt x="85" y="7"/>
                      <a:pt x="82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4" name="Freeform 86"/>
              <p:cNvSpPr>
                <a:spLocks/>
              </p:cNvSpPr>
              <p:nvPr/>
            </p:nvSpPr>
            <p:spPr bwMode="gray">
              <a:xfrm>
                <a:off x="3005" y="3226"/>
                <a:ext cx="83" cy="137"/>
              </a:xfrm>
              <a:custGeom>
                <a:avLst/>
                <a:gdLst>
                  <a:gd name="T0" fmla="*/ 36 w 83"/>
                  <a:gd name="T1" fmla="*/ 49 h 137"/>
                  <a:gd name="T2" fmla="*/ 8 w 83"/>
                  <a:gd name="T3" fmla="*/ 34 h 137"/>
                  <a:gd name="T4" fmla="*/ 26 w 83"/>
                  <a:gd name="T5" fmla="*/ 72 h 137"/>
                  <a:gd name="T6" fmla="*/ 24 w 83"/>
                  <a:gd name="T7" fmla="*/ 103 h 137"/>
                  <a:gd name="T8" fmla="*/ 41 w 83"/>
                  <a:gd name="T9" fmla="*/ 136 h 137"/>
                  <a:gd name="T10" fmla="*/ 57 w 83"/>
                  <a:gd name="T11" fmla="*/ 111 h 137"/>
                  <a:gd name="T12" fmla="*/ 75 w 83"/>
                  <a:gd name="T13" fmla="*/ 100 h 137"/>
                  <a:gd name="T14" fmla="*/ 81 w 83"/>
                  <a:gd name="T15" fmla="*/ 76 h 137"/>
                  <a:gd name="T16" fmla="*/ 60 w 83"/>
                  <a:gd name="T17" fmla="*/ 81 h 137"/>
                  <a:gd name="T18" fmla="*/ 36 w 83"/>
                  <a:gd name="T19" fmla="*/ 4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3" h="137">
                    <a:moveTo>
                      <a:pt x="36" y="49"/>
                    </a:moveTo>
                    <a:cubicBezTo>
                      <a:pt x="32" y="49"/>
                      <a:pt x="0" y="0"/>
                      <a:pt x="8" y="34"/>
                    </a:cubicBezTo>
                    <a:cubicBezTo>
                      <a:pt x="2" y="57"/>
                      <a:pt x="15" y="48"/>
                      <a:pt x="26" y="72"/>
                    </a:cubicBezTo>
                    <a:cubicBezTo>
                      <a:pt x="32" y="115"/>
                      <a:pt x="22" y="90"/>
                      <a:pt x="24" y="103"/>
                    </a:cubicBezTo>
                    <a:cubicBezTo>
                      <a:pt x="26" y="116"/>
                      <a:pt x="37" y="98"/>
                      <a:pt x="41" y="136"/>
                    </a:cubicBezTo>
                    <a:cubicBezTo>
                      <a:pt x="46" y="137"/>
                      <a:pt x="51" y="117"/>
                      <a:pt x="57" y="111"/>
                    </a:cubicBezTo>
                    <a:lnTo>
                      <a:pt x="75" y="100"/>
                    </a:lnTo>
                    <a:cubicBezTo>
                      <a:pt x="79" y="94"/>
                      <a:pt x="83" y="79"/>
                      <a:pt x="81" y="76"/>
                    </a:cubicBezTo>
                    <a:cubicBezTo>
                      <a:pt x="79" y="73"/>
                      <a:pt x="67" y="85"/>
                      <a:pt x="60" y="81"/>
                    </a:cubicBezTo>
                    <a:cubicBezTo>
                      <a:pt x="53" y="77"/>
                      <a:pt x="41" y="56"/>
                      <a:pt x="36" y="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5" name="Freeform 87"/>
              <p:cNvSpPr>
                <a:spLocks/>
              </p:cNvSpPr>
              <p:nvPr/>
            </p:nvSpPr>
            <p:spPr bwMode="gray">
              <a:xfrm>
                <a:off x="2790" y="2674"/>
                <a:ext cx="66" cy="65"/>
              </a:xfrm>
              <a:custGeom>
                <a:avLst/>
                <a:gdLst>
                  <a:gd name="T0" fmla="*/ 59 w 66"/>
                  <a:gd name="T1" fmla="*/ 5 h 65"/>
                  <a:gd name="T2" fmla="*/ 38 w 66"/>
                  <a:gd name="T3" fmla="*/ 32 h 65"/>
                  <a:gd name="T4" fmla="*/ 8 w 66"/>
                  <a:gd name="T5" fmla="*/ 44 h 65"/>
                  <a:gd name="T6" fmla="*/ 8 w 66"/>
                  <a:gd name="T7" fmla="*/ 63 h 65"/>
                  <a:gd name="T8" fmla="*/ 44 w 66"/>
                  <a:gd name="T9" fmla="*/ 54 h 65"/>
                  <a:gd name="T10" fmla="*/ 58 w 66"/>
                  <a:gd name="T11" fmla="*/ 41 h 65"/>
                  <a:gd name="T12" fmla="*/ 66 w 66"/>
                  <a:gd name="T13" fmla="*/ 15 h 65"/>
                  <a:gd name="T14" fmla="*/ 59 w 66"/>
                  <a:gd name="T15" fmla="*/ 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65">
                    <a:moveTo>
                      <a:pt x="59" y="5"/>
                    </a:moveTo>
                    <a:cubicBezTo>
                      <a:pt x="54" y="0"/>
                      <a:pt x="46" y="26"/>
                      <a:pt x="38" y="32"/>
                    </a:cubicBezTo>
                    <a:cubicBezTo>
                      <a:pt x="30" y="38"/>
                      <a:pt x="13" y="39"/>
                      <a:pt x="8" y="44"/>
                    </a:cubicBezTo>
                    <a:cubicBezTo>
                      <a:pt x="0" y="54"/>
                      <a:pt x="2" y="61"/>
                      <a:pt x="8" y="63"/>
                    </a:cubicBezTo>
                    <a:cubicBezTo>
                      <a:pt x="14" y="65"/>
                      <a:pt x="36" y="58"/>
                      <a:pt x="44" y="54"/>
                    </a:cubicBezTo>
                    <a:lnTo>
                      <a:pt x="58" y="41"/>
                    </a:lnTo>
                    <a:cubicBezTo>
                      <a:pt x="62" y="35"/>
                      <a:pt x="66" y="21"/>
                      <a:pt x="66" y="15"/>
                    </a:cubicBezTo>
                    <a:cubicBezTo>
                      <a:pt x="66" y="9"/>
                      <a:pt x="60" y="7"/>
                      <a:pt x="59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6" name="Freeform 88"/>
              <p:cNvSpPr>
                <a:spLocks/>
              </p:cNvSpPr>
              <p:nvPr/>
            </p:nvSpPr>
            <p:spPr bwMode="gray">
              <a:xfrm>
                <a:off x="2566" y="2661"/>
                <a:ext cx="256" cy="142"/>
              </a:xfrm>
              <a:custGeom>
                <a:avLst/>
                <a:gdLst>
                  <a:gd name="T0" fmla="*/ 133 w 256"/>
                  <a:gd name="T1" fmla="*/ 36 h 142"/>
                  <a:gd name="T2" fmla="*/ 83 w 256"/>
                  <a:gd name="T3" fmla="*/ 15 h 142"/>
                  <a:gd name="T4" fmla="*/ 71 w 256"/>
                  <a:gd name="T5" fmla="*/ 39 h 142"/>
                  <a:gd name="T6" fmla="*/ 47 w 256"/>
                  <a:gd name="T7" fmla="*/ 39 h 142"/>
                  <a:gd name="T8" fmla="*/ 28 w 256"/>
                  <a:gd name="T9" fmla="*/ 4 h 142"/>
                  <a:gd name="T10" fmla="*/ 1 w 256"/>
                  <a:gd name="T11" fmla="*/ 16 h 142"/>
                  <a:gd name="T12" fmla="*/ 22 w 256"/>
                  <a:gd name="T13" fmla="*/ 51 h 142"/>
                  <a:gd name="T14" fmla="*/ 76 w 256"/>
                  <a:gd name="T15" fmla="*/ 64 h 142"/>
                  <a:gd name="T16" fmla="*/ 119 w 256"/>
                  <a:gd name="T17" fmla="*/ 109 h 142"/>
                  <a:gd name="T18" fmla="*/ 145 w 256"/>
                  <a:gd name="T19" fmla="*/ 117 h 142"/>
                  <a:gd name="T20" fmla="*/ 175 w 256"/>
                  <a:gd name="T21" fmla="*/ 102 h 142"/>
                  <a:gd name="T22" fmla="*/ 221 w 256"/>
                  <a:gd name="T23" fmla="*/ 136 h 142"/>
                  <a:gd name="T24" fmla="*/ 256 w 256"/>
                  <a:gd name="T25" fmla="*/ 142 h 142"/>
                  <a:gd name="T26" fmla="*/ 208 w 256"/>
                  <a:gd name="T27" fmla="*/ 91 h 142"/>
                  <a:gd name="T28" fmla="*/ 220 w 256"/>
                  <a:gd name="T29" fmla="*/ 82 h 142"/>
                  <a:gd name="T30" fmla="*/ 161 w 256"/>
                  <a:gd name="T31" fmla="*/ 39 h 142"/>
                  <a:gd name="T32" fmla="*/ 133 w 256"/>
                  <a:gd name="T33" fmla="*/ 3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6" h="142">
                    <a:moveTo>
                      <a:pt x="133" y="36"/>
                    </a:moveTo>
                    <a:cubicBezTo>
                      <a:pt x="128" y="31"/>
                      <a:pt x="91" y="9"/>
                      <a:pt x="83" y="15"/>
                    </a:cubicBezTo>
                    <a:cubicBezTo>
                      <a:pt x="73" y="15"/>
                      <a:pt x="77" y="35"/>
                      <a:pt x="71" y="39"/>
                    </a:cubicBezTo>
                    <a:cubicBezTo>
                      <a:pt x="69" y="49"/>
                      <a:pt x="45" y="30"/>
                      <a:pt x="47" y="39"/>
                    </a:cubicBezTo>
                    <a:cubicBezTo>
                      <a:pt x="40" y="33"/>
                      <a:pt x="36" y="8"/>
                      <a:pt x="28" y="4"/>
                    </a:cubicBezTo>
                    <a:cubicBezTo>
                      <a:pt x="20" y="0"/>
                      <a:pt x="2" y="8"/>
                      <a:pt x="1" y="16"/>
                    </a:cubicBezTo>
                    <a:cubicBezTo>
                      <a:pt x="0" y="24"/>
                      <a:pt x="10" y="43"/>
                      <a:pt x="22" y="51"/>
                    </a:cubicBezTo>
                    <a:cubicBezTo>
                      <a:pt x="34" y="59"/>
                      <a:pt x="60" y="54"/>
                      <a:pt x="76" y="64"/>
                    </a:cubicBezTo>
                    <a:cubicBezTo>
                      <a:pt x="92" y="74"/>
                      <a:pt x="107" y="100"/>
                      <a:pt x="119" y="109"/>
                    </a:cubicBezTo>
                    <a:cubicBezTo>
                      <a:pt x="131" y="118"/>
                      <a:pt x="136" y="118"/>
                      <a:pt x="145" y="117"/>
                    </a:cubicBezTo>
                    <a:cubicBezTo>
                      <a:pt x="154" y="116"/>
                      <a:pt x="162" y="99"/>
                      <a:pt x="175" y="102"/>
                    </a:cubicBezTo>
                    <a:lnTo>
                      <a:pt x="221" y="136"/>
                    </a:lnTo>
                    <a:lnTo>
                      <a:pt x="256" y="142"/>
                    </a:lnTo>
                    <a:cubicBezTo>
                      <a:pt x="254" y="135"/>
                      <a:pt x="214" y="101"/>
                      <a:pt x="208" y="91"/>
                    </a:cubicBezTo>
                    <a:cubicBezTo>
                      <a:pt x="202" y="81"/>
                      <a:pt x="228" y="91"/>
                      <a:pt x="220" y="82"/>
                    </a:cubicBezTo>
                    <a:cubicBezTo>
                      <a:pt x="212" y="73"/>
                      <a:pt x="176" y="47"/>
                      <a:pt x="161" y="39"/>
                    </a:cubicBezTo>
                    <a:cubicBezTo>
                      <a:pt x="146" y="31"/>
                      <a:pt x="139" y="37"/>
                      <a:pt x="133" y="36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7" name="Freeform 89"/>
              <p:cNvSpPr>
                <a:spLocks/>
              </p:cNvSpPr>
              <p:nvPr/>
            </p:nvSpPr>
            <p:spPr bwMode="gray">
              <a:xfrm>
                <a:off x="833" y="1705"/>
                <a:ext cx="111" cy="205"/>
              </a:xfrm>
              <a:custGeom>
                <a:avLst/>
                <a:gdLst>
                  <a:gd name="T0" fmla="*/ 16 w 111"/>
                  <a:gd name="T1" fmla="*/ 22 h 205"/>
                  <a:gd name="T2" fmla="*/ 8 w 111"/>
                  <a:gd name="T3" fmla="*/ 50 h 205"/>
                  <a:gd name="T4" fmla="*/ 3 w 111"/>
                  <a:gd name="T5" fmla="*/ 65 h 205"/>
                  <a:gd name="T6" fmla="*/ 24 w 111"/>
                  <a:gd name="T7" fmla="*/ 80 h 205"/>
                  <a:gd name="T8" fmla="*/ 23 w 111"/>
                  <a:gd name="T9" fmla="*/ 102 h 205"/>
                  <a:gd name="T10" fmla="*/ 36 w 111"/>
                  <a:gd name="T11" fmla="*/ 107 h 205"/>
                  <a:gd name="T12" fmla="*/ 39 w 111"/>
                  <a:gd name="T13" fmla="*/ 131 h 205"/>
                  <a:gd name="T14" fmla="*/ 19 w 111"/>
                  <a:gd name="T15" fmla="*/ 132 h 205"/>
                  <a:gd name="T16" fmla="*/ 12 w 111"/>
                  <a:gd name="T17" fmla="*/ 159 h 205"/>
                  <a:gd name="T18" fmla="*/ 15 w 111"/>
                  <a:gd name="T19" fmla="*/ 167 h 205"/>
                  <a:gd name="T20" fmla="*/ 33 w 111"/>
                  <a:gd name="T21" fmla="*/ 170 h 205"/>
                  <a:gd name="T22" fmla="*/ 1 w 111"/>
                  <a:gd name="T23" fmla="*/ 201 h 205"/>
                  <a:gd name="T24" fmla="*/ 13 w 111"/>
                  <a:gd name="T25" fmla="*/ 205 h 205"/>
                  <a:gd name="T26" fmla="*/ 41 w 111"/>
                  <a:gd name="T27" fmla="*/ 198 h 205"/>
                  <a:gd name="T28" fmla="*/ 75 w 111"/>
                  <a:gd name="T29" fmla="*/ 192 h 205"/>
                  <a:gd name="T30" fmla="*/ 106 w 111"/>
                  <a:gd name="T31" fmla="*/ 179 h 205"/>
                  <a:gd name="T32" fmla="*/ 105 w 111"/>
                  <a:gd name="T33" fmla="*/ 156 h 205"/>
                  <a:gd name="T34" fmla="*/ 91 w 111"/>
                  <a:gd name="T35" fmla="*/ 143 h 205"/>
                  <a:gd name="T36" fmla="*/ 87 w 111"/>
                  <a:gd name="T37" fmla="*/ 122 h 205"/>
                  <a:gd name="T38" fmla="*/ 62 w 111"/>
                  <a:gd name="T39" fmla="*/ 97 h 205"/>
                  <a:gd name="T40" fmla="*/ 63 w 111"/>
                  <a:gd name="T41" fmla="*/ 75 h 205"/>
                  <a:gd name="T42" fmla="*/ 49 w 111"/>
                  <a:gd name="T43" fmla="*/ 71 h 205"/>
                  <a:gd name="T44" fmla="*/ 61 w 111"/>
                  <a:gd name="T45" fmla="*/ 53 h 205"/>
                  <a:gd name="T46" fmla="*/ 45 w 111"/>
                  <a:gd name="T47" fmla="*/ 36 h 205"/>
                  <a:gd name="T48" fmla="*/ 49 w 111"/>
                  <a:gd name="T49" fmla="*/ 15 h 205"/>
                  <a:gd name="T50" fmla="*/ 32 w 111"/>
                  <a:gd name="T51" fmla="*/ 1 h 205"/>
                  <a:gd name="T52" fmla="*/ 20 w 111"/>
                  <a:gd name="T53" fmla="*/ 11 h 205"/>
                  <a:gd name="T54" fmla="*/ 16 w 111"/>
                  <a:gd name="T55" fmla="*/ 22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1" h="205">
                    <a:moveTo>
                      <a:pt x="16" y="22"/>
                    </a:moveTo>
                    <a:cubicBezTo>
                      <a:pt x="14" y="29"/>
                      <a:pt x="7" y="37"/>
                      <a:pt x="8" y="50"/>
                    </a:cubicBezTo>
                    <a:cubicBezTo>
                      <a:pt x="7" y="57"/>
                      <a:pt x="0" y="60"/>
                      <a:pt x="3" y="65"/>
                    </a:cubicBezTo>
                    <a:cubicBezTo>
                      <a:pt x="6" y="70"/>
                      <a:pt x="21" y="74"/>
                      <a:pt x="24" y="80"/>
                    </a:cubicBezTo>
                    <a:cubicBezTo>
                      <a:pt x="27" y="86"/>
                      <a:pt x="21" y="98"/>
                      <a:pt x="23" y="102"/>
                    </a:cubicBezTo>
                    <a:cubicBezTo>
                      <a:pt x="29" y="98"/>
                      <a:pt x="31" y="101"/>
                      <a:pt x="36" y="107"/>
                    </a:cubicBezTo>
                    <a:cubicBezTo>
                      <a:pt x="40" y="123"/>
                      <a:pt x="46" y="124"/>
                      <a:pt x="39" y="131"/>
                    </a:cubicBezTo>
                    <a:cubicBezTo>
                      <a:pt x="30" y="129"/>
                      <a:pt x="21" y="118"/>
                      <a:pt x="19" y="132"/>
                    </a:cubicBezTo>
                    <a:cubicBezTo>
                      <a:pt x="21" y="151"/>
                      <a:pt x="24" y="156"/>
                      <a:pt x="12" y="159"/>
                    </a:cubicBezTo>
                    <a:cubicBezTo>
                      <a:pt x="12" y="162"/>
                      <a:pt x="14" y="166"/>
                      <a:pt x="15" y="167"/>
                    </a:cubicBezTo>
                    <a:cubicBezTo>
                      <a:pt x="17" y="170"/>
                      <a:pt x="33" y="170"/>
                      <a:pt x="33" y="170"/>
                    </a:cubicBezTo>
                    <a:cubicBezTo>
                      <a:pt x="32" y="183"/>
                      <a:pt x="3" y="189"/>
                      <a:pt x="1" y="201"/>
                    </a:cubicBezTo>
                    <a:cubicBezTo>
                      <a:pt x="2" y="203"/>
                      <a:pt x="11" y="204"/>
                      <a:pt x="13" y="205"/>
                    </a:cubicBezTo>
                    <a:cubicBezTo>
                      <a:pt x="20" y="205"/>
                      <a:pt x="32" y="199"/>
                      <a:pt x="41" y="198"/>
                    </a:cubicBezTo>
                    <a:cubicBezTo>
                      <a:pt x="49" y="195"/>
                      <a:pt x="67" y="187"/>
                      <a:pt x="75" y="192"/>
                    </a:cubicBezTo>
                    <a:cubicBezTo>
                      <a:pt x="86" y="189"/>
                      <a:pt x="101" y="185"/>
                      <a:pt x="106" y="179"/>
                    </a:cubicBezTo>
                    <a:cubicBezTo>
                      <a:pt x="111" y="173"/>
                      <a:pt x="109" y="164"/>
                      <a:pt x="105" y="156"/>
                    </a:cubicBezTo>
                    <a:cubicBezTo>
                      <a:pt x="104" y="148"/>
                      <a:pt x="95" y="148"/>
                      <a:pt x="91" y="143"/>
                    </a:cubicBezTo>
                    <a:cubicBezTo>
                      <a:pt x="88" y="137"/>
                      <a:pt x="92" y="130"/>
                      <a:pt x="87" y="122"/>
                    </a:cubicBezTo>
                    <a:cubicBezTo>
                      <a:pt x="81" y="108"/>
                      <a:pt x="73" y="103"/>
                      <a:pt x="62" y="97"/>
                    </a:cubicBezTo>
                    <a:cubicBezTo>
                      <a:pt x="60" y="92"/>
                      <a:pt x="66" y="78"/>
                      <a:pt x="63" y="75"/>
                    </a:cubicBezTo>
                    <a:cubicBezTo>
                      <a:pt x="59" y="70"/>
                      <a:pt x="53" y="76"/>
                      <a:pt x="49" y="71"/>
                    </a:cubicBezTo>
                    <a:cubicBezTo>
                      <a:pt x="42" y="65"/>
                      <a:pt x="47" y="55"/>
                      <a:pt x="61" y="53"/>
                    </a:cubicBezTo>
                    <a:cubicBezTo>
                      <a:pt x="66" y="29"/>
                      <a:pt x="59" y="34"/>
                      <a:pt x="45" y="36"/>
                    </a:cubicBezTo>
                    <a:cubicBezTo>
                      <a:pt x="43" y="29"/>
                      <a:pt x="49" y="15"/>
                      <a:pt x="49" y="15"/>
                    </a:cubicBezTo>
                    <a:cubicBezTo>
                      <a:pt x="45" y="5"/>
                      <a:pt x="39" y="4"/>
                      <a:pt x="32" y="1"/>
                    </a:cubicBezTo>
                    <a:cubicBezTo>
                      <a:pt x="24" y="4"/>
                      <a:pt x="23" y="0"/>
                      <a:pt x="20" y="11"/>
                    </a:cubicBezTo>
                    <a:cubicBezTo>
                      <a:pt x="16" y="25"/>
                      <a:pt x="19" y="28"/>
                      <a:pt x="16" y="2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8" name="Freeform 90"/>
              <p:cNvSpPr>
                <a:spLocks/>
              </p:cNvSpPr>
              <p:nvPr/>
            </p:nvSpPr>
            <p:spPr bwMode="gray">
              <a:xfrm>
                <a:off x="771" y="1787"/>
                <a:ext cx="81" cy="94"/>
              </a:xfrm>
              <a:custGeom>
                <a:avLst/>
                <a:gdLst>
                  <a:gd name="T0" fmla="*/ 40 w 81"/>
                  <a:gd name="T1" fmla="*/ 8 h 94"/>
                  <a:gd name="T2" fmla="*/ 59 w 81"/>
                  <a:gd name="T3" fmla="*/ 5 h 94"/>
                  <a:gd name="T4" fmla="*/ 72 w 81"/>
                  <a:gd name="T5" fmla="*/ 16 h 94"/>
                  <a:gd name="T6" fmla="*/ 71 w 81"/>
                  <a:gd name="T7" fmla="*/ 46 h 94"/>
                  <a:gd name="T8" fmla="*/ 46 w 81"/>
                  <a:gd name="T9" fmla="*/ 78 h 94"/>
                  <a:gd name="T10" fmla="*/ 38 w 81"/>
                  <a:gd name="T11" fmla="*/ 89 h 94"/>
                  <a:gd name="T12" fmla="*/ 15 w 81"/>
                  <a:gd name="T13" fmla="*/ 81 h 94"/>
                  <a:gd name="T14" fmla="*/ 23 w 81"/>
                  <a:gd name="T15" fmla="*/ 71 h 94"/>
                  <a:gd name="T16" fmla="*/ 0 w 81"/>
                  <a:gd name="T17" fmla="*/ 38 h 94"/>
                  <a:gd name="T18" fmla="*/ 31 w 81"/>
                  <a:gd name="T19" fmla="*/ 32 h 94"/>
                  <a:gd name="T20" fmla="*/ 40 w 81"/>
                  <a:gd name="T21" fmla="*/ 8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94">
                    <a:moveTo>
                      <a:pt x="40" y="8"/>
                    </a:moveTo>
                    <a:cubicBezTo>
                      <a:pt x="45" y="0"/>
                      <a:pt x="50" y="1"/>
                      <a:pt x="59" y="5"/>
                    </a:cubicBezTo>
                    <a:cubicBezTo>
                      <a:pt x="68" y="17"/>
                      <a:pt x="67" y="6"/>
                      <a:pt x="72" y="16"/>
                    </a:cubicBezTo>
                    <a:cubicBezTo>
                      <a:pt x="73" y="26"/>
                      <a:pt x="72" y="35"/>
                      <a:pt x="71" y="46"/>
                    </a:cubicBezTo>
                    <a:cubicBezTo>
                      <a:pt x="81" y="65"/>
                      <a:pt x="56" y="71"/>
                      <a:pt x="46" y="78"/>
                    </a:cubicBezTo>
                    <a:cubicBezTo>
                      <a:pt x="43" y="89"/>
                      <a:pt x="45" y="82"/>
                      <a:pt x="38" y="89"/>
                    </a:cubicBezTo>
                    <a:cubicBezTo>
                      <a:pt x="31" y="89"/>
                      <a:pt x="12" y="94"/>
                      <a:pt x="15" y="81"/>
                    </a:cubicBezTo>
                    <a:cubicBezTo>
                      <a:pt x="17" y="76"/>
                      <a:pt x="23" y="71"/>
                      <a:pt x="23" y="71"/>
                    </a:cubicBezTo>
                    <a:cubicBezTo>
                      <a:pt x="23" y="61"/>
                      <a:pt x="7" y="44"/>
                      <a:pt x="0" y="38"/>
                    </a:cubicBezTo>
                    <a:cubicBezTo>
                      <a:pt x="0" y="22"/>
                      <a:pt x="23" y="42"/>
                      <a:pt x="31" y="32"/>
                    </a:cubicBezTo>
                    <a:cubicBezTo>
                      <a:pt x="40" y="19"/>
                      <a:pt x="38" y="26"/>
                      <a:pt x="40" y="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39" name="Group 91"/>
              <p:cNvGrpSpPr>
                <a:grpSpLocks/>
              </p:cNvGrpSpPr>
              <p:nvPr/>
            </p:nvGrpSpPr>
            <p:grpSpPr bwMode="auto">
              <a:xfrm rot="1863484">
                <a:off x="2594" y="1848"/>
                <a:ext cx="182" cy="432"/>
                <a:chOff x="2710" y="2015"/>
                <a:chExt cx="134" cy="376"/>
              </a:xfrm>
            </p:grpSpPr>
            <p:sp>
              <p:nvSpPr>
                <p:cNvPr id="2140" name="Freeform 92"/>
                <p:cNvSpPr>
                  <a:spLocks/>
                </p:cNvSpPr>
                <p:nvPr/>
              </p:nvSpPr>
              <p:spPr bwMode="gray">
                <a:xfrm>
                  <a:off x="2710" y="2015"/>
                  <a:ext cx="77" cy="110"/>
                </a:xfrm>
                <a:custGeom>
                  <a:avLst/>
                  <a:gdLst>
                    <a:gd name="T0" fmla="*/ 6 w 102"/>
                    <a:gd name="T1" fmla="*/ 0 h 152"/>
                    <a:gd name="T2" fmla="*/ 0 w 102"/>
                    <a:gd name="T3" fmla="*/ 18 h 152"/>
                    <a:gd name="T4" fmla="*/ 14 w 102"/>
                    <a:gd name="T5" fmla="*/ 42 h 152"/>
                    <a:gd name="T6" fmla="*/ 32 w 102"/>
                    <a:gd name="T7" fmla="*/ 72 h 152"/>
                    <a:gd name="T8" fmla="*/ 36 w 102"/>
                    <a:gd name="T9" fmla="*/ 104 h 152"/>
                    <a:gd name="T10" fmla="*/ 80 w 102"/>
                    <a:gd name="T11" fmla="*/ 152 h 152"/>
                    <a:gd name="T12" fmla="*/ 86 w 102"/>
                    <a:gd name="T13" fmla="*/ 124 h 152"/>
                    <a:gd name="T14" fmla="*/ 74 w 102"/>
                    <a:gd name="T15" fmla="*/ 102 h 152"/>
                    <a:gd name="T16" fmla="*/ 62 w 102"/>
                    <a:gd name="T17" fmla="*/ 92 h 152"/>
                    <a:gd name="T18" fmla="*/ 52 w 102"/>
                    <a:gd name="T19" fmla="*/ 74 h 152"/>
                    <a:gd name="T20" fmla="*/ 42 w 102"/>
                    <a:gd name="T21" fmla="*/ 44 h 152"/>
                    <a:gd name="T22" fmla="*/ 4 w 102"/>
                    <a:gd name="T23" fmla="*/ 12 h 152"/>
                    <a:gd name="T24" fmla="*/ 6 w 102"/>
                    <a:gd name="T25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52">
                      <a:moveTo>
                        <a:pt x="6" y="0"/>
                      </a:moveTo>
                      <a:cubicBezTo>
                        <a:pt x="4" y="6"/>
                        <a:pt x="0" y="18"/>
                        <a:pt x="0" y="18"/>
                      </a:cubicBezTo>
                      <a:cubicBezTo>
                        <a:pt x="3" y="26"/>
                        <a:pt x="9" y="35"/>
                        <a:pt x="14" y="42"/>
                      </a:cubicBezTo>
                      <a:cubicBezTo>
                        <a:pt x="17" y="58"/>
                        <a:pt x="16" y="69"/>
                        <a:pt x="32" y="72"/>
                      </a:cubicBezTo>
                      <a:cubicBezTo>
                        <a:pt x="44" y="80"/>
                        <a:pt x="40" y="91"/>
                        <a:pt x="36" y="104"/>
                      </a:cubicBezTo>
                      <a:cubicBezTo>
                        <a:pt x="57" y="118"/>
                        <a:pt x="60" y="139"/>
                        <a:pt x="80" y="152"/>
                      </a:cubicBezTo>
                      <a:cubicBezTo>
                        <a:pt x="95" y="148"/>
                        <a:pt x="102" y="135"/>
                        <a:pt x="86" y="124"/>
                      </a:cubicBezTo>
                      <a:cubicBezTo>
                        <a:pt x="72" y="129"/>
                        <a:pt x="78" y="110"/>
                        <a:pt x="74" y="102"/>
                      </a:cubicBezTo>
                      <a:cubicBezTo>
                        <a:pt x="72" y="98"/>
                        <a:pt x="65" y="94"/>
                        <a:pt x="62" y="92"/>
                      </a:cubicBezTo>
                      <a:cubicBezTo>
                        <a:pt x="59" y="82"/>
                        <a:pt x="65" y="65"/>
                        <a:pt x="52" y="74"/>
                      </a:cubicBezTo>
                      <a:cubicBezTo>
                        <a:pt x="46" y="65"/>
                        <a:pt x="47" y="54"/>
                        <a:pt x="42" y="44"/>
                      </a:cubicBezTo>
                      <a:cubicBezTo>
                        <a:pt x="36" y="32"/>
                        <a:pt x="16" y="18"/>
                        <a:pt x="4" y="12"/>
                      </a:cubicBez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1" name="Freeform 93"/>
                <p:cNvSpPr>
                  <a:spLocks/>
                </p:cNvSpPr>
                <p:nvPr/>
              </p:nvSpPr>
              <p:spPr bwMode="gray">
                <a:xfrm>
                  <a:off x="2772" y="2129"/>
                  <a:ext cx="55" cy="76"/>
                </a:xfrm>
                <a:custGeom>
                  <a:avLst/>
                  <a:gdLst>
                    <a:gd name="T0" fmla="*/ 64 w 74"/>
                    <a:gd name="T1" fmla="*/ 22 h 103"/>
                    <a:gd name="T2" fmla="*/ 74 w 74"/>
                    <a:gd name="T3" fmla="*/ 40 h 103"/>
                    <a:gd name="T4" fmla="*/ 30 w 74"/>
                    <a:gd name="T5" fmla="*/ 84 h 103"/>
                    <a:gd name="T6" fmla="*/ 32 w 74"/>
                    <a:gd name="T7" fmla="*/ 100 h 103"/>
                    <a:gd name="T8" fmla="*/ 20 w 74"/>
                    <a:gd name="T9" fmla="*/ 94 h 103"/>
                    <a:gd name="T10" fmla="*/ 6 w 74"/>
                    <a:gd name="T11" fmla="*/ 84 h 103"/>
                    <a:gd name="T12" fmla="*/ 0 w 74"/>
                    <a:gd name="T13" fmla="*/ 82 h 103"/>
                    <a:gd name="T14" fmla="*/ 10 w 74"/>
                    <a:gd name="T15" fmla="*/ 58 h 103"/>
                    <a:gd name="T16" fmla="*/ 12 w 74"/>
                    <a:gd name="T17" fmla="*/ 52 h 103"/>
                    <a:gd name="T18" fmla="*/ 2 w 74"/>
                    <a:gd name="T19" fmla="*/ 24 h 103"/>
                    <a:gd name="T20" fmla="*/ 4 w 74"/>
                    <a:gd name="T21" fmla="*/ 14 h 103"/>
                    <a:gd name="T22" fmla="*/ 26 w 74"/>
                    <a:gd name="T23" fmla="*/ 22 h 103"/>
                    <a:gd name="T24" fmla="*/ 36 w 74"/>
                    <a:gd name="T25" fmla="*/ 36 h 103"/>
                    <a:gd name="T26" fmla="*/ 64 w 74"/>
                    <a:gd name="T27" fmla="*/ 22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103">
                      <a:moveTo>
                        <a:pt x="64" y="22"/>
                      </a:moveTo>
                      <a:cubicBezTo>
                        <a:pt x="73" y="36"/>
                        <a:pt x="70" y="29"/>
                        <a:pt x="74" y="40"/>
                      </a:cubicBezTo>
                      <a:cubicBezTo>
                        <a:pt x="70" y="77"/>
                        <a:pt x="68" y="81"/>
                        <a:pt x="30" y="84"/>
                      </a:cubicBezTo>
                      <a:cubicBezTo>
                        <a:pt x="33" y="88"/>
                        <a:pt x="39" y="95"/>
                        <a:pt x="32" y="100"/>
                      </a:cubicBezTo>
                      <a:cubicBezTo>
                        <a:pt x="28" y="103"/>
                        <a:pt x="24" y="95"/>
                        <a:pt x="20" y="94"/>
                      </a:cubicBezTo>
                      <a:cubicBezTo>
                        <a:pt x="17" y="84"/>
                        <a:pt x="20" y="89"/>
                        <a:pt x="6" y="84"/>
                      </a:cubicBezTo>
                      <a:cubicBezTo>
                        <a:pt x="4" y="83"/>
                        <a:pt x="0" y="82"/>
                        <a:pt x="0" y="82"/>
                      </a:cubicBezTo>
                      <a:cubicBezTo>
                        <a:pt x="3" y="73"/>
                        <a:pt x="7" y="67"/>
                        <a:pt x="10" y="58"/>
                      </a:cubicBezTo>
                      <a:cubicBezTo>
                        <a:pt x="11" y="56"/>
                        <a:pt x="12" y="52"/>
                        <a:pt x="12" y="52"/>
                      </a:cubicBezTo>
                      <a:cubicBezTo>
                        <a:pt x="10" y="42"/>
                        <a:pt x="8" y="33"/>
                        <a:pt x="2" y="24"/>
                      </a:cubicBezTo>
                      <a:cubicBezTo>
                        <a:pt x="3" y="21"/>
                        <a:pt x="2" y="17"/>
                        <a:pt x="4" y="14"/>
                      </a:cubicBezTo>
                      <a:cubicBezTo>
                        <a:pt x="11" y="0"/>
                        <a:pt x="18" y="19"/>
                        <a:pt x="26" y="22"/>
                      </a:cubicBezTo>
                      <a:cubicBezTo>
                        <a:pt x="31" y="36"/>
                        <a:pt x="26" y="33"/>
                        <a:pt x="36" y="36"/>
                      </a:cubicBezTo>
                      <a:cubicBezTo>
                        <a:pt x="45" y="30"/>
                        <a:pt x="55" y="28"/>
                        <a:pt x="64" y="2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2" name="Freeform 94"/>
                <p:cNvSpPr>
                  <a:spLocks/>
                </p:cNvSpPr>
                <p:nvPr/>
              </p:nvSpPr>
              <p:spPr bwMode="gray">
                <a:xfrm>
                  <a:off x="2736" y="2208"/>
                  <a:ext cx="108" cy="183"/>
                </a:xfrm>
                <a:custGeom>
                  <a:avLst/>
                  <a:gdLst>
                    <a:gd name="T0" fmla="*/ 82 w 146"/>
                    <a:gd name="T1" fmla="*/ 100 h 252"/>
                    <a:gd name="T2" fmla="*/ 66 w 146"/>
                    <a:gd name="T3" fmla="*/ 106 h 252"/>
                    <a:gd name="T4" fmla="*/ 64 w 146"/>
                    <a:gd name="T5" fmla="*/ 132 h 252"/>
                    <a:gd name="T6" fmla="*/ 22 w 146"/>
                    <a:gd name="T7" fmla="*/ 146 h 252"/>
                    <a:gd name="T8" fmla="*/ 8 w 146"/>
                    <a:gd name="T9" fmla="*/ 168 h 252"/>
                    <a:gd name="T10" fmla="*/ 20 w 146"/>
                    <a:gd name="T11" fmla="*/ 182 h 252"/>
                    <a:gd name="T12" fmla="*/ 8 w 146"/>
                    <a:gd name="T13" fmla="*/ 198 h 252"/>
                    <a:gd name="T14" fmla="*/ 24 w 146"/>
                    <a:gd name="T15" fmla="*/ 252 h 252"/>
                    <a:gd name="T16" fmla="*/ 28 w 146"/>
                    <a:gd name="T17" fmla="*/ 214 h 252"/>
                    <a:gd name="T18" fmla="*/ 22 w 146"/>
                    <a:gd name="T19" fmla="*/ 192 h 252"/>
                    <a:gd name="T20" fmla="*/ 42 w 146"/>
                    <a:gd name="T21" fmla="*/ 176 h 252"/>
                    <a:gd name="T22" fmla="*/ 52 w 146"/>
                    <a:gd name="T23" fmla="*/ 158 h 252"/>
                    <a:gd name="T24" fmla="*/ 66 w 146"/>
                    <a:gd name="T25" fmla="*/ 174 h 252"/>
                    <a:gd name="T26" fmla="*/ 44 w 146"/>
                    <a:gd name="T27" fmla="*/ 190 h 252"/>
                    <a:gd name="T28" fmla="*/ 56 w 146"/>
                    <a:gd name="T29" fmla="*/ 200 h 252"/>
                    <a:gd name="T30" fmla="*/ 68 w 146"/>
                    <a:gd name="T31" fmla="*/ 178 h 252"/>
                    <a:gd name="T32" fmla="*/ 84 w 146"/>
                    <a:gd name="T33" fmla="*/ 184 h 252"/>
                    <a:gd name="T34" fmla="*/ 104 w 146"/>
                    <a:gd name="T35" fmla="*/ 148 h 252"/>
                    <a:gd name="T36" fmla="*/ 114 w 146"/>
                    <a:gd name="T37" fmla="*/ 156 h 252"/>
                    <a:gd name="T38" fmla="*/ 136 w 146"/>
                    <a:gd name="T39" fmla="*/ 148 h 252"/>
                    <a:gd name="T40" fmla="*/ 146 w 146"/>
                    <a:gd name="T41" fmla="*/ 130 h 252"/>
                    <a:gd name="T42" fmla="*/ 142 w 146"/>
                    <a:gd name="T43" fmla="*/ 110 h 252"/>
                    <a:gd name="T44" fmla="*/ 134 w 146"/>
                    <a:gd name="T45" fmla="*/ 98 h 252"/>
                    <a:gd name="T46" fmla="*/ 122 w 146"/>
                    <a:gd name="T47" fmla="*/ 40 h 252"/>
                    <a:gd name="T48" fmla="*/ 94 w 146"/>
                    <a:gd name="T49" fmla="*/ 0 h 252"/>
                    <a:gd name="T50" fmla="*/ 78 w 146"/>
                    <a:gd name="T51" fmla="*/ 12 h 252"/>
                    <a:gd name="T52" fmla="*/ 96 w 146"/>
                    <a:gd name="T53" fmla="*/ 34 h 252"/>
                    <a:gd name="T54" fmla="*/ 96 w 146"/>
                    <a:gd name="T55" fmla="*/ 64 h 252"/>
                    <a:gd name="T56" fmla="*/ 82 w 146"/>
                    <a:gd name="T57" fmla="*/ 100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6" h="252">
                      <a:moveTo>
                        <a:pt x="82" y="100"/>
                      </a:moveTo>
                      <a:cubicBezTo>
                        <a:pt x="70" y="88"/>
                        <a:pt x="69" y="92"/>
                        <a:pt x="66" y="106"/>
                      </a:cubicBezTo>
                      <a:cubicBezTo>
                        <a:pt x="65" y="115"/>
                        <a:pt x="68" y="124"/>
                        <a:pt x="64" y="132"/>
                      </a:cubicBezTo>
                      <a:cubicBezTo>
                        <a:pt x="63" y="133"/>
                        <a:pt x="28" y="142"/>
                        <a:pt x="22" y="146"/>
                      </a:cubicBezTo>
                      <a:cubicBezTo>
                        <a:pt x="18" y="157"/>
                        <a:pt x="18" y="162"/>
                        <a:pt x="8" y="168"/>
                      </a:cubicBezTo>
                      <a:cubicBezTo>
                        <a:pt x="0" y="180"/>
                        <a:pt x="7" y="180"/>
                        <a:pt x="20" y="182"/>
                      </a:cubicBezTo>
                      <a:cubicBezTo>
                        <a:pt x="17" y="190"/>
                        <a:pt x="15" y="193"/>
                        <a:pt x="8" y="198"/>
                      </a:cubicBezTo>
                      <a:cubicBezTo>
                        <a:pt x="10" y="214"/>
                        <a:pt x="9" y="242"/>
                        <a:pt x="24" y="252"/>
                      </a:cubicBezTo>
                      <a:cubicBezTo>
                        <a:pt x="42" y="246"/>
                        <a:pt x="31" y="227"/>
                        <a:pt x="28" y="214"/>
                      </a:cubicBezTo>
                      <a:cubicBezTo>
                        <a:pt x="26" y="207"/>
                        <a:pt x="22" y="192"/>
                        <a:pt x="22" y="192"/>
                      </a:cubicBezTo>
                      <a:cubicBezTo>
                        <a:pt x="25" y="180"/>
                        <a:pt x="33" y="182"/>
                        <a:pt x="42" y="176"/>
                      </a:cubicBezTo>
                      <a:cubicBezTo>
                        <a:pt x="44" y="169"/>
                        <a:pt x="52" y="158"/>
                        <a:pt x="52" y="158"/>
                      </a:cubicBezTo>
                      <a:cubicBezTo>
                        <a:pt x="58" y="164"/>
                        <a:pt x="63" y="166"/>
                        <a:pt x="66" y="174"/>
                      </a:cubicBezTo>
                      <a:cubicBezTo>
                        <a:pt x="59" y="178"/>
                        <a:pt x="51" y="188"/>
                        <a:pt x="44" y="190"/>
                      </a:cubicBezTo>
                      <a:cubicBezTo>
                        <a:pt x="36" y="202"/>
                        <a:pt x="46" y="202"/>
                        <a:pt x="56" y="200"/>
                      </a:cubicBezTo>
                      <a:cubicBezTo>
                        <a:pt x="60" y="189"/>
                        <a:pt x="59" y="184"/>
                        <a:pt x="68" y="178"/>
                      </a:cubicBezTo>
                      <a:cubicBezTo>
                        <a:pt x="77" y="181"/>
                        <a:pt x="75" y="187"/>
                        <a:pt x="84" y="184"/>
                      </a:cubicBezTo>
                      <a:cubicBezTo>
                        <a:pt x="92" y="171"/>
                        <a:pt x="91" y="157"/>
                        <a:pt x="104" y="148"/>
                      </a:cubicBezTo>
                      <a:cubicBezTo>
                        <a:pt x="108" y="149"/>
                        <a:pt x="110" y="155"/>
                        <a:pt x="114" y="156"/>
                      </a:cubicBezTo>
                      <a:cubicBezTo>
                        <a:pt x="120" y="158"/>
                        <a:pt x="131" y="151"/>
                        <a:pt x="136" y="148"/>
                      </a:cubicBezTo>
                      <a:cubicBezTo>
                        <a:pt x="145" y="134"/>
                        <a:pt x="142" y="141"/>
                        <a:pt x="146" y="130"/>
                      </a:cubicBezTo>
                      <a:cubicBezTo>
                        <a:pt x="146" y="127"/>
                        <a:pt x="145" y="115"/>
                        <a:pt x="142" y="110"/>
                      </a:cubicBezTo>
                      <a:cubicBezTo>
                        <a:pt x="140" y="106"/>
                        <a:pt x="134" y="98"/>
                        <a:pt x="134" y="98"/>
                      </a:cubicBezTo>
                      <a:cubicBezTo>
                        <a:pt x="131" y="78"/>
                        <a:pt x="142" y="53"/>
                        <a:pt x="122" y="40"/>
                      </a:cubicBezTo>
                      <a:cubicBezTo>
                        <a:pt x="112" y="26"/>
                        <a:pt x="109" y="10"/>
                        <a:pt x="94" y="0"/>
                      </a:cubicBezTo>
                      <a:cubicBezTo>
                        <a:pt x="87" y="4"/>
                        <a:pt x="86" y="9"/>
                        <a:pt x="78" y="12"/>
                      </a:cubicBezTo>
                      <a:cubicBezTo>
                        <a:pt x="67" y="29"/>
                        <a:pt x="80" y="31"/>
                        <a:pt x="96" y="34"/>
                      </a:cubicBezTo>
                      <a:cubicBezTo>
                        <a:pt x="103" y="44"/>
                        <a:pt x="100" y="53"/>
                        <a:pt x="96" y="64"/>
                      </a:cubicBezTo>
                      <a:cubicBezTo>
                        <a:pt x="96" y="68"/>
                        <a:pt x="95" y="106"/>
                        <a:pt x="82" y="10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43" name="Freeform 95"/>
              <p:cNvSpPr>
                <a:spLocks/>
              </p:cNvSpPr>
              <p:nvPr/>
            </p:nvSpPr>
            <p:spPr bwMode="gray">
              <a:xfrm>
                <a:off x="877" y="1722"/>
                <a:ext cx="9" cy="14"/>
              </a:xfrm>
              <a:custGeom>
                <a:avLst/>
                <a:gdLst>
                  <a:gd name="T0" fmla="*/ 10 w 13"/>
                  <a:gd name="T1" fmla="*/ 5 h 20"/>
                  <a:gd name="T2" fmla="*/ 1 w 13"/>
                  <a:gd name="T3" fmla="*/ 11 h 20"/>
                  <a:gd name="T4" fmla="*/ 9 w 13"/>
                  <a:gd name="T5" fmla="*/ 20 h 20"/>
                  <a:gd name="T6" fmla="*/ 10 w 13"/>
                  <a:gd name="T7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0">
                    <a:moveTo>
                      <a:pt x="10" y="5"/>
                    </a:moveTo>
                    <a:cubicBezTo>
                      <a:pt x="3" y="0"/>
                      <a:pt x="5" y="6"/>
                      <a:pt x="1" y="11"/>
                    </a:cubicBezTo>
                    <a:cubicBezTo>
                      <a:pt x="0" y="18"/>
                      <a:pt x="2" y="19"/>
                      <a:pt x="9" y="20"/>
                    </a:cubicBezTo>
                    <a:cubicBezTo>
                      <a:pt x="13" y="14"/>
                      <a:pt x="10" y="12"/>
                      <a:pt x="10" y="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>
                <a:outerShdw dist="40161" dir="4293903" algn="ctr" rotWithShape="0">
                  <a:srgbClr val="333333">
                    <a:alpha val="50000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rgbClr val="5F5F5F"/>
                    </a:solidFill>
                    <a:prstDash val="dash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44" name="Group 96"/>
              <p:cNvGrpSpPr>
                <a:grpSpLocks/>
              </p:cNvGrpSpPr>
              <p:nvPr/>
            </p:nvGrpSpPr>
            <p:grpSpPr bwMode="auto">
              <a:xfrm rot="-385409">
                <a:off x="1428" y="2692"/>
                <a:ext cx="206" cy="301"/>
                <a:chOff x="3095" y="2636"/>
                <a:chExt cx="206" cy="301"/>
              </a:xfrm>
            </p:grpSpPr>
            <p:sp>
              <p:nvSpPr>
                <p:cNvPr id="2145" name="Freeform 97"/>
                <p:cNvSpPr>
                  <a:spLocks/>
                </p:cNvSpPr>
                <p:nvPr/>
              </p:nvSpPr>
              <p:spPr bwMode="gray">
                <a:xfrm>
                  <a:off x="3095" y="2742"/>
                  <a:ext cx="124" cy="195"/>
                </a:xfrm>
                <a:custGeom>
                  <a:avLst/>
                  <a:gdLst>
                    <a:gd name="T0" fmla="*/ 128 w 164"/>
                    <a:gd name="T1" fmla="*/ 0 h 268"/>
                    <a:gd name="T2" fmla="*/ 104 w 164"/>
                    <a:gd name="T3" fmla="*/ 28 h 268"/>
                    <a:gd name="T4" fmla="*/ 88 w 164"/>
                    <a:gd name="T5" fmla="*/ 64 h 268"/>
                    <a:gd name="T6" fmla="*/ 36 w 164"/>
                    <a:gd name="T7" fmla="*/ 84 h 268"/>
                    <a:gd name="T8" fmla="*/ 28 w 164"/>
                    <a:gd name="T9" fmla="*/ 96 h 268"/>
                    <a:gd name="T10" fmla="*/ 16 w 164"/>
                    <a:gd name="T11" fmla="*/ 100 h 268"/>
                    <a:gd name="T12" fmla="*/ 20 w 164"/>
                    <a:gd name="T13" fmla="*/ 132 h 268"/>
                    <a:gd name="T14" fmla="*/ 28 w 164"/>
                    <a:gd name="T15" fmla="*/ 156 h 268"/>
                    <a:gd name="T16" fmla="*/ 0 w 164"/>
                    <a:gd name="T17" fmla="*/ 200 h 268"/>
                    <a:gd name="T18" fmla="*/ 28 w 164"/>
                    <a:gd name="T19" fmla="*/ 260 h 268"/>
                    <a:gd name="T20" fmla="*/ 52 w 164"/>
                    <a:gd name="T21" fmla="*/ 268 h 268"/>
                    <a:gd name="T22" fmla="*/ 88 w 164"/>
                    <a:gd name="T23" fmla="*/ 216 h 268"/>
                    <a:gd name="T24" fmla="*/ 104 w 164"/>
                    <a:gd name="T25" fmla="*/ 192 h 268"/>
                    <a:gd name="T26" fmla="*/ 128 w 164"/>
                    <a:gd name="T27" fmla="*/ 116 h 268"/>
                    <a:gd name="T28" fmla="*/ 140 w 164"/>
                    <a:gd name="T29" fmla="*/ 76 h 268"/>
                    <a:gd name="T30" fmla="*/ 164 w 164"/>
                    <a:gd name="T31" fmla="*/ 72 h 268"/>
                    <a:gd name="T32" fmla="*/ 128 w 164"/>
                    <a:gd name="T33" fmla="*/ 0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64" h="268">
                      <a:moveTo>
                        <a:pt x="128" y="0"/>
                      </a:moveTo>
                      <a:cubicBezTo>
                        <a:pt x="123" y="16"/>
                        <a:pt x="120" y="23"/>
                        <a:pt x="104" y="28"/>
                      </a:cubicBezTo>
                      <a:cubicBezTo>
                        <a:pt x="102" y="35"/>
                        <a:pt x="97" y="57"/>
                        <a:pt x="88" y="64"/>
                      </a:cubicBezTo>
                      <a:cubicBezTo>
                        <a:pt x="75" y="75"/>
                        <a:pt x="51" y="74"/>
                        <a:pt x="36" y="84"/>
                      </a:cubicBezTo>
                      <a:cubicBezTo>
                        <a:pt x="33" y="88"/>
                        <a:pt x="32" y="93"/>
                        <a:pt x="28" y="96"/>
                      </a:cubicBezTo>
                      <a:cubicBezTo>
                        <a:pt x="25" y="99"/>
                        <a:pt x="17" y="96"/>
                        <a:pt x="16" y="100"/>
                      </a:cubicBezTo>
                      <a:cubicBezTo>
                        <a:pt x="14" y="110"/>
                        <a:pt x="18" y="121"/>
                        <a:pt x="20" y="132"/>
                      </a:cubicBezTo>
                      <a:cubicBezTo>
                        <a:pt x="22" y="140"/>
                        <a:pt x="28" y="156"/>
                        <a:pt x="28" y="156"/>
                      </a:cubicBezTo>
                      <a:cubicBezTo>
                        <a:pt x="13" y="166"/>
                        <a:pt x="6" y="183"/>
                        <a:pt x="0" y="200"/>
                      </a:cubicBezTo>
                      <a:cubicBezTo>
                        <a:pt x="3" y="210"/>
                        <a:pt x="19" y="254"/>
                        <a:pt x="28" y="260"/>
                      </a:cubicBezTo>
                      <a:cubicBezTo>
                        <a:pt x="35" y="264"/>
                        <a:pt x="52" y="268"/>
                        <a:pt x="52" y="268"/>
                      </a:cubicBezTo>
                      <a:cubicBezTo>
                        <a:pt x="85" y="261"/>
                        <a:pt x="79" y="244"/>
                        <a:pt x="88" y="216"/>
                      </a:cubicBezTo>
                      <a:cubicBezTo>
                        <a:pt x="91" y="207"/>
                        <a:pt x="99" y="200"/>
                        <a:pt x="104" y="192"/>
                      </a:cubicBezTo>
                      <a:cubicBezTo>
                        <a:pt x="116" y="174"/>
                        <a:pt x="121" y="136"/>
                        <a:pt x="128" y="116"/>
                      </a:cubicBezTo>
                      <a:cubicBezTo>
                        <a:pt x="131" y="108"/>
                        <a:pt x="134" y="79"/>
                        <a:pt x="140" y="76"/>
                      </a:cubicBezTo>
                      <a:cubicBezTo>
                        <a:pt x="147" y="72"/>
                        <a:pt x="156" y="73"/>
                        <a:pt x="164" y="72"/>
                      </a:cubicBezTo>
                      <a:cubicBezTo>
                        <a:pt x="158" y="19"/>
                        <a:pt x="161" y="33"/>
                        <a:pt x="12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6" name="Freeform 98"/>
                <p:cNvSpPr>
                  <a:spLocks/>
                </p:cNvSpPr>
                <p:nvPr/>
              </p:nvSpPr>
              <p:spPr bwMode="gray">
                <a:xfrm>
                  <a:off x="3251" y="2865"/>
                  <a:ext cx="31" cy="17"/>
                </a:xfrm>
                <a:custGeom>
                  <a:avLst/>
                  <a:gdLst>
                    <a:gd name="T0" fmla="*/ 30 w 41"/>
                    <a:gd name="T1" fmla="*/ 0 h 24"/>
                    <a:gd name="T2" fmla="*/ 26 w 41"/>
                    <a:gd name="T3" fmla="*/ 24 h 24"/>
                    <a:gd name="T4" fmla="*/ 30 w 41"/>
                    <a:gd name="T5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" h="24">
                      <a:moveTo>
                        <a:pt x="30" y="0"/>
                      </a:moveTo>
                      <a:cubicBezTo>
                        <a:pt x="4" y="4"/>
                        <a:pt x="0" y="17"/>
                        <a:pt x="26" y="24"/>
                      </a:cubicBezTo>
                      <a:cubicBezTo>
                        <a:pt x="41" y="19"/>
                        <a:pt x="38" y="10"/>
                        <a:pt x="3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7" name="Freeform 99"/>
                <p:cNvSpPr>
                  <a:spLocks/>
                </p:cNvSpPr>
                <p:nvPr/>
              </p:nvSpPr>
              <p:spPr bwMode="gray">
                <a:xfrm>
                  <a:off x="3291" y="2858"/>
                  <a:ext cx="10" cy="15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8" name="Freeform 100"/>
                <p:cNvSpPr>
                  <a:spLocks/>
                </p:cNvSpPr>
                <p:nvPr/>
              </p:nvSpPr>
              <p:spPr bwMode="gray">
                <a:xfrm>
                  <a:off x="3224" y="2708"/>
                  <a:ext cx="9" cy="16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9" name="Freeform 101"/>
                <p:cNvSpPr>
                  <a:spLocks/>
                </p:cNvSpPr>
                <p:nvPr/>
              </p:nvSpPr>
              <p:spPr bwMode="gray">
                <a:xfrm>
                  <a:off x="3284" y="2637"/>
                  <a:ext cx="11" cy="19"/>
                </a:xfrm>
                <a:custGeom>
                  <a:avLst/>
                  <a:gdLst>
                    <a:gd name="T0" fmla="*/ 6 w 14"/>
                    <a:gd name="T1" fmla="*/ 0 h 25"/>
                    <a:gd name="T2" fmla="*/ 0 w 14"/>
                    <a:gd name="T3" fmla="*/ 13 h 25"/>
                    <a:gd name="T4" fmla="*/ 12 w 14"/>
                    <a:gd name="T5" fmla="*/ 24 h 25"/>
                    <a:gd name="T6" fmla="*/ 6 w 14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5">
                      <a:moveTo>
                        <a:pt x="6" y="0"/>
                      </a:moveTo>
                      <a:cubicBezTo>
                        <a:pt x="4" y="5"/>
                        <a:pt x="3" y="9"/>
                        <a:pt x="0" y="13"/>
                      </a:cubicBezTo>
                      <a:cubicBezTo>
                        <a:pt x="1" y="24"/>
                        <a:pt x="1" y="25"/>
                        <a:pt x="12" y="24"/>
                      </a:cubicBezTo>
                      <a:cubicBezTo>
                        <a:pt x="14" y="12"/>
                        <a:pt x="8" y="1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0" name="Freeform 102"/>
                <p:cNvSpPr>
                  <a:spLocks/>
                </p:cNvSpPr>
                <p:nvPr/>
              </p:nvSpPr>
              <p:spPr bwMode="gray">
                <a:xfrm>
                  <a:off x="3260" y="2636"/>
                  <a:ext cx="11" cy="19"/>
                </a:xfrm>
                <a:custGeom>
                  <a:avLst/>
                  <a:gdLst>
                    <a:gd name="T0" fmla="*/ 6 w 14"/>
                    <a:gd name="T1" fmla="*/ 0 h 25"/>
                    <a:gd name="T2" fmla="*/ 0 w 14"/>
                    <a:gd name="T3" fmla="*/ 13 h 25"/>
                    <a:gd name="T4" fmla="*/ 12 w 14"/>
                    <a:gd name="T5" fmla="*/ 24 h 25"/>
                    <a:gd name="T6" fmla="*/ 6 w 14"/>
                    <a:gd name="T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25">
                      <a:moveTo>
                        <a:pt x="6" y="0"/>
                      </a:moveTo>
                      <a:cubicBezTo>
                        <a:pt x="4" y="5"/>
                        <a:pt x="3" y="9"/>
                        <a:pt x="0" y="13"/>
                      </a:cubicBezTo>
                      <a:cubicBezTo>
                        <a:pt x="1" y="24"/>
                        <a:pt x="1" y="25"/>
                        <a:pt x="12" y="24"/>
                      </a:cubicBezTo>
                      <a:cubicBezTo>
                        <a:pt x="14" y="12"/>
                        <a:pt x="8" y="10"/>
                        <a:pt x="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1" name="Freeform 103"/>
                <p:cNvSpPr>
                  <a:spLocks/>
                </p:cNvSpPr>
                <p:nvPr/>
              </p:nvSpPr>
              <p:spPr bwMode="gray">
                <a:xfrm>
                  <a:off x="3248" y="2658"/>
                  <a:ext cx="11" cy="15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" name="Freeform 104"/>
                <p:cNvSpPr>
                  <a:spLocks/>
                </p:cNvSpPr>
                <p:nvPr/>
              </p:nvSpPr>
              <p:spPr bwMode="gray">
                <a:xfrm>
                  <a:off x="3224" y="2691"/>
                  <a:ext cx="9" cy="15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" name="Freeform 105"/>
                <p:cNvSpPr>
                  <a:spLocks/>
                </p:cNvSpPr>
                <p:nvPr/>
              </p:nvSpPr>
              <p:spPr bwMode="gray">
                <a:xfrm>
                  <a:off x="3242" y="2679"/>
                  <a:ext cx="11" cy="14"/>
                </a:xfrm>
                <a:custGeom>
                  <a:avLst/>
                  <a:gdLst>
                    <a:gd name="T0" fmla="*/ 10 w 13"/>
                    <a:gd name="T1" fmla="*/ 5 h 20"/>
                    <a:gd name="T2" fmla="*/ 1 w 13"/>
                    <a:gd name="T3" fmla="*/ 11 h 20"/>
                    <a:gd name="T4" fmla="*/ 9 w 13"/>
                    <a:gd name="T5" fmla="*/ 20 h 20"/>
                    <a:gd name="T6" fmla="*/ 10 w 13"/>
                    <a:gd name="T7" fmla="*/ 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0">
                      <a:moveTo>
                        <a:pt x="10" y="5"/>
                      </a:moveTo>
                      <a:cubicBezTo>
                        <a:pt x="3" y="0"/>
                        <a:pt x="5" y="6"/>
                        <a:pt x="1" y="11"/>
                      </a:cubicBezTo>
                      <a:cubicBezTo>
                        <a:pt x="0" y="18"/>
                        <a:pt x="2" y="19"/>
                        <a:pt x="9" y="20"/>
                      </a:cubicBezTo>
                      <a:cubicBezTo>
                        <a:pt x="13" y="14"/>
                        <a:pt x="10" y="12"/>
                        <a:pt x="10" y="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635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40161" dir="4293903" algn="ctr" rotWithShape="0">
                          <a:srgbClr val="333333">
                            <a:alpha val="50000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4" name="Freeform 106"/>
              <p:cNvSpPr>
                <a:spLocks/>
              </p:cNvSpPr>
              <p:nvPr/>
            </p:nvSpPr>
            <p:spPr bwMode="gray">
              <a:xfrm>
                <a:off x="1019" y="2040"/>
                <a:ext cx="24" cy="72"/>
              </a:xfrm>
              <a:custGeom>
                <a:avLst/>
                <a:gdLst>
                  <a:gd name="T0" fmla="*/ 19 w 24"/>
                  <a:gd name="T1" fmla="*/ 31 h 72"/>
                  <a:gd name="T2" fmla="*/ 24 w 24"/>
                  <a:gd name="T3" fmla="*/ 15 h 72"/>
                  <a:gd name="T4" fmla="*/ 13 w 24"/>
                  <a:gd name="T5" fmla="*/ 0 h 72"/>
                  <a:gd name="T6" fmla="*/ 1 w 24"/>
                  <a:gd name="T7" fmla="*/ 7 h 72"/>
                  <a:gd name="T8" fmla="*/ 12 w 24"/>
                  <a:gd name="T9" fmla="*/ 28 h 72"/>
                  <a:gd name="T10" fmla="*/ 0 w 24"/>
                  <a:gd name="T11" fmla="*/ 39 h 72"/>
                  <a:gd name="T12" fmla="*/ 3 w 24"/>
                  <a:gd name="T13" fmla="*/ 72 h 72"/>
                  <a:gd name="T14" fmla="*/ 21 w 24"/>
                  <a:gd name="T15" fmla="*/ 66 h 72"/>
                  <a:gd name="T16" fmla="*/ 19 w 24"/>
                  <a:gd name="T17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72">
                    <a:moveTo>
                      <a:pt x="19" y="31"/>
                    </a:moveTo>
                    <a:lnTo>
                      <a:pt x="24" y="15"/>
                    </a:lnTo>
                    <a:lnTo>
                      <a:pt x="13" y="0"/>
                    </a:lnTo>
                    <a:lnTo>
                      <a:pt x="1" y="7"/>
                    </a:lnTo>
                    <a:lnTo>
                      <a:pt x="12" y="28"/>
                    </a:lnTo>
                    <a:lnTo>
                      <a:pt x="0" y="39"/>
                    </a:lnTo>
                    <a:lnTo>
                      <a:pt x="3" y="72"/>
                    </a:lnTo>
                    <a:lnTo>
                      <a:pt x="21" y="66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5" name="Freeform 107"/>
              <p:cNvSpPr>
                <a:spLocks/>
              </p:cNvSpPr>
              <p:nvPr/>
            </p:nvSpPr>
            <p:spPr bwMode="gray">
              <a:xfrm>
                <a:off x="2277" y="2559"/>
                <a:ext cx="134" cy="158"/>
              </a:xfrm>
              <a:custGeom>
                <a:avLst/>
                <a:gdLst>
                  <a:gd name="T0" fmla="*/ 110 w 134"/>
                  <a:gd name="T1" fmla="*/ 0 h 158"/>
                  <a:gd name="T2" fmla="*/ 83 w 134"/>
                  <a:gd name="T3" fmla="*/ 22 h 158"/>
                  <a:gd name="T4" fmla="*/ 74 w 134"/>
                  <a:gd name="T5" fmla="*/ 53 h 158"/>
                  <a:gd name="T6" fmla="*/ 56 w 134"/>
                  <a:gd name="T7" fmla="*/ 55 h 158"/>
                  <a:gd name="T8" fmla="*/ 35 w 134"/>
                  <a:gd name="T9" fmla="*/ 84 h 158"/>
                  <a:gd name="T10" fmla="*/ 14 w 134"/>
                  <a:gd name="T11" fmla="*/ 88 h 158"/>
                  <a:gd name="T12" fmla="*/ 6 w 134"/>
                  <a:gd name="T13" fmla="*/ 124 h 158"/>
                  <a:gd name="T14" fmla="*/ 49 w 134"/>
                  <a:gd name="T15" fmla="*/ 147 h 158"/>
                  <a:gd name="T16" fmla="*/ 62 w 134"/>
                  <a:gd name="T17" fmla="*/ 154 h 158"/>
                  <a:gd name="T18" fmla="*/ 80 w 134"/>
                  <a:gd name="T19" fmla="*/ 157 h 158"/>
                  <a:gd name="T20" fmla="*/ 84 w 134"/>
                  <a:gd name="T21" fmla="*/ 135 h 158"/>
                  <a:gd name="T22" fmla="*/ 108 w 134"/>
                  <a:gd name="T23" fmla="*/ 119 h 158"/>
                  <a:gd name="T24" fmla="*/ 113 w 134"/>
                  <a:gd name="T25" fmla="*/ 100 h 158"/>
                  <a:gd name="T26" fmla="*/ 126 w 134"/>
                  <a:gd name="T27" fmla="*/ 87 h 158"/>
                  <a:gd name="T28" fmla="*/ 110 w 134"/>
                  <a:gd name="T29" fmla="*/ 79 h 158"/>
                  <a:gd name="T30" fmla="*/ 112 w 134"/>
                  <a:gd name="T31" fmla="*/ 48 h 158"/>
                  <a:gd name="T32" fmla="*/ 134 w 134"/>
                  <a:gd name="T33" fmla="*/ 38 h 158"/>
                  <a:gd name="T34" fmla="*/ 118 w 134"/>
                  <a:gd name="T35" fmla="*/ 16 h 158"/>
                  <a:gd name="T36" fmla="*/ 110 w 134"/>
                  <a:gd name="T37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4" h="158">
                    <a:moveTo>
                      <a:pt x="110" y="0"/>
                    </a:moveTo>
                    <a:cubicBezTo>
                      <a:pt x="106" y="1"/>
                      <a:pt x="89" y="13"/>
                      <a:pt x="83" y="22"/>
                    </a:cubicBezTo>
                    <a:cubicBezTo>
                      <a:pt x="77" y="31"/>
                      <a:pt x="78" y="48"/>
                      <a:pt x="74" y="53"/>
                    </a:cubicBezTo>
                    <a:cubicBezTo>
                      <a:pt x="71" y="58"/>
                      <a:pt x="61" y="53"/>
                      <a:pt x="56" y="55"/>
                    </a:cubicBezTo>
                    <a:cubicBezTo>
                      <a:pt x="49" y="58"/>
                      <a:pt x="35" y="84"/>
                      <a:pt x="35" y="84"/>
                    </a:cubicBezTo>
                    <a:cubicBezTo>
                      <a:pt x="29" y="91"/>
                      <a:pt x="19" y="81"/>
                      <a:pt x="14" y="88"/>
                    </a:cubicBezTo>
                    <a:cubicBezTo>
                      <a:pt x="9" y="95"/>
                      <a:pt x="0" y="114"/>
                      <a:pt x="6" y="124"/>
                    </a:cubicBezTo>
                    <a:cubicBezTo>
                      <a:pt x="8" y="133"/>
                      <a:pt x="46" y="138"/>
                      <a:pt x="49" y="147"/>
                    </a:cubicBezTo>
                    <a:cubicBezTo>
                      <a:pt x="51" y="151"/>
                      <a:pt x="59" y="152"/>
                      <a:pt x="62" y="154"/>
                    </a:cubicBezTo>
                    <a:cubicBezTo>
                      <a:pt x="66" y="158"/>
                      <a:pt x="80" y="157"/>
                      <a:pt x="80" y="157"/>
                    </a:cubicBezTo>
                    <a:cubicBezTo>
                      <a:pt x="101" y="155"/>
                      <a:pt x="86" y="150"/>
                      <a:pt x="84" y="135"/>
                    </a:cubicBezTo>
                    <a:cubicBezTo>
                      <a:pt x="89" y="126"/>
                      <a:pt x="108" y="119"/>
                      <a:pt x="108" y="119"/>
                    </a:cubicBezTo>
                    <a:cubicBezTo>
                      <a:pt x="113" y="115"/>
                      <a:pt x="112" y="112"/>
                      <a:pt x="113" y="100"/>
                    </a:cubicBezTo>
                    <a:cubicBezTo>
                      <a:pt x="116" y="95"/>
                      <a:pt x="126" y="90"/>
                      <a:pt x="126" y="87"/>
                    </a:cubicBezTo>
                    <a:cubicBezTo>
                      <a:pt x="126" y="84"/>
                      <a:pt x="112" y="85"/>
                      <a:pt x="110" y="79"/>
                    </a:cubicBezTo>
                    <a:cubicBezTo>
                      <a:pt x="108" y="73"/>
                      <a:pt x="108" y="55"/>
                      <a:pt x="112" y="48"/>
                    </a:cubicBezTo>
                    <a:cubicBezTo>
                      <a:pt x="133" y="46"/>
                      <a:pt x="127" y="51"/>
                      <a:pt x="134" y="38"/>
                    </a:cubicBezTo>
                    <a:cubicBezTo>
                      <a:pt x="133" y="29"/>
                      <a:pt x="118" y="16"/>
                      <a:pt x="118" y="16"/>
                    </a:cubicBezTo>
                    <a:cubicBezTo>
                      <a:pt x="114" y="4"/>
                      <a:pt x="117" y="9"/>
                      <a:pt x="11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" name="Freeform 108"/>
              <p:cNvSpPr>
                <a:spLocks/>
              </p:cNvSpPr>
              <p:nvPr/>
            </p:nvSpPr>
            <p:spPr bwMode="gray">
              <a:xfrm>
                <a:off x="2406" y="2621"/>
                <a:ext cx="90" cy="109"/>
              </a:xfrm>
              <a:custGeom>
                <a:avLst/>
                <a:gdLst>
                  <a:gd name="T0" fmla="*/ 82 w 90"/>
                  <a:gd name="T1" fmla="*/ 9 h 109"/>
                  <a:gd name="T2" fmla="*/ 64 w 90"/>
                  <a:gd name="T3" fmla="*/ 12 h 109"/>
                  <a:gd name="T4" fmla="*/ 26 w 90"/>
                  <a:gd name="T5" fmla="*/ 9 h 109"/>
                  <a:gd name="T6" fmla="*/ 17 w 90"/>
                  <a:gd name="T7" fmla="*/ 20 h 109"/>
                  <a:gd name="T8" fmla="*/ 1 w 90"/>
                  <a:gd name="T9" fmla="*/ 59 h 109"/>
                  <a:gd name="T10" fmla="*/ 12 w 90"/>
                  <a:gd name="T11" fmla="*/ 68 h 109"/>
                  <a:gd name="T12" fmla="*/ 10 w 90"/>
                  <a:gd name="T13" fmla="*/ 87 h 109"/>
                  <a:gd name="T14" fmla="*/ 21 w 90"/>
                  <a:gd name="T15" fmla="*/ 105 h 109"/>
                  <a:gd name="T16" fmla="*/ 34 w 90"/>
                  <a:gd name="T17" fmla="*/ 69 h 109"/>
                  <a:gd name="T18" fmla="*/ 34 w 90"/>
                  <a:gd name="T19" fmla="*/ 94 h 109"/>
                  <a:gd name="T20" fmla="*/ 38 w 90"/>
                  <a:gd name="T21" fmla="*/ 109 h 109"/>
                  <a:gd name="T22" fmla="*/ 65 w 90"/>
                  <a:gd name="T23" fmla="*/ 98 h 109"/>
                  <a:gd name="T24" fmla="*/ 41 w 90"/>
                  <a:gd name="T25" fmla="*/ 58 h 109"/>
                  <a:gd name="T26" fmla="*/ 56 w 90"/>
                  <a:gd name="T27" fmla="*/ 35 h 109"/>
                  <a:gd name="T28" fmla="*/ 39 w 90"/>
                  <a:gd name="T29" fmla="*/ 41 h 109"/>
                  <a:gd name="T30" fmla="*/ 29 w 90"/>
                  <a:gd name="T31" fmla="*/ 39 h 109"/>
                  <a:gd name="T32" fmla="*/ 36 w 90"/>
                  <a:gd name="T33" fmla="*/ 27 h 109"/>
                  <a:gd name="T34" fmla="*/ 51 w 90"/>
                  <a:gd name="T35" fmla="*/ 17 h 109"/>
                  <a:gd name="T36" fmla="*/ 78 w 90"/>
                  <a:gd name="T37" fmla="*/ 30 h 109"/>
                  <a:gd name="T38" fmla="*/ 90 w 90"/>
                  <a:gd name="T39" fmla="*/ 21 h 109"/>
                  <a:gd name="T40" fmla="*/ 82 w 90"/>
                  <a:gd name="T41" fmla="*/ 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0" h="109">
                    <a:moveTo>
                      <a:pt x="82" y="9"/>
                    </a:moveTo>
                    <a:cubicBezTo>
                      <a:pt x="66" y="6"/>
                      <a:pt x="73" y="13"/>
                      <a:pt x="64" y="12"/>
                    </a:cubicBezTo>
                    <a:cubicBezTo>
                      <a:pt x="62" y="12"/>
                      <a:pt x="29" y="0"/>
                      <a:pt x="26" y="9"/>
                    </a:cubicBezTo>
                    <a:cubicBezTo>
                      <a:pt x="26" y="17"/>
                      <a:pt x="24" y="18"/>
                      <a:pt x="17" y="20"/>
                    </a:cubicBezTo>
                    <a:cubicBezTo>
                      <a:pt x="13" y="28"/>
                      <a:pt x="2" y="51"/>
                      <a:pt x="1" y="59"/>
                    </a:cubicBezTo>
                    <a:cubicBezTo>
                      <a:pt x="0" y="63"/>
                      <a:pt x="11" y="63"/>
                      <a:pt x="12" y="68"/>
                    </a:cubicBezTo>
                    <a:cubicBezTo>
                      <a:pt x="13" y="73"/>
                      <a:pt x="12" y="82"/>
                      <a:pt x="10" y="87"/>
                    </a:cubicBezTo>
                    <a:cubicBezTo>
                      <a:pt x="11" y="93"/>
                      <a:pt x="17" y="108"/>
                      <a:pt x="21" y="105"/>
                    </a:cubicBezTo>
                    <a:cubicBezTo>
                      <a:pt x="23" y="93"/>
                      <a:pt x="20" y="74"/>
                      <a:pt x="34" y="69"/>
                    </a:cubicBezTo>
                    <a:cubicBezTo>
                      <a:pt x="34" y="78"/>
                      <a:pt x="28" y="86"/>
                      <a:pt x="34" y="94"/>
                    </a:cubicBezTo>
                    <a:cubicBezTo>
                      <a:pt x="33" y="100"/>
                      <a:pt x="33" y="105"/>
                      <a:pt x="38" y="109"/>
                    </a:cubicBezTo>
                    <a:cubicBezTo>
                      <a:pt x="43" y="102"/>
                      <a:pt x="65" y="106"/>
                      <a:pt x="65" y="98"/>
                    </a:cubicBezTo>
                    <a:cubicBezTo>
                      <a:pt x="70" y="88"/>
                      <a:pt x="28" y="61"/>
                      <a:pt x="41" y="58"/>
                    </a:cubicBezTo>
                    <a:cubicBezTo>
                      <a:pt x="47" y="52"/>
                      <a:pt x="59" y="41"/>
                      <a:pt x="56" y="35"/>
                    </a:cubicBezTo>
                    <a:cubicBezTo>
                      <a:pt x="56" y="32"/>
                      <a:pt x="43" y="40"/>
                      <a:pt x="39" y="41"/>
                    </a:cubicBezTo>
                    <a:cubicBezTo>
                      <a:pt x="35" y="42"/>
                      <a:pt x="30" y="41"/>
                      <a:pt x="29" y="39"/>
                    </a:cubicBezTo>
                    <a:cubicBezTo>
                      <a:pt x="28" y="31"/>
                      <a:pt x="27" y="27"/>
                      <a:pt x="36" y="27"/>
                    </a:cubicBezTo>
                    <a:cubicBezTo>
                      <a:pt x="42" y="25"/>
                      <a:pt x="44" y="15"/>
                      <a:pt x="51" y="17"/>
                    </a:cubicBezTo>
                    <a:cubicBezTo>
                      <a:pt x="58" y="17"/>
                      <a:pt x="72" y="29"/>
                      <a:pt x="78" y="30"/>
                    </a:cubicBezTo>
                    <a:cubicBezTo>
                      <a:pt x="84" y="28"/>
                      <a:pt x="86" y="24"/>
                      <a:pt x="90" y="21"/>
                    </a:cubicBezTo>
                    <a:cubicBezTo>
                      <a:pt x="88" y="16"/>
                      <a:pt x="85" y="12"/>
                      <a:pt x="82" y="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" name="Freeform 109"/>
              <p:cNvSpPr>
                <a:spLocks/>
              </p:cNvSpPr>
              <p:nvPr/>
            </p:nvSpPr>
            <p:spPr bwMode="gray">
              <a:xfrm>
                <a:off x="2440" y="2537"/>
                <a:ext cx="63" cy="51"/>
              </a:xfrm>
              <a:custGeom>
                <a:avLst/>
                <a:gdLst>
                  <a:gd name="T0" fmla="*/ 40 w 63"/>
                  <a:gd name="T1" fmla="*/ 0 h 51"/>
                  <a:gd name="T2" fmla="*/ 16 w 63"/>
                  <a:gd name="T3" fmla="*/ 10 h 51"/>
                  <a:gd name="T4" fmla="*/ 7 w 63"/>
                  <a:gd name="T5" fmla="*/ 17 h 51"/>
                  <a:gd name="T6" fmla="*/ 0 w 63"/>
                  <a:gd name="T7" fmla="*/ 32 h 51"/>
                  <a:gd name="T8" fmla="*/ 24 w 63"/>
                  <a:gd name="T9" fmla="*/ 30 h 51"/>
                  <a:gd name="T10" fmla="*/ 36 w 63"/>
                  <a:gd name="T11" fmla="*/ 48 h 51"/>
                  <a:gd name="T12" fmla="*/ 51 w 63"/>
                  <a:gd name="T13" fmla="*/ 32 h 51"/>
                  <a:gd name="T14" fmla="*/ 63 w 63"/>
                  <a:gd name="T15" fmla="*/ 30 h 51"/>
                  <a:gd name="T16" fmla="*/ 59 w 63"/>
                  <a:gd name="T17" fmla="*/ 13 h 51"/>
                  <a:gd name="T18" fmla="*/ 40 w 63"/>
                  <a:gd name="T1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51">
                    <a:moveTo>
                      <a:pt x="40" y="0"/>
                    </a:moveTo>
                    <a:cubicBezTo>
                      <a:pt x="34" y="3"/>
                      <a:pt x="22" y="7"/>
                      <a:pt x="16" y="10"/>
                    </a:cubicBezTo>
                    <a:cubicBezTo>
                      <a:pt x="13" y="12"/>
                      <a:pt x="10" y="15"/>
                      <a:pt x="7" y="17"/>
                    </a:cubicBezTo>
                    <a:cubicBezTo>
                      <a:pt x="2" y="27"/>
                      <a:pt x="3" y="14"/>
                      <a:pt x="0" y="32"/>
                    </a:cubicBezTo>
                    <a:cubicBezTo>
                      <a:pt x="3" y="34"/>
                      <a:pt x="18" y="27"/>
                      <a:pt x="24" y="30"/>
                    </a:cubicBezTo>
                    <a:cubicBezTo>
                      <a:pt x="23" y="37"/>
                      <a:pt x="26" y="45"/>
                      <a:pt x="36" y="48"/>
                    </a:cubicBezTo>
                    <a:cubicBezTo>
                      <a:pt x="45" y="51"/>
                      <a:pt x="41" y="35"/>
                      <a:pt x="51" y="32"/>
                    </a:cubicBezTo>
                    <a:cubicBezTo>
                      <a:pt x="56" y="32"/>
                      <a:pt x="57" y="33"/>
                      <a:pt x="63" y="30"/>
                    </a:cubicBezTo>
                    <a:cubicBezTo>
                      <a:pt x="63" y="23"/>
                      <a:pt x="62" y="19"/>
                      <a:pt x="59" y="13"/>
                    </a:cubicBezTo>
                    <a:cubicBezTo>
                      <a:pt x="55" y="8"/>
                      <a:pt x="47" y="0"/>
                      <a:pt x="4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8" name="Freeform 110"/>
              <p:cNvSpPr>
                <a:spLocks/>
              </p:cNvSpPr>
              <p:nvPr/>
            </p:nvSpPr>
            <p:spPr bwMode="gray">
              <a:xfrm>
                <a:off x="2417" y="2410"/>
                <a:ext cx="39" cy="102"/>
              </a:xfrm>
              <a:custGeom>
                <a:avLst/>
                <a:gdLst>
                  <a:gd name="T0" fmla="*/ 6 w 39"/>
                  <a:gd name="T1" fmla="*/ 11 h 102"/>
                  <a:gd name="T2" fmla="*/ 0 w 39"/>
                  <a:gd name="T3" fmla="*/ 44 h 102"/>
                  <a:gd name="T4" fmla="*/ 3 w 39"/>
                  <a:gd name="T5" fmla="*/ 75 h 102"/>
                  <a:gd name="T6" fmla="*/ 18 w 39"/>
                  <a:gd name="T7" fmla="*/ 102 h 102"/>
                  <a:gd name="T8" fmla="*/ 27 w 39"/>
                  <a:gd name="T9" fmla="*/ 86 h 102"/>
                  <a:gd name="T10" fmla="*/ 39 w 39"/>
                  <a:gd name="T11" fmla="*/ 6 h 102"/>
                  <a:gd name="T12" fmla="*/ 15 w 39"/>
                  <a:gd name="T13" fmla="*/ 0 h 102"/>
                  <a:gd name="T14" fmla="*/ 6 w 39"/>
                  <a:gd name="T15" fmla="*/ 1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102">
                    <a:moveTo>
                      <a:pt x="6" y="11"/>
                    </a:moveTo>
                    <a:lnTo>
                      <a:pt x="0" y="44"/>
                    </a:lnTo>
                    <a:lnTo>
                      <a:pt x="3" y="75"/>
                    </a:lnTo>
                    <a:lnTo>
                      <a:pt x="18" y="102"/>
                    </a:lnTo>
                    <a:lnTo>
                      <a:pt x="27" y="86"/>
                    </a:lnTo>
                    <a:lnTo>
                      <a:pt x="39" y="6"/>
                    </a:lnTo>
                    <a:lnTo>
                      <a:pt x="15" y="0"/>
                    </a:lnTo>
                    <a:lnTo>
                      <a:pt x="6" y="11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" name="Freeform 111"/>
              <p:cNvSpPr>
                <a:spLocks/>
              </p:cNvSpPr>
              <p:nvPr/>
            </p:nvSpPr>
            <p:spPr bwMode="gray">
              <a:xfrm>
                <a:off x="2097" y="2587"/>
                <a:ext cx="145" cy="153"/>
              </a:xfrm>
              <a:custGeom>
                <a:avLst/>
                <a:gdLst>
                  <a:gd name="T0" fmla="*/ 138 w 145"/>
                  <a:gd name="T1" fmla="*/ 110 h 153"/>
                  <a:gd name="T2" fmla="*/ 123 w 145"/>
                  <a:gd name="T3" fmla="*/ 96 h 153"/>
                  <a:gd name="T4" fmla="*/ 98 w 145"/>
                  <a:gd name="T5" fmla="*/ 60 h 153"/>
                  <a:gd name="T6" fmla="*/ 59 w 145"/>
                  <a:gd name="T7" fmla="*/ 33 h 153"/>
                  <a:gd name="T8" fmla="*/ 33 w 145"/>
                  <a:gd name="T9" fmla="*/ 2 h 153"/>
                  <a:gd name="T10" fmla="*/ 11 w 145"/>
                  <a:gd name="T11" fmla="*/ 0 h 153"/>
                  <a:gd name="T12" fmla="*/ 0 w 145"/>
                  <a:gd name="T13" fmla="*/ 3 h 153"/>
                  <a:gd name="T14" fmla="*/ 27 w 145"/>
                  <a:gd name="T15" fmla="*/ 32 h 153"/>
                  <a:gd name="T16" fmla="*/ 86 w 145"/>
                  <a:gd name="T17" fmla="*/ 119 h 153"/>
                  <a:gd name="T18" fmla="*/ 113 w 145"/>
                  <a:gd name="T19" fmla="*/ 144 h 153"/>
                  <a:gd name="T20" fmla="*/ 135 w 145"/>
                  <a:gd name="T21" fmla="*/ 153 h 153"/>
                  <a:gd name="T22" fmla="*/ 145 w 145"/>
                  <a:gd name="T23" fmla="*/ 135 h 153"/>
                  <a:gd name="T24" fmla="*/ 138 w 145"/>
                  <a:gd name="T25" fmla="*/ 11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5" h="153">
                    <a:moveTo>
                      <a:pt x="138" y="110"/>
                    </a:moveTo>
                    <a:lnTo>
                      <a:pt x="123" y="96"/>
                    </a:lnTo>
                    <a:lnTo>
                      <a:pt x="98" y="60"/>
                    </a:lnTo>
                    <a:lnTo>
                      <a:pt x="59" y="33"/>
                    </a:lnTo>
                    <a:lnTo>
                      <a:pt x="33" y="2"/>
                    </a:lnTo>
                    <a:lnTo>
                      <a:pt x="11" y="0"/>
                    </a:lnTo>
                    <a:lnTo>
                      <a:pt x="0" y="3"/>
                    </a:lnTo>
                    <a:lnTo>
                      <a:pt x="27" y="32"/>
                    </a:lnTo>
                    <a:lnTo>
                      <a:pt x="86" y="119"/>
                    </a:lnTo>
                    <a:lnTo>
                      <a:pt x="113" y="144"/>
                    </a:lnTo>
                    <a:lnTo>
                      <a:pt x="135" y="153"/>
                    </a:lnTo>
                    <a:lnTo>
                      <a:pt x="145" y="135"/>
                    </a:lnTo>
                    <a:lnTo>
                      <a:pt x="138" y="11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" name="Freeform 112"/>
              <p:cNvSpPr>
                <a:spLocks/>
              </p:cNvSpPr>
              <p:nvPr/>
            </p:nvSpPr>
            <p:spPr bwMode="gray">
              <a:xfrm>
                <a:off x="2382" y="2515"/>
                <a:ext cx="38" cy="30"/>
              </a:xfrm>
              <a:custGeom>
                <a:avLst/>
                <a:gdLst>
                  <a:gd name="T0" fmla="*/ 0 w 38"/>
                  <a:gd name="T1" fmla="*/ 24 h 30"/>
                  <a:gd name="T2" fmla="*/ 17 w 38"/>
                  <a:gd name="T3" fmla="*/ 30 h 30"/>
                  <a:gd name="T4" fmla="*/ 32 w 38"/>
                  <a:gd name="T5" fmla="*/ 15 h 30"/>
                  <a:gd name="T6" fmla="*/ 38 w 38"/>
                  <a:gd name="T7" fmla="*/ 0 h 30"/>
                  <a:gd name="T8" fmla="*/ 20 w 38"/>
                  <a:gd name="T9" fmla="*/ 3 h 30"/>
                  <a:gd name="T10" fmla="*/ 0 w 38"/>
                  <a:gd name="T11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30">
                    <a:moveTo>
                      <a:pt x="0" y="24"/>
                    </a:moveTo>
                    <a:lnTo>
                      <a:pt x="17" y="30"/>
                    </a:lnTo>
                    <a:lnTo>
                      <a:pt x="32" y="15"/>
                    </a:lnTo>
                    <a:lnTo>
                      <a:pt x="38" y="0"/>
                    </a:lnTo>
                    <a:lnTo>
                      <a:pt x="20" y="3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" name="Freeform 113"/>
              <p:cNvSpPr>
                <a:spLocks/>
              </p:cNvSpPr>
              <p:nvPr/>
            </p:nvSpPr>
            <p:spPr bwMode="gray">
              <a:xfrm>
                <a:off x="2234" y="2737"/>
                <a:ext cx="120" cy="35"/>
              </a:xfrm>
              <a:custGeom>
                <a:avLst/>
                <a:gdLst>
                  <a:gd name="T0" fmla="*/ 0 w 120"/>
                  <a:gd name="T1" fmla="*/ 12 h 35"/>
                  <a:gd name="T2" fmla="*/ 18 w 120"/>
                  <a:gd name="T3" fmla="*/ 27 h 35"/>
                  <a:gd name="T4" fmla="*/ 60 w 120"/>
                  <a:gd name="T5" fmla="*/ 27 h 35"/>
                  <a:gd name="T6" fmla="*/ 93 w 120"/>
                  <a:gd name="T7" fmla="*/ 33 h 35"/>
                  <a:gd name="T8" fmla="*/ 120 w 120"/>
                  <a:gd name="T9" fmla="*/ 35 h 35"/>
                  <a:gd name="T10" fmla="*/ 120 w 120"/>
                  <a:gd name="T11" fmla="*/ 27 h 35"/>
                  <a:gd name="T12" fmla="*/ 78 w 120"/>
                  <a:gd name="T13" fmla="*/ 6 h 35"/>
                  <a:gd name="T14" fmla="*/ 49 w 120"/>
                  <a:gd name="T15" fmla="*/ 5 h 35"/>
                  <a:gd name="T16" fmla="*/ 15 w 120"/>
                  <a:gd name="T17" fmla="*/ 0 h 35"/>
                  <a:gd name="T18" fmla="*/ 0 w 120"/>
                  <a:gd name="T19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" h="35">
                    <a:moveTo>
                      <a:pt x="0" y="12"/>
                    </a:moveTo>
                    <a:lnTo>
                      <a:pt x="18" y="27"/>
                    </a:lnTo>
                    <a:lnTo>
                      <a:pt x="60" y="27"/>
                    </a:lnTo>
                    <a:lnTo>
                      <a:pt x="93" y="33"/>
                    </a:lnTo>
                    <a:lnTo>
                      <a:pt x="120" y="35"/>
                    </a:lnTo>
                    <a:lnTo>
                      <a:pt x="120" y="27"/>
                    </a:lnTo>
                    <a:lnTo>
                      <a:pt x="78" y="6"/>
                    </a:lnTo>
                    <a:lnTo>
                      <a:pt x="49" y="5"/>
                    </a:lnTo>
                    <a:lnTo>
                      <a:pt x="15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2" name="Freeform 114"/>
              <p:cNvSpPr>
                <a:spLocks/>
              </p:cNvSpPr>
              <p:nvPr/>
            </p:nvSpPr>
            <p:spPr bwMode="gray">
              <a:xfrm rot="1828510">
                <a:off x="2489" y="2179"/>
                <a:ext cx="11" cy="18"/>
              </a:xfrm>
              <a:custGeom>
                <a:avLst/>
                <a:gdLst>
                  <a:gd name="T0" fmla="*/ 6 w 14"/>
                  <a:gd name="T1" fmla="*/ 0 h 25"/>
                  <a:gd name="T2" fmla="*/ 0 w 14"/>
                  <a:gd name="T3" fmla="*/ 13 h 25"/>
                  <a:gd name="T4" fmla="*/ 12 w 14"/>
                  <a:gd name="T5" fmla="*/ 24 h 25"/>
                  <a:gd name="T6" fmla="*/ 6 w 14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5">
                    <a:moveTo>
                      <a:pt x="6" y="0"/>
                    </a:moveTo>
                    <a:cubicBezTo>
                      <a:pt x="4" y="5"/>
                      <a:pt x="3" y="9"/>
                      <a:pt x="0" y="13"/>
                    </a:cubicBezTo>
                    <a:cubicBezTo>
                      <a:pt x="1" y="24"/>
                      <a:pt x="1" y="25"/>
                      <a:pt x="12" y="24"/>
                    </a:cubicBezTo>
                    <a:cubicBezTo>
                      <a:pt x="14" y="12"/>
                      <a:pt x="8" y="10"/>
                      <a:pt x="6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" name="Freeform 115"/>
              <p:cNvSpPr>
                <a:spLocks/>
              </p:cNvSpPr>
              <p:nvPr/>
            </p:nvSpPr>
            <p:spPr bwMode="gray">
              <a:xfrm>
                <a:off x="1103" y="1035"/>
                <a:ext cx="117" cy="228"/>
              </a:xfrm>
              <a:custGeom>
                <a:avLst/>
                <a:gdLst>
                  <a:gd name="T0" fmla="*/ 58 w 117"/>
                  <a:gd name="T1" fmla="*/ 34 h 228"/>
                  <a:gd name="T2" fmla="*/ 40 w 117"/>
                  <a:gd name="T3" fmla="*/ 24 h 228"/>
                  <a:gd name="T4" fmla="*/ 30 w 117"/>
                  <a:gd name="T5" fmla="*/ 39 h 228"/>
                  <a:gd name="T6" fmla="*/ 15 w 117"/>
                  <a:gd name="T7" fmla="*/ 19 h 228"/>
                  <a:gd name="T8" fmla="*/ 0 w 117"/>
                  <a:gd name="T9" fmla="*/ 25 h 228"/>
                  <a:gd name="T10" fmla="*/ 9 w 117"/>
                  <a:gd name="T11" fmla="*/ 93 h 228"/>
                  <a:gd name="T12" fmla="*/ 30 w 117"/>
                  <a:gd name="T13" fmla="*/ 117 h 228"/>
                  <a:gd name="T14" fmla="*/ 52 w 117"/>
                  <a:gd name="T15" fmla="*/ 102 h 228"/>
                  <a:gd name="T16" fmla="*/ 69 w 117"/>
                  <a:gd name="T17" fmla="*/ 109 h 228"/>
                  <a:gd name="T18" fmla="*/ 36 w 117"/>
                  <a:gd name="T19" fmla="*/ 139 h 228"/>
                  <a:gd name="T20" fmla="*/ 48 w 117"/>
                  <a:gd name="T21" fmla="*/ 156 h 228"/>
                  <a:gd name="T22" fmla="*/ 37 w 117"/>
                  <a:gd name="T23" fmla="*/ 171 h 228"/>
                  <a:gd name="T24" fmla="*/ 72 w 117"/>
                  <a:gd name="T25" fmla="*/ 220 h 228"/>
                  <a:gd name="T26" fmla="*/ 96 w 117"/>
                  <a:gd name="T27" fmla="*/ 151 h 228"/>
                  <a:gd name="T28" fmla="*/ 105 w 117"/>
                  <a:gd name="T29" fmla="*/ 123 h 228"/>
                  <a:gd name="T30" fmla="*/ 114 w 117"/>
                  <a:gd name="T31" fmla="*/ 84 h 228"/>
                  <a:gd name="T32" fmla="*/ 108 w 117"/>
                  <a:gd name="T33" fmla="*/ 57 h 228"/>
                  <a:gd name="T34" fmla="*/ 102 w 117"/>
                  <a:gd name="T35" fmla="*/ 27 h 228"/>
                  <a:gd name="T36" fmla="*/ 79 w 117"/>
                  <a:gd name="T37" fmla="*/ 4 h 228"/>
                  <a:gd name="T38" fmla="*/ 63 w 117"/>
                  <a:gd name="T39" fmla="*/ 7 h 228"/>
                  <a:gd name="T40" fmla="*/ 58 w 117"/>
                  <a:gd name="T41" fmla="*/ 34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17" h="228">
                    <a:moveTo>
                      <a:pt x="58" y="34"/>
                    </a:moveTo>
                    <a:cubicBezTo>
                      <a:pt x="51" y="35"/>
                      <a:pt x="45" y="23"/>
                      <a:pt x="40" y="24"/>
                    </a:cubicBezTo>
                    <a:cubicBezTo>
                      <a:pt x="35" y="25"/>
                      <a:pt x="34" y="40"/>
                      <a:pt x="30" y="39"/>
                    </a:cubicBezTo>
                    <a:cubicBezTo>
                      <a:pt x="26" y="38"/>
                      <a:pt x="20" y="21"/>
                      <a:pt x="15" y="19"/>
                    </a:cubicBezTo>
                    <a:cubicBezTo>
                      <a:pt x="10" y="17"/>
                      <a:pt x="1" y="13"/>
                      <a:pt x="0" y="25"/>
                    </a:cubicBezTo>
                    <a:cubicBezTo>
                      <a:pt x="5" y="29"/>
                      <a:pt x="4" y="99"/>
                      <a:pt x="9" y="93"/>
                    </a:cubicBezTo>
                    <a:cubicBezTo>
                      <a:pt x="11" y="93"/>
                      <a:pt x="34" y="110"/>
                      <a:pt x="30" y="117"/>
                    </a:cubicBezTo>
                    <a:cubicBezTo>
                      <a:pt x="27" y="122"/>
                      <a:pt x="52" y="102"/>
                      <a:pt x="52" y="102"/>
                    </a:cubicBezTo>
                    <a:cubicBezTo>
                      <a:pt x="50" y="103"/>
                      <a:pt x="69" y="105"/>
                      <a:pt x="69" y="109"/>
                    </a:cubicBezTo>
                    <a:cubicBezTo>
                      <a:pt x="70" y="114"/>
                      <a:pt x="39" y="131"/>
                      <a:pt x="36" y="139"/>
                    </a:cubicBezTo>
                    <a:cubicBezTo>
                      <a:pt x="33" y="147"/>
                      <a:pt x="48" y="151"/>
                      <a:pt x="48" y="156"/>
                    </a:cubicBezTo>
                    <a:cubicBezTo>
                      <a:pt x="45" y="173"/>
                      <a:pt x="31" y="178"/>
                      <a:pt x="37" y="171"/>
                    </a:cubicBezTo>
                    <a:cubicBezTo>
                      <a:pt x="44" y="163"/>
                      <a:pt x="60" y="228"/>
                      <a:pt x="72" y="220"/>
                    </a:cubicBezTo>
                    <a:cubicBezTo>
                      <a:pt x="90" y="219"/>
                      <a:pt x="90" y="156"/>
                      <a:pt x="96" y="151"/>
                    </a:cubicBezTo>
                    <a:cubicBezTo>
                      <a:pt x="102" y="151"/>
                      <a:pt x="101" y="128"/>
                      <a:pt x="105" y="123"/>
                    </a:cubicBezTo>
                    <a:cubicBezTo>
                      <a:pt x="106" y="111"/>
                      <a:pt x="117" y="94"/>
                      <a:pt x="114" y="84"/>
                    </a:cubicBezTo>
                    <a:cubicBezTo>
                      <a:pt x="113" y="80"/>
                      <a:pt x="108" y="57"/>
                      <a:pt x="108" y="57"/>
                    </a:cubicBezTo>
                    <a:cubicBezTo>
                      <a:pt x="106" y="48"/>
                      <a:pt x="107" y="36"/>
                      <a:pt x="102" y="27"/>
                    </a:cubicBezTo>
                    <a:cubicBezTo>
                      <a:pt x="100" y="22"/>
                      <a:pt x="85" y="7"/>
                      <a:pt x="79" y="4"/>
                    </a:cubicBezTo>
                    <a:cubicBezTo>
                      <a:pt x="73" y="1"/>
                      <a:pt x="66" y="2"/>
                      <a:pt x="63" y="7"/>
                    </a:cubicBezTo>
                    <a:cubicBezTo>
                      <a:pt x="58" y="0"/>
                      <a:pt x="66" y="30"/>
                      <a:pt x="58" y="3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" name="Freeform 116"/>
              <p:cNvSpPr>
                <a:spLocks/>
              </p:cNvSpPr>
              <p:nvPr/>
            </p:nvSpPr>
            <p:spPr bwMode="gray">
              <a:xfrm>
                <a:off x="1217" y="1161"/>
                <a:ext cx="61" cy="54"/>
              </a:xfrm>
              <a:custGeom>
                <a:avLst/>
                <a:gdLst>
                  <a:gd name="T0" fmla="*/ 19 w 61"/>
                  <a:gd name="T1" fmla="*/ 0 h 54"/>
                  <a:gd name="T2" fmla="*/ 6 w 61"/>
                  <a:gd name="T3" fmla="*/ 16 h 54"/>
                  <a:gd name="T4" fmla="*/ 36 w 61"/>
                  <a:gd name="T5" fmla="*/ 51 h 54"/>
                  <a:gd name="T6" fmla="*/ 51 w 61"/>
                  <a:gd name="T7" fmla="*/ 33 h 54"/>
                  <a:gd name="T8" fmla="*/ 54 w 61"/>
                  <a:gd name="T9" fmla="*/ 25 h 54"/>
                  <a:gd name="T10" fmla="*/ 19 w 61"/>
                  <a:gd name="T11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1" h="54">
                    <a:moveTo>
                      <a:pt x="19" y="0"/>
                    </a:moveTo>
                    <a:cubicBezTo>
                      <a:pt x="16" y="9"/>
                      <a:pt x="14" y="13"/>
                      <a:pt x="6" y="16"/>
                    </a:cubicBezTo>
                    <a:cubicBezTo>
                      <a:pt x="0" y="24"/>
                      <a:pt x="29" y="50"/>
                      <a:pt x="36" y="51"/>
                    </a:cubicBezTo>
                    <a:cubicBezTo>
                      <a:pt x="43" y="54"/>
                      <a:pt x="48" y="37"/>
                      <a:pt x="51" y="33"/>
                    </a:cubicBezTo>
                    <a:cubicBezTo>
                      <a:pt x="54" y="29"/>
                      <a:pt x="59" y="30"/>
                      <a:pt x="54" y="25"/>
                    </a:cubicBezTo>
                    <a:cubicBezTo>
                      <a:pt x="61" y="22"/>
                      <a:pt x="19" y="2"/>
                      <a:pt x="19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5" name="Freeform 117"/>
              <p:cNvSpPr>
                <a:spLocks/>
              </p:cNvSpPr>
              <p:nvPr/>
            </p:nvSpPr>
            <p:spPr bwMode="gray">
              <a:xfrm rot="-840682">
                <a:off x="1616" y="1186"/>
                <a:ext cx="141" cy="188"/>
              </a:xfrm>
              <a:custGeom>
                <a:avLst/>
                <a:gdLst>
                  <a:gd name="T0" fmla="*/ 171 w 189"/>
                  <a:gd name="T1" fmla="*/ 4 h 144"/>
                  <a:gd name="T2" fmla="*/ 185 w 189"/>
                  <a:gd name="T3" fmla="*/ 4 h 144"/>
                  <a:gd name="T4" fmla="*/ 189 w 189"/>
                  <a:gd name="T5" fmla="*/ 16 h 144"/>
                  <a:gd name="T6" fmla="*/ 187 w 189"/>
                  <a:gd name="T7" fmla="*/ 24 h 144"/>
                  <a:gd name="T8" fmla="*/ 131 w 189"/>
                  <a:gd name="T9" fmla="*/ 44 h 144"/>
                  <a:gd name="T10" fmla="*/ 109 w 189"/>
                  <a:gd name="T11" fmla="*/ 58 h 144"/>
                  <a:gd name="T12" fmla="*/ 97 w 189"/>
                  <a:gd name="T13" fmla="*/ 62 h 144"/>
                  <a:gd name="T14" fmla="*/ 71 w 189"/>
                  <a:gd name="T15" fmla="*/ 82 h 144"/>
                  <a:gd name="T16" fmla="*/ 75 w 189"/>
                  <a:gd name="T17" fmla="*/ 92 h 144"/>
                  <a:gd name="T18" fmla="*/ 83 w 189"/>
                  <a:gd name="T19" fmla="*/ 116 h 144"/>
                  <a:gd name="T20" fmla="*/ 107 w 189"/>
                  <a:gd name="T21" fmla="*/ 126 h 144"/>
                  <a:gd name="T22" fmla="*/ 93 w 189"/>
                  <a:gd name="T23" fmla="*/ 140 h 144"/>
                  <a:gd name="T24" fmla="*/ 83 w 189"/>
                  <a:gd name="T25" fmla="*/ 130 h 144"/>
                  <a:gd name="T26" fmla="*/ 71 w 189"/>
                  <a:gd name="T27" fmla="*/ 134 h 144"/>
                  <a:gd name="T28" fmla="*/ 21 w 189"/>
                  <a:gd name="T29" fmla="*/ 122 h 144"/>
                  <a:gd name="T30" fmla="*/ 19 w 189"/>
                  <a:gd name="T31" fmla="*/ 106 h 144"/>
                  <a:gd name="T32" fmla="*/ 47 w 189"/>
                  <a:gd name="T33" fmla="*/ 90 h 144"/>
                  <a:gd name="T34" fmla="*/ 51 w 189"/>
                  <a:gd name="T35" fmla="*/ 76 h 144"/>
                  <a:gd name="T36" fmla="*/ 47 w 189"/>
                  <a:gd name="T37" fmla="*/ 64 h 144"/>
                  <a:gd name="T38" fmla="*/ 73 w 189"/>
                  <a:gd name="T39" fmla="*/ 46 h 144"/>
                  <a:gd name="T40" fmla="*/ 97 w 189"/>
                  <a:gd name="T41" fmla="*/ 36 h 144"/>
                  <a:gd name="T42" fmla="*/ 113 w 189"/>
                  <a:gd name="T43" fmla="*/ 24 h 144"/>
                  <a:gd name="T44" fmla="*/ 171 w 189"/>
                  <a:gd name="T45" fmla="*/ 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9" h="144">
                    <a:moveTo>
                      <a:pt x="171" y="4"/>
                    </a:moveTo>
                    <a:cubicBezTo>
                      <a:pt x="174" y="3"/>
                      <a:pt x="182" y="0"/>
                      <a:pt x="185" y="4"/>
                    </a:cubicBezTo>
                    <a:cubicBezTo>
                      <a:pt x="187" y="7"/>
                      <a:pt x="189" y="16"/>
                      <a:pt x="189" y="16"/>
                    </a:cubicBezTo>
                    <a:cubicBezTo>
                      <a:pt x="188" y="19"/>
                      <a:pt x="189" y="22"/>
                      <a:pt x="187" y="24"/>
                    </a:cubicBezTo>
                    <a:cubicBezTo>
                      <a:pt x="175" y="34"/>
                      <a:pt x="146" y="34"/>
                      <a:pt x="131" y="44"/>
                    </a:cubicBezTo>
                    <a:cubicBezTo>
                      <a:pt x="125" y="53"/>
                      <a:pt x="120" y="54"/>
                      <a:pt x="109" y="58"/>
                    </a:cubicBezTo>
                    <a:cubicBezTo>
                      <a:pt x="105" y="59"/>
                      <a:pt x="97" y="62"/>
                      <a:pt x="97" y="62"/>
                    </a:cubicBezTo>
                    <a:cubicBezTo>
                      <a:pt x="88" y="76"/>
                      <a:pt x="83" y="74"/>
                      <a:pt x="71" y="82"/>
                    </a:cubicBezTo>
                    <a:cubicBezTo>
                      <a:pt x="66" y="98"/>
                      <a:pt x="70" y="78"/>
                      <a:pt x="75" y="92"/>
                    </a:cubicBezTo>
                    <a:cubicBezTo>
                      <a:pt x="81" y="108"/>
                      <a:pt x="71" y="108"/>
                      <a:pt x="83" y="116"/>
                    </a:cubicBezTo>
                    <a:cubicBezTo>
                      <a:pt x="90" y="121"/>
                      <a:pt x="107" y="126"/>
                      <a:pt x="107" y="126"/>
                    </a:cubicBezTo>
                    <a:cubicBezTo>
                      <a:pt x="105" y="139"/>
                      <a:pt x="106" y="144"/>
                      <a:pt x="93" y="140"/>
                    </a:cubicBezTo>
                    <a:cubicBezTo>
                      <a:pt x="91" y="137"/>
                      <a:pt x="87" y="130"/>
                      <a:pt x="83" y="130"/>
                    </a:cubicBezTo>
                    <a:cubicBezTo>
                      <a:pt x="79" y="130"/>
                      <a:pt x="71" y="134"/>
                      <a:pt x="71" y="134"/>
                    </a:cubicBezTo>
                    <a:cubicBezTo>
                      <a:pt x="52" y="129"/>
                      <a:pt x="42" y="124"/>
                      <a:pt x="21" y="122"/>
                    </a:cubicBezTo>
                    <a:cubicBezTo>
                      <a:pt x="14" y="115"/>
                      <a:pt x="0" y="102"/>
                      <a:pt x="19" y="106"/>
                    </a:cubicBezTo>
                    <a:cubicBezTo>
                      <a:pt x="29" y="91"/>
                      <a:pt x="26" y="93"/>
                      <a:pt x="47" y="90"/>
                    </a:cubicBezTo>
                    <a:cubicBezTo>
                      <a:pt x="55" y="84"/>
                      <a:pt x="54" y="88"/>
                      <a:pt x="51" y="76"/>
                    </a:cubicBezTo>
                    <a:cubicBezTo>
                      <a:pt x="50" y="72"/>
                      <a:pt x="47" y="64"/>
                      <a:pt x="47" y="64"/>
                    </a:cubicBezTo>
                    <a:cubicBezTo>
                      <a:pt x="50" y="41"/>
                      <a:pt x="50" y="43"/>
                      <a:pt x="73" y="46"/>
                    </a:cubicBezTo>
                    <a:cubicBezTo>
                      <a:pt x="82" y="45"/>
                      <a:pt x="97" y="36"/>
                      <a:pt x="97" y="36"/>
                    </a:cubicBezTo>
                    <a:cubicBezTo>
                      <a:pt x="102" y="29"/>
                      <a:pt x="105" y="27"/>
                      <a:pt x="113" y="24"/>
                    </a:cubicBezTo>
                    <a:cubicBezTo>
                      <a:pt x="134" y="27"/>
                      <a:pt x="161" y="25"/>
                      <a:pt x="171" y="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6" name="Freeform 118"/>
              <p:cNvSpPr>
                <a:spLocks/>
              </p:cNvSpPr>
              <p:nvPr/>
            </p:nvSpPr>
            <p:spPr bwMode="gray">
              <a:xfrm>
                <a:off x="1471" y="1019"/>
                <a:ext cx="121" cy="76"/>
              </a:xfrm>
              <a:custGeom>
                <a:avLst/>
                <a:gdLst>
                  <a:gd name="T0" fmla="*/ 28 w 121"/>
                  <a:gd name="T1" fmla="*/ 19 h 76"/>
                  <a:gd name="T2" fmla="*/ 50 w 121"/>
                  <a:gd name="T3" fmla="*/ 2 h 76"/>
                  <a:gd name="T4" fmla="*/ 76 w 121"/>
                  <a:gd name="T5" fmla="*/ 7 h 76"/>
                  <a:gd name="T6" fmla="*/ 62 w 121"/>
                  <a:gd name="T7" fmla="*/ 29 h 76"/>
                  <a:gd name="T8" fmla="*/ 89 w 121"/>
                  <a:gd name="T9" fmla="*/ 29 h 76"/>
                  <a:gd name="T10" fmla="*/ 121 w 121"/>
                  <a:gd name="T11" fmla="*/ 23 h 76"/>
                  <a:gd name="T12" fmla="*/ 101 w 121"/>
                  <a:gd name="T13" fmla="*/ 49 h 76"/>
                  <a:gd name="T14" fmla="*/ 80 w 121"/>
                  <a:gd name="T15" fmla="*/ 76 h 76"/>
                  <a:gd name="T16" fmla="*/ 52 w 121"/>
                  <a:gd name="T17" fmla="*/ 47 h 76"/>
                  <a:gd name="T18" fmla="*/ 26 w 121"/>
                  <a:gd name="T19" fmla="*/ 46 h 76"/>
                  <a:gd name="T20" fmla="*/ 8 w 121"/>
                  <a:gd name="T21" fmla="*/ 35 h 76"/>
                  <a:gd name="T22" fmla="*/ 28 w 121"/>
                  <a:gd name="T23" fmla="*/ 1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1" h="76">
                    <a:moveTo>
                      <a:pt x="28" y="19"/>
                    </a:moveTo>
                    <a:cubicBezTo>
                      <a:pt x="35" y="16"/>
                      <a:pt x="35" y="1"/>
                      <a:pt x="50" y="2"/>
                    </a:cubicBezTo>
                    <a:cubicBezTo>
                      <a:pt x="58" y="0"/>
                      <a:pt x="74" y="3"/>
                      <a:pt x="76" y="7"/>
                    </a:cubicBezTo>
                    <a:cubicBezTo>
                      <a:pt x="78" y="11"/>
                      <a:pt x="60" y="25"/>
                      <a:pt x="62" y="29"/>
                    </a:cubicBezTo>
                    <a:cubicBezTo>
                      <a:pt x="64" y="33"/>
                      <a:pt x="79" y="30"/>
                      <a:pt x="89" y="29"/>
                    </a:cubicBezTo>
                    <a:cubicBezTo>
                      <a:pt x="99" y="28"/>
                      <a:pt x="119" y="20"/>
                      <a:pt x="121" y="23"/>
                    </a:cubicBezTo>
                    <a:cubicBezTo>
                      <a:pt x="118" y="28"/>
                      <a:pt x="107" y="48"/>
                      <a:pt x="101" y="49"/>
                    </a:cubicBezTo>
                    <a:cubicBezTo>
                      <a:pt x="98" y="60"/>
                      <a:pt x="87" y="72"/>
                      <a:pt x="80" y="76"/>
                    </a:cubicBezTo>
                    <a:cubicBezTo>
                      <a:pt x="74" y="75"/>
                      <a:pt x="58" y="47"/>
                      <a:pt x="52" y="47"/>
                    </a:cubicBezTo>
                    <a:cubicBezTo>
                      <a:pt x="51" y="47"/>
                      <a:pt x="25" y="48"/>
                      <a:pt x="26" y="46"/>
                    </a:cubicBezTo>
                    <a:cubicBezTo>
                      <a:pt x="14" y="43"/>
                      <a:pt x="0" y="37"/>
                      <a:pt x="8" y="35"/>
                    </a:cubicBezTo>
                    <a:cubicBezTo>
                      <a:pt x="12" y="28"/>
                      <a:pt x="22" y="25"/>
                      <a:pt x="28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7" name="Freeform 119"/>
              <p:cNvSpPr>
                <a:spLocks/>
              </p:cNvSpPr>
              <p:nvPr/>
            </p:nvSpPr>
            <p:spPr bwMode="gray">
              <a:xfrm>
                <a:off x="1193" y="999"/>
                <a:ext cx="129" cy="100"/>
              </a:xfrm>
              <a:custGeom>
                <a:avLst/>
                <a:gdLst>
                  <a:gd name="T0" fmla="*/ 16 w 129"/>
                  <a:gd name="T1" fmla="*/ 54 h 100"/>
                  <a:gd name="T2" fmla="*/ 24 w 129"/>
                  <a:gd name="T3" fmla="*/ 67 h 100"/>
                  <a:gd name="T4" fmla="*/ 34 w 129"/>
                  <a:gd name="T5" fmla="*/ 93 h 100"/>
                  <a:gd name="T6" fmla="*/ 64 w 129"/>
                  <a:gd name="T7" fmla="*/ 87 h 100"/>
                  <a:gd name="T8" fmla="*/ 85 w 129"/>
                  <a:gd name="T9" fmla="*/ 93 h 100"/>
                  <a:gd name="T10" fmla="*/ 123 w 129"/>
                  <a:gd name="T11" fmla="*/ 45 h 100"/>
                  <a:gd name="T12" fmla="*/ 118 w 129"/>
                  <a:gd name="T13" fmla="*/ 24 h 100"/>
                  <a:gd name="T14" fmla="*/ 58 w 129"/>
                  <a:gd name="T15" fmla="*/ 4 h 100"/>
                  <a:gd name="T16" fmla="*/ 48 w 129"/>
                  <a:gd name="T17" fmla="*/ 10 h 100"/>
                  <a:gd name="T18" fmla="*/ 19 w 129"/>
                  <a:gd name="T19" fmla="*/ 1 h 100"/>
                  <a:gd name="T20" fmla="*/ 16 w 129"/>
                  <a:gd name="T21" fmla="*/ 19 h 100"/>
                  <a:gd name="T22" fmla="*/ 0 w 129"/>
                  <a:gd name="T23" fmla="*/ 31 h 100"/>
                  <a:gd name="T24" fmla="*/ 16 w 129"/>
                  <a:gd name="T25" fmla="*/ 54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100">
                    <a:moveTo>
                      <a:pt x="16" y="54"/>
                    </a:moveTo>
                    <a:cubicBezTo>
                      <a:pt x="13" y="63"/>
                      <a:pt x="32" y="64"/>
                      <a:pt x="24" y="67"/>
                    </a:cubicBezTo>
                    <a:cubicBezTo>
                      <a:pt x="24" y="71"/>
                      <a:pt x="27" y="90"/>
                      <a:pt x="34" y="93"/>
                    </a:cubicBezTo>
                    <a:cubicBezTo>
                      <a:pt x="41" y="96"/>
                      <a:pt x="56" y="87"/>
                      <a:pt x="64" y="87"/>
                    </a:cubicBezTo>
                    <a:cubicBezTo>
                      <a:pt x="71" y="90"/>
                      <a:pt x="75" y="100"/>
                      <a:pt x="85" y="93"/>
                    </a:cubicBezTo>
                    <a:cubicBezTo>
                      <a:pt x="95" y="86"/>
                      <a:pt x="118" y="56"/>
                      <a:pt x="123" y="45"/>
                    </a:cubicBezTo>
                    <a:cubicBezTo>
                      <a:pt x="128" y="34"/>
                      <a:pt x="129" y="31"/>
                      <a:pt x="118" y="24"/>
                    </a:cubicBezTo>
                    <a:cubicBezTo>
                      <a:pt x="96" y="27"/>
                      <a:pt x="71" y="0"/>
                      <a:pt x="58" y="4"/>
                    </a:cubicBezTo>
                    <a:cubicBezTo>
                      <a:pt x="46" y="2"/>
                      <a:pt x="54" y="10"/>
                      <a:pt x="48" y="10"/>
                    </a:cubicBezTo>
                    <a:cubicBezTo>
                      <a:pt x="42" y="10"/>
                      <a:pt x="24" y="0"/>
                      <a:pt x="19" y="1"/>
                    </a:cubicBezTo>
                    <a:cubicBezTo>
                      <a:pt x="14" y="2"/>
                      <a:pt x="19" y="14"/>
                      <a:pt x="16" y="19"/>
                    </a:cubicBezTo>
                    <a:cubicBezTo>
                      <a:pt x="13" y="24"/>
                      <a:pt x="0" y="25"/>
                      <a:pt x="0" y="31"/>
                    </a:cubicBezTo>
                    <a:cubicBezTo>
                      <a:pt x="0" y="37"/>
                      <a:pt x="13" y="49"/>
                      <a:pt x="16" y="5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68" name="Group 120"/>
            <p:cNvGrpSpPr>
              <a:grpSpLocks/>
            </p:cNvGrpSpPr>
            <p:nvPr/>
          </p:nvGrpSpPr>
          <p:grpSpPr bwMode="auto">
            <a:xfrm>
              <a:off x="3356" y="912"/>
              <a:ext cx="1851" cy="2746"/>
              <a:chOff x="3356" y="912"/>
              <a:chExt cx="1851" cy="2746"/>
            </a:xfrm>
          </p:grpSpPr>
          <p:sp>
            <p:nvSpPr>
              <p:cNvPr id="2169" name="Freeform 121"/>
              <p:cNvSpPr>
                <a:spLocks/>
              </p:cNvSpPr>
              <p:nvPr/>
            </p:nvSpPr>
            <p:spPr bwMode="gray">
              <a:xfrm>
                <a:off x="3356" y="1317"/>
                <a:ext cx="1747" cy="2341"/>
              </a:xfrm>
              <a:custGeom>
                <a:avLst/>
                <a:gdLst>
                  <a:gd name="T0" fmla="*/ 73 w 1747"/>
                  <a:gd name="T1" fmla="*/ 204 h 2341"/>
                  <a:gd name="T2" fmla="*/ 103 w 1747"/>
                  <a:gd name="T3" fmla="*/ 279 h 2341"/>
                  <a:gd name="T4" fmla="*/ 75 w 1747"/>
                  <a:gd name="T5" fmla="*/ 387 h 2341"/>
                  <a:gd name="T6" fmla="*/ 117 w 1747"/>
                  <a:gd name="T7" fmla="*/ 492 h 2341"/>
                  <a:gd name="T8" fmla="*/ 255 w 1747"/>
                  <a:gd name="T9" fmla="*/ 343 h 2341"/>
                  <a:gd name="T10" fmla="*/ 292 w 1747"/>
                  <a:gd name="T11" fmla="*/ 367 h 2341"/>
                  <a:gd name="T12" fmla="*/ 469 w 1747"/>
                  <a:gd name="T13" fmla="*/ 468 h 2341"/>
                  <a:gd name="T14" fmla="*/ 559 w 1747"/>
                  <a:gd name="T15" fmla="*/ 790 h 2341"/>
                  <a:gd name="T16" fmla="*/ 690 w 1747"/>
                  <a:gd name="T17" fmla="*/ 936 h 2341"/>
                  <a:gd name="T18" fmla="*/ 808 w 1747"/>
                  <a:gd name="T19" fmla="*/ 1116 h 2341"/>
                  <a:gd name="T20" fmla="*/ 1036 w 1747"/>
                  <a:gd name="T21" fmla="*/ 1195 h 2341"/>
                  <a:gd name="T22" fmla="*/ 1138 w 1747"/>
                  <a:gd name="T23" fmla="*/ 1272 h 2341"/>
                  <a:gd name="T24" fmla="*/ 1111 w 1747"/>
                  <a:gd name="T25" fmla="*/ 1386 h 2341"/>
                  <a:gd name="T26" fmla="*/ 1240 w 1747"/>
                  <a:gd name="T27" fmla="*/ 1758 h 2341"/>
                  <a:gd name="T28" fmla="*/ 1228 w 1747"/>
                  <a:gd name="T29" fmla="*/ 1918 h 2341"/>
                  <a:gd name="T30" fmla="*/ 1204 w 1747"/>
                  <a:gd name="T31" fmla="*/ 2047 h 2341"/>
                  <a:gd name="T32" fmla="*/ 1236 w 1747"/>
                  <a:gd name="T33" fmla="*/ 2262 h 2341"/>
                  <a:gd name="T34" fmla="*/ 1254 w 1747"/>
                  <a:gd name="T35" fmla="*/ 2331 h 2341"/>
                  <a:gd name="T36" fmla="*/ 1326 w 1747"/>
                  <a:gd name="T37" fmla="*/ 2335 h 2341"/>
                  <a:gd name="T38" fmla="*/ 1288 w 1747"/>
                  <a:gd name="T39" fmla="*/ 2181 h 2341"/>
                  <a:gd name="T40" fmla="*/ 1342 w 1747"/>
                  <a:gd name="T41" fmla="*/ 2035 h 2341"/>
                  <a:gd name="T42" fmla="*/ 1438 w 1747"/>
                  <a:gd name="T43" fmla="*/ 1932 h 2341"/>
                  <a:gd name="T44" fmla="*/ 1548 w 1747"/>
                  <a:gd name="T45" fmla="*/ 1735 h 2341"/>
                  <a:gd name="T46" fmla="*/ 1747 w 1747"/>
                  <a:gd name="T47" fmla="*/ 1444 h 2341"/>
                  <a:gd name="T48" fmla="*/ 1542 w 1747"/>
                  <a:gd name="T49" fmla="*/ 1347 h 2341"/>
                  <a:gd name="T50" fmla="*/ 1384 w 1747"/>
                  <a:gd name="T51" fmla="*/ 1204 h 2341"/>
                  <a:gd name="T52" fmla="*/ 1194 w 1747"/>
                  <a:gd name="T53" fmla="*/ 1188 h 2341"/>
                  <a:gd name="T54" fmla="*/ 1099 w 1747"/>
                  <a:gd name="T55" fmla="*/ 1239 h 2341"/>
                  <a:gd name="T56" fmla="*/ 1038 w 1747"/>
                  <a:gd name="T57" fmla="*/ 1107 h 2341"/>
                  <a:gd name="T58" fmla="*/ 918 w 1747"/>
                  <a:gd name="T59" fmla="*/ 1099 h 2341"/>
                  <a:gd name="T60" fmla="*/ 1077 w 1747"/>
                  <a:gd name="T61" fmla="*/ 955 h 2341"/>
                  <a:gd name="T62" fmla="*/ 1117 w 1747"/>
                  <a:gd name="T63" fmla="*/ 927 h 2341"/>
                  <a:gd name="T64" fmla="*/ 1197 w 1747"/>
                  <a:gd name="T65" fmla="*/ 813 h 2341"/>
                  <a:gd name="T66" fmla="*/ 1243 w 1747"/>
                  <a:gd name="T67" fmla="*/ 745 h 2341"/>
                  <a:gd name="T68" fmla="*/ 1366 w 1747"/>
                  <a:gd name="T69" fmla="*/ 709 h 2341"/>
                  <a:gd name="T70" fmla="*/ 1249 w 1747"/>
                  <a:gd name="T71" fmla="*/ 666 h 2341"/>
                  <a:gd name="T72" fmla="*/ 1443 w 1747"/>
                  <a:gd name="T73" fmla="*/ 522 h 2341"/>
                  <a:gd name="T74" fmla="*/ 1273 w 1747"/>
                  <a:gd name="T75" fmla="*/ 408 h 2341"/>
                  <a:gd name="T76" fmla="*/ 1161 w 1747"/>
                  <a:gd name="T77" fmla="*/ 364 h 2341"/>
                  <a:gd name="T78" fmla="*/ 1128 w 1747"/>
                  <a:gd name="T79" fmla="*/ 589 h 2341"/>
                  <a:gd name="T80" fmla="*/ 969 w 1747"/>
                  <a:gd name="T81" fmla="*/ 420 h 2341"/>
                  <a:gd name="T82" fmla="*/ 1053 w 1747"/>
                  <a:gd name="T83" fmla="*/ 222 h 2341"/>
                  <a:gd name="T84" fmla="*/ 1110 w 1747"/>
                  <a:gd name="T85" fmla="*/ 138 h 2341"/>
                  <a:gd name="T86" fmla="*/ 1056 w 1747"/>
                  <a:gd name="T87" fmla="*/ 138 h 2341"/>
                  <a:gd name="T88" fmla="*/ 1003 w 1747"/>
                  <a:gd name="T89" fmla="*/ 64 h 2341"/>
                  <a:gd name="T90" fmla="*/ 954 w 1747"/>
                  <a:gd name="T91" fmla="*/ 114 h 2341"/>
                  <a:gd name="T92" fmla="*/ 901 w 1747"/>
                  <a:gd name="T93" fmla="*/ 127 h 2341"/>
                  <a:gd name="T94" fmla="*/ 804 w 1747"/>
                  <a:gd name="T95" fmla="*/ 108 h 2341"/>
                  <a:gd name="T96" fmla="*/ 694 w 1747"/>
                  <a:gd name="T97" fmla="*/ 153 h 2341"/>
                  <a:gd name="T98" fmla="*/ 573 w 1747"/>
                  <a:gd name="T99" fmla="*/ 61 h 2341"/>
                  <a:gd name="T100" fmla="*/ 448 w 1747"/>
                  <a:gd name="T101" fmla="*/ 96 h 2341"/>
                  <a:gd name="T102" fmla="*/ 241 w 1747"/>
                  <a:gd name="T103" fmla="*/ 64 h 2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747" h="2341">
                    <a:moveTo>
                      <a:pt x="106" y="40"/>
                    </a:moveTo>
                    <a:lnTo>
                      <a:pt x="76" y="88"/>
                    </a:lnTo>
                    <a:cubicBezTo>
                      <a:pt x="63" y="101"/>
                      <a:pt x="29" y="101"/>
                      <a:pt x="30" y="117"/>
                    </a:cubicBezTo>
                    <a:cubicBezTo>
                      <a:pt x="32" y="134"/>
                      <a:pt x="72" y="168"/>
                      <a:pt x="84" y="186"/>
                    </a:cubicBezTo>
                    <a:cubicBezTo>
                      <a:pt x="91" y="200"/>
                      <a:pt x="79" y="203"/>
                      <a:pt x="73" y="204"/>
                    </a:cubicBezTo>
                    <a:cubicBezTo>
                      <a:pt x="67" y="205"/>
                      <a:pt x="56" y="186"/>
                      <a:pt x="45" y="190"/>
                    </a:cubicBezTo>
                    <a:cubicBezTo>
                      <a:pt x="34" y="194"/>
                      <a:pt x="6" y="215"/>
                      <a:pt x="7" y="226"/>
                    </a:cubicBezTo>
                    <a:cubicBezTo>
                      <a:pt x="0" y="238"/>
                      <a:pt x="41" y="235"/>
                      <a:pt x="48" y="258"/>
                    </a:cubicBezTo>
                    <a:cubicBezTo>
                      <a:pt x="64" y="262"/>
                      <a:pt x="94" y="246"/>
                      <a:pt x="103" y="249"/>
                    </a:cubicBezTo>
                    <a:cubicBezTo>
                      <a:pt x="112" y="252"/>
                      <a:pt x="110" y="268"/>
                      <a:pt x="103" y="279"/>
                    </a:cubicBezTo>
                    <a:cubicBezTo>
                      <a:pt x="96" y="290"/>
                      <a:pt x="74" y="303"/>
                      <a:pt x="61" y="313"/>
                    </a:cubicBezTo>
                    <a:cubicBezTo>
                      <a:pt x="48" y="323"/>
                      <a:pt x="25" y="330"/>
                      <a:pt x="24" y="339"/>
                    </a:cubicBezTo>
                    <a:cubicBezTo>
                      <a:pt x="23" y="348"/>
                      <a:pt x="46" y="359"/>
                      <a:pt x="52" y="367"/>
                    </a:cubicBezTo>
                    <a:lnTo>
                      <a:pt x="57" y="390"/>
                    </a:lnTo>
                    <a:lnTo>
                      <a:pt x="75" y="387"/>
                    </a:lnTo>
                    <a:lnTo>
                      <a:pt x="90" y="423"/>
                    </a:lnTo>
                    <a:lnTo>
                      <a:pt x="147" y="405"/>
                    </a:lnTo>
                    <a:lnTo>
                      <a:pt x="141" y="433"/>
                    </a:lnTo>
                    <a:lnTo>
                      <a:pt x="73" y="498"/>
                    </a:lnTo>
                    <a:lnTo>
                      <a:pt x="117" y="492"/>
                    </a:lnTo>
                    <a:lnTo>
                      <a:pt x="169" y="442"/>
                    </a:lnTo>
                    <a:lnTo>
                      <a:pt x="202" y="418"/>
                    </a:lnTo>
                    <a:lnTo>
                      <a:pt x="196" y="391"/>
                    </a:lnTo>
                    <a:lnTo>
                      <a:pt x="228" y="343"/>
                    </a:lnTo>
                    <a:lnTo>
                      <a:pt x="255" y="343"/>
                    </a:lnTo>
                    <a:lnTo>
                      <a:pt x="225" y="370"/>
                    </a:lnTo>
                    <a:lnTo>
                      <a:pt x="220" y="405"/>
                    </a:lnTo>
                    <a:lnTo>
                      <a:pt x="265" y="387"/>
                    </a:lnTo>
                    <a:lnTo>
                      <a:pt x="273" y="355"/>
                    </a:lnTo>
                    <a:lnTo>
                      <a:pt x="292" y="367"/>
                    </a:lnTo>
                    <a:lnTo>
                      <a:pt x="357" y="387"/>
                    </a:lnTo>
                    <a:lnTo>
                      <a:pt x="376" y="385"/>
                    </a:lnTo>
                    <a:lnTo>
                      <a:pt x="418" y="441"/>
                    </a:lnTo>
                    <a:lnTo>
                      <a:pt x="438" y="415"/>
                    </a:lnTo>
                    <a:lnTo>
                      <a:pt x="469" y="468"/>
                    </a:lnTo>
                    <a:lnTo>
                      <a:pt x="489" y="489"/>
                    </a:lnTo>
                    <a:lnTo>
                      <a:pt x="492" y="528"/>
                    </a:lnTo>
                    <a:lnTo>
                      <a:pt x="528" y="585"/>
                    </a:lnTo>
                    <a:lnTo>
                      <a:pt x="577" y="607"/>
                    </a:lnTo>
                    <a:lnTo>
                      <a:pt x="559" y="790"/>
                    </a:lnTo>
                    <a:cubicBezTo>
                      <a:pt x="566" y="836"/>
                      <a:pt x="605" y="867"/>
                      <a:pt x="619" y="885"/>
                    </a:cubicBezTo>
                    <a:cubicBezTo>
                      <a:pt x="633" y="903"/>
                      <a:pt x="632" y="882"/>
                      <a:pt x="645" y="901"/>
                    </a:cubicBezTo>
                    <a:cubicBezTo>
                      <a:pt x="658" y="920"/>
                      <a:pt x="680" y="975"/>
                      <a:pt x="699" y="1002"/>
                    </a:cubicBezTo>
                    <a:cubicBezTo>
                      <a:pt x="718" y="1029"/>
                      <a:pt x="762" y="1074"/>
                      <a:pt x="760" y="1063"/>
                    </a:cubicBezTo>
                    <a:cubicBezTo>
                      <a:pt x="778" y="1078"/>
                      <a:pt x="702" y="961"/>
                      <a:pt x="690" y="936"/>
                    </a:cubicBezTo>
                    <a:lnTo>
                      <a:pt x="699" y="934"/>
                    </a:lnTo>
                    <a:lnTo>
                      <a:pt x="732" y="991"/>
                    </a:lnTo>
                    <a:lnTo>
                      <a:pt x="751" y="1000"/>
                    </a:lnTo>
                    <a:lnTo>
                      <a:pt x="798" y="1057"/>
                    </a:lnTo>
                    <a:lnTo>
                      <a:pt x="808" y="1116"/>
                    </a:lnTo>
                    <a:lnTo>
                      <a:pt x="868" y="1135"/>
                    </a:lnTo>
                    <a:lnTo>
                      <a:pt x="924" y="1161"/>
                    </a:lnTo>
                    <a:lnTo>
                      <a:pt x="963" y="1156"/>
                    </a:lnTo>
                    <a:lnTo>
                      <a:pt x="994" y="1191"/>
                    </a:lnTo>
                    <a:lnTo>
                      <a:pt x="1036" y="1195"/>
                    </a:lnTo>
                    <a:lnTo>
                      <a:pt x="1053" y="1245"/>
                    </a:lnTo>
                    <a:lnTo>
                      <a:pt x="1066" y="1245"/>
                    </a:lnTo>
                    <a:lnTo>
                      <a:pt x="1089" y="1266"/>
                    </a:lnTo>
                    <a:lnTo>
                      <a:pt x="1116" y="1260"/>
                    </a:lnTo>
                    <a:lnTo>
                      <a:pt x="1138" y="1272"/>
                    </a:lnTo>
                    <a:lnTo>
                      <a:pt x="1149" y="1249"/>
                    </a:lnTo>
                    <a:lnTo>
                      <a:pt x="1165" y="1264"/>
                    </a:lnTo>
                    <a:lnTo>
                      <a:pt x="1158" y="1317"/>
                    </a:lnTo>
                    <a:lnTo>
                      <a:pt x="1138" y="1341"/>
                    </a:lnTo>
                    <a:lnTo>
                      <a:pt x="1111" y="1386"/>
                    </a:lnTo>
                    <a:lnTo>
                      <a:pt x="1101" y="1426"/>
                    </a:lnTo>
                    <a:lnTo>
                      <a:pt x="1125" y="1467"/>
                    </a:lnTo>
                    <a:lnTo>
                      <a:pt x="1177" y="1573"/>
                    </a:lnTo>
                    <a:lnTo>
                      <a:pt x="1252" y="1615"/>
                    </a:lnTo>
                    <a:lnTo>
                      <a:pt x="1240" y="1758"/>
                    </a:lnTo>
                    <a:lnTo>
                      <a:pt x="1225" y="1845"/>
                    </a:lnTo>
                    <a:lnTo>
                      <a:pt x="1204" y="1933"/>
                    </a:lnTo>
                    <a:lnTo>
                      <a:pt x="1207" y="1968"/>
                    </a:lnTo>
                    <a:lnTo>
                      <a:pt x="1216" y="1942"/>
                    </a:lnTo>
                    <a:lnTo>
                      <a:pt x="1228" y="1918"/>
                    </a:lnTo>
                    <a:lnTo>
                      <a:pt x="1222" y="1971"/>
                    </a:lnTo>
                    <a:lnTo>
                      <a:pt x="1207" y="1980"/>
                    </a:lnTo>
                    <a:lnTo>
                      <a:pt x="1216" y="1990"/>
                    </a:lnTo>
                    <a:lnTo>
                      <a:pt x="1197" y="2017"/>
                    </a:lnTo>
                    <a:lnTo>
                      <a:pt x="1204" y="2047"/>
                    </a:lnTo>
                    <a:lnTo>
                      <a:pt x="1204" y="2086"/>
                    </a:lnTo>
                    <a:lnTo>
                      <a:pt x="1174" y="2172"/>
                    </a:lnTo>
                    <a:lnTo>
                      <a:pt x="1180" y="2236"/>
                    </a:lnTo>
                    <a:lnTo>
                      <a:pt x="1213" y="2274"/>
                    </a:lnTo>
                    <a:lnTo>
                      <a:pt x="1236" y="2262"/>
                    </a:lnTo>
                    <a:lnTo>
                      <a:pt x="1251" y="2274"/>
                    </a:lnTo>
                    <a:lnTo>
                      <a:pt x="1236" y="2293"/>
                    </a:lnTo>
                    <a:lnTo>
                      <a:pt x="1234" y="2316"/>
                    </a:lnTo>
                    <a:lnTo>
                      <a:pt x="1251" y="2313"/>
                    </a:lnTo>
                    <a:lnTo>
                      <a:pt x="1254" y="2331"/>
                    </a:lnTo>
                    <a:lnTo>
                      <a:pt x="1270" y="2334"/>
                    </a:lnTo>
                    <a:lnTo>
                      <a:pt x="1278" y="2320"/>
                    </a:lnTo>
                    <a:lnTo>
                      <a:pt x="1284" y="2341"/>
                    </a:lnTo>
                    <a:lnTo>
                      <a:pt x="1302" y="2329"/>
                    </a:lnTo>
                    <a:lnTo>
                      <a:pt x="1326" y="2335"/>
                    </a:lnTo>
                    <a:lnTo>
                      <a:pt x="1335" y="2319"/>
                    </a:lnTo>
                    <a:lnTo>
                      <a:pt x="1312" y="2284"/>
                    </a:lnTo>
                    <a:lnTo>
                      <a:pt x="1278" y="2272"/>
                    </a:lnTo>
                    <a:lnTo>
                      <a:pt x="1270" y="2214"/>
                    </a:lnTo>
                    <a:lnTo>
                      <a:pt x="1288" y="2181"/>
                    </a:lnTo>
                    <a:lnTo>
                      <a:pt x="1309" y="2167"/>
                    </a:lnTo>
                    <a:lnTo>
                      <a:pt x="1315" y="2137"/>
                    </a:lnTo>
                    <a:lnTo>
                      <a:pt x="1293" y="2116"/>
                    </a:lnTo>
                    <a:lnTo>
                      <a:pt x="1300" y="2095"/>
                    </a:lnTo>
                    <a:lnTo>
                      <a:pt x="1342" y="2035"/>
                    </a:lnTo>
                    <a:lnTo>
                      <a:pt x="1329" y="2007"/>
                    </a:lnTo>
                    <a:lnTo>
                      <a:pt x="1354" y="2005"/>
                    </a:lnTo>
                    <a:lnTo>
                      <a:pt x="1368" y="1966"/>
                    </a:lnTo>
                    <a:lnTo>
                      <a:pt x="1410" y="1966"/>
                    </a:lnTo>
                    <a:lnTo>
                      <a:pt x="1438" y="1932"/>
                    </a:lnTo>
                    <a:lnTo>
                      <a:pt x="1428" y="1897"/>
                    </a:lnTo>
                    <a:lnTo>
                      <a:pt x="1441" y="1897"/>
                    </a:lnTo>
                    <a:lnTo>
                      <a:pt x="1489" y="1881"/>
                    </a:lnTo>
                    <a:lnTo>
                      <a:pt x="1524" y="1812"/>
                    </a:lnTo>
                    <a:lnTo>
                      <a:pt x="1548" y="1735"/>
                    </a:lnTo>
                    <a:lnTo>
                      <a:pt x="1588" y="1711"/>
                    </a:lnTo>
                    <a:lnTo>
                      <a:pt x="1666" y="1657"/>
                    </a:lnTo>
                    <a:lnTo>
                      <a:pt x="1689" y="1566"/>
                    </a:lnTo>
                    <a:lnTo>
                      <a:pt x="1729" y="1494"/>
                    </a:lnTo>
                    <a:lnTo>
                      <a:pt x="1747" y="1444"/>
                    </a:lnTo>
                    <a:lnTo>
                      <a:pt x="1734" y="1417"/>
                    </a:lnTo>
                    <a:lnTo>
                      <a:pt x="1681" y="1398"/>
                    </a:lnTo>
                    <a:lnTo>
                      <a:pt x="1602" y="1369"/>
                    </a:lnTo>
                    <a:lnTo>
                      <a:pt x="1594" y="1359"/>
                    </a:lnTo>
                    <a:lnTo>
                      <a:pt x="1542" y="1347"/>
                    </a:lnTo>
                    <a:lnTo>
                      <a:pt x="1507" y="1369"/>
                    </a:lnTo>
                    <a:lnTo>
                      <a:pt x="1536" y="1329"/>
                    </a:lnTo>
                    <a:lnTo>
                      <a:pt x="1510" y="1288"/>
                    </a:lnTo>
                    <a:lnTo>
                      <a:pt x="1432" y="1252"/>
                    </a:lnTo>
                    <a:lnTo>
                      <a:pt x="1384" y="1204"/>
                    </a:lnTo>
                    <a:lnTo>
                      <a:pt x="1348" y="1186"/>
                    </a:lnTo>
                    <a:lnTo>
                      <a:pt x="1303" y="1203"/>
                    </a:lnTo>
                    <a:lnTo>
                      <a:pt x="1264" y="1162"/>
                    </a:lnTo>
                    <a:lnTo>
                      <a:pt x="1228" y="1171"/>
                    </a:lnTo>
                    <a:lnTo>
                      <a:pt x="1194" y="1188"/>
                    </a:lnTo>
                    <a:lnTo>
                      <a:pt x="1167" y="1216"/>
                    </a:lnTo>
                    <a:lnTo>
                      <a:pt x="1165" y="1242"/>
                    </a:lnTo>
                    <a:lnTo>
                      <a:pt x="1153" y="1237"/>
                    </a:lnTo>
                    <a:lnTo>
                      <a:pt x="1126" y="1246"/>
                    </a:lnTo>
                    <a:lnTo>
                      <a:pt x="1099" y="1239"/>
                    </a:lnTo>
                    <a:lnTo>
                      <a:pt x="1083" y="1218"/>
                    </a:lnTo>
                    <a:lnTo>
                      <a:pt x="1087" y="1180"/>
                    </a:lnTo>
                    <a:lnTo>
                      <a:pt x="1086" y="1153"/>
                    </a:lnTo>
                    <a:lnTo>
                      <a:pt x="1032" y="1143"/>
                    </a:lnTo>
                    <a:lnTo>
                      <a:pt x="1038" y="1107"/>
                    </a:lnTo>
                    <a:lnTo>
                      <a:pt x="1053" y="1075"/>
                    </a:lnTo>
                    <a:lnTo>
                      <a:pt x="999" y="1074"/>
                    </a:lnTo>
                    <a:lnTo>
                      <a:pt x="990" y="1102"/>
                    </a:lnTo>
                    <a:lnTo>
                      <a:pt x="958" y="1111"/>
                    </a:lnTo>
                    <a:lnTo>
                      <a:pt x="918" y="1099"/>
                    </a:lnTo>
                    <a:lnTo>
                      <a:pt x="906" y="1030"/>
                    </a:lnTo>
                    <a:lnTo>
                      <a:pt x="916" y="984"/>
                    </a:lnTo>
                    <a:lnTo>
                      <a:pt x="969" y="961"/>
                    </a:lnTo>
                    <a:lnTo>
                      <a:pt x="1015" y="952"/>
                    </a:lnTo>
                    <a:lnTo>
                      <a:pt x="1077" y="955"/>
                    </a:lnTo>
                    <a:lnTo>
                      <a:pt x="1098" y="1011"/>
                    </a:lnTo>
                    <a:lnTo>
                      <a:pt x="1132" y="1038"/>
                    </a:lnTo>
                    <a:lnTo>
                      <a:pt x="1140" y="1015"/>
                    </a:lnTo>
                    <a:lnTo>
                      <a:pt x="1120" y="961"/>
                    </a:lnTo>
                    <a:lnTo>
                      <a:pt x="1117" y="927"/>
                    </a:lnTo>
                    <a:lnTo>
                      <a:pt x="1156" y="895"/>
                    </a:lnTo>
                    <a:lnTo>
                      <a:pt x="1179" y="873"/>
                    </a:lnTo>
                    <a:lnTo>
                      <a:pt x="1188" y="859"/>
                    </a:lnTo>
                    <a:lnTo>
                      <a:pt x="1182" y="837"/>
                    </a:lnTo>
                    <a:lnTo>
                      <a:pt x="1197" y="813"/>
                    </a:lnTo>
                    <a:lnTo>
                      <a:pt x="1210" y="826"/>
                    </a:lnTo>
                    <a:lnTo>
                      <a:pt x="1210" y="780"/>
                    </a:lnTo>
                    <a:lnTo>
                      <a:pt x="1234" y="772"/>
                    </a:lnTo>
                    <a:lnTo>
                      <a:pt x="1264" y="766"/>
                    </a:lnTo>
                    <a:lnTo>
                      <a:pt x="1243" y="745"/>
                    </a:lnTo>
                    <a:lnTo>
                      <a:pt x="1300" y="703"/>
                    </a:lnTo>
                    <a:lnTo>
                      <a:pt x="1330" y="694"/>
                    </a:lnTo>
                    <a:lnTo>
                      <a:pt x="1311" y="715"/>
                    </a:lnTo>
                    <a:lnTo>
                      <a:pt x="1312" y="730"/>
                    </a:lnTo>
                    <a:lnTo>
                      <a:pt x="1366" y="709"/>
                    </a:lnTo>
                    <a:lnTo>
                      <a:pt x="1330" y="664"/>
                    </a:lnTo>
                    <a:lnTo>
                      <a:pt x="1326" y="651"/>
                    </a:lnTo>
                    <a:lnTo>
                      <a:pt x="1333" y="627"/>
                    </a:lnTo>
                    <a:lnTo>
                      <a:pt x="1311" y="619"/>
                    </a:lnTo>
                    <a:lnTo>
                      <a:pt x="1249" y="666"/>
                    </a:lnTo>
                    <a:lnTo>
                      <a:pt x="1309" y="604"/>
                    </a:lnTo>
                    <a:lnTo>
                      <a:pt x="1407" y="603"/>
                    </a:lnTo>
                    <a:lnTo>
                      <a:pt x="1414" y="573"/>
                    </a:lnTo>
                    <a:lnTo>
                      <a:pt x="1440" y="568"/>
                    </a:lnTo>
                    <a:lnTo>
                      <a:pt x="1443" y="522"/>
                    </a:lnTo>
                    <a:lnTo>
                      <a:pt x="1423" y="498"/>
                    </a:lnTo>
                    <a:lnTo>
                      <a:pt x="1396" y="502"/>
                    </a:lnTo>
                    <a:cubicBezTo>
                      <a:pt x="1381" y="481"/>
                      <a:pt x="1347" y="388"/>
                      <a:pt x="1333" y="372"/>
                    </a:cubicBezTo>
                    <a:cubicBezTo>
                      <a:pt x="1319" y="356"/>
                      <a:pt x="1324" y="417"/>
                      <a:pt x="1311" y="408"/>
                    </a:cubicBezTo>
                    <a:lnTo>
                      <a:pt x="1273" y="408"/>
                    </a:lnTo>
                    <a:lnTo>
                      <a:pt x="1276" y="361"/>
                    </a:lnTo>
                    <a:lnTo>
                      <a:pt x="1254" y="331"/>
                    </a:lnTo>
                    <a:lnTo>
                      <a:pt x="1228" y="310"/>
                    </a:lnTo>
                    <a:cubicBezTo>
                      <a:pt x="1212" y="308"/>
                      <a:pt x="1167" y="310"/>
                      <a:pt x="1156" y="319"/>
                    </a:cubicBezTo>
                    <a:cubicBezTo>
                      <a:pt x="1144" y="328"/>
                      <a:pt x="1161" y="332"/>
                      <a:pt x="1161" y="364"/>
                    </a:cubicBezTo>
                    <a:cubicBezTo>
                      <a:pt x="1161" y="379"/>
                      <a:pt x="1155" y="389"/>
                      <a:pt x="1155" y="408"/>
                    </a:cubicBezTo>
                    <a:cubicBezTo>
                      <a:pt x="1155" y="427"/>
                      <a:pt x="1167" y="458"/>
                      <a:pt x="1164" y="477"/>
                    </a:cubicBezTo>
                    <a:lnTo>
                      <a:pt x="1135" y="520"/>
                    </a:lnTo>
                    <a:lnTo>
                      <a:pt x="1150" y="571"/>
                    </a:lnTo>
                    <a:lnTo>
                      <a:pt x="1128" y="589"/>
                    </a:lnTo>
                    <a:lnTo>
                      <a:pt x="1090" y="519"/>
                    </a:lnTo>
                    <a:lnTo>
                      <a:pt x="1084" y="492"/>
                    </a:lnTo>
                    <a:lnTo>
                      <a:pt x="1030" y="493"/>
                    </a:lnTo>
                    <a:lnTo>
                      <a:pt x="996" y="466"/>
                    </a:lnTo>
                    <a:lnTo>
                      <a:pt x="969" y="420"/>
                    </a:lnTo>
                    <a:cubicBezTo>
                      <a:pt x="960" y="407"/>
                      <a:pt x="938" y="405"/>
                      <a:pt x="940" y="388"/>
                    </a:cubicBezTo>
                    <a:cubicBezTo>
                      <a:pt x="943" y="373"/>
                      <a:pt x="970" y="339"/>
                      <a:pt x="982" y="319"/>
                    </a:cubicBezTo>
                    <a:lnTo>
                      <a:pt x="1005" y="295"/>
                    </a:lnTo>
                    <a:lnTo>
                      <a:pt x="1027" y="300"/>
                    </a:lnTo>
                    <a:lnTo>
                      <a:pt x="1053" y="222"/>
                    </a:lnTo>
                    <a:lnTo>
                      <a:pt x="1024" y="199"/>
                    </a:lnTo>
                    <a:lnTo>
                      <a:pt x="1074" y="207"/>
                    </a:lnTo>
                    <a:lnTo>
                      <a:pt x="1111" y="195"/>
                    </a:lnTo>
                    <a:lnTo>
                      <a:pt x="1129" y="156"/>
                    </a:lnTo>
                    <a:lnTo>
                      <a:pt x="1110" y="138"/>
                    </a:lnTo>
                    <a:lnTo>
                      <a:pt x="1129" y="108"/>
                    </a:lnTo>
                    <a:lnTo>
                      <a:pt x="1108" y="79"/>
                    </a:lnTo>
                    <a:lnTo>
                      <a:pt x="1086" y="72"/>
                    </a:lnTo>
                    <a:lnTo>
                      <a:pt x="1074" y="139"/>
                    </a:lnTo>
                    <a:lnTo>
                      <a:pt x="1056" y="138"/>
                    </a:lnTo>
                    <a:lnTo>
                      <a:pt x="1047" y="93"/>
                    </a:lnTo>
                    <a:lnTo>
                      <a:pt x="1027" y="118"/>
                    </a:lnTo>
                    <a:lnTo>
                      <a:pt x="1018" y="93"/>
                    </a:lnTo>
                    <a:lnTo>
                      <a:pt x="999" y="97"/>
                    </a:lnTo>
                    <a:lnTo>
                      <a:pt x="1003" y="64"/>
                    </a:lnTo>
                    <a:lnTo>
                      <a:pt x="972" y="0"/>
                    </a:lnTo>
                    <a:lnTo>
                      <a:pt x="946" y="16"/>
                    </a:lnTo>
                    <a:lnTo>
                      <a:pt x="936" y="60"/>
                    </a:lnTo>
                    <a:lnTo>
                      <a:pt x="960" y="90"/>
                    </a:lnTo>
                    <a:lnTo>
                      <a:pt x="954" y="114"/>
                    </a:lnTo>
                    <a:lnTo>
                      <a:pt x="981" y="132"/>
                    </a:lnTo>
                    <a:lnTo>
                      <a:pt x="960" y="150"/>
                    </a:lnTo>
                    <a:lnTo>
                      <a:pt x="933" y="154"/>
                    </a:lnTo>
                    <a:lnTo>
                      <a:pt x="931" y="123"/>
                    </a:lnTo>
                    <a:lnTo>
                      <a:pt x="901" y="127"/>
                    </a:lnTo>
                    <a:lnTo>
                      <a:pt x="906" y="150"/>
                    </a:lnTo>
                    <a:lnTo>
                      <a:pt x="856" y="156"/>
                    </a:lnTo>
                    <a:lnTo>
                      <a:pt x="838" y="133"/>
                    </a:lnTo>
                    <a:lnTo>
                      <a:pt x="817" y="130"/>
                    </a:lnTo>
                    <a:lnTo>
                      <a:pt x="804" y="108"/>
                    </a:lnTo>
                    <a:lnTo>
                      <a:pt x="772" y="127"/>
                    </a:lnTo>
                    <a:lnTo>
                      <a:pt x="777" y="187"/>
                    </a:lnTo>
                    <a:lnTo>
                      <a:pt x="751" y="141"/>
                    </a:lnTo>
                    <a:lnTo>
                      <a:pt x="726" y="154"/>
                    </a:lnTo>
                    <a:lnTo>
                      <a:pt x="694" y="153"/>
                    </a:lnTo>
                    <a:lnTo>
                      <a:pt x="706" y="120"/>
                    </a:lnTo>
                    <a:lnTo>
                      <a:pt x="685" y="97"/>
                    </a:lnTo>
                    <a:lnTo>
                      <a:pt x="678" y="115"/>
                    </a:lnTo>
                    <a:lnTo>
                      <a:pt x="600" y="69"/>
                    </a:lnTo>
                    <a:lnTo>
                      <a:pt x="573" y="61"/>
                    </a:lnTo>
                    <a:lnTo>
                      <a:pt x="570" y="79"/>
                    </a:lnTo>
                    <a:cubicBezTo>
                      <a:pt x="563" y="76"/>
                      <a:pt x="544" y="36"/>
                      <a:pt x="532" y="42"/>
                    </a:cubicBezTo>
                    <a:cubicBezTo>
                      <a:pt x="520" y="48"/>
                      <a:pt x="542" y="53"/>
                      <a:pt x="526" y="67"/>
                    </a:cubicBezTo>
                    <a:lnTo>
                      <a:pt x="508" y="60"/>
                    </a:lnTo>
                    <a:lnTo>
                      <a:pt x="448" y="96"/>
                    </a:lnTo>
                    <a:lnTo>
                      <a:pt x="420" y="106"/>
                    </a:lnTo>
                    <a:lnTo>
                      <a:pt x="345" y="67"/>
                    </a:lnTo>
                    <a:lnTo>
                      <a:pt x="309" y="70"/>
                    </a:lnTo>
                    <a:cubicBezTo>
                      <a:pt x="292" y="66"/>
                      <a:pt x="252" y="41"/>
                      <a:pt x="241" y="40"/>
                    </a:cubicBezTo>
                    <a:cubicBezTo>
                      <a:pt x="230" y="39"/>
                      <a:pt x="248" y="65"/>
                      <a:pt x="241" y="64"/>
                    </a:cubicBezTo>
                    <a:lnTo>
                      <a:pt x="196" y="31"/>
                    </a:lnTo>
                    <a:lnTo>
                      <a:pt x="166" y="19"/>
                    </a:lnTo>
                    <a:lnTo>
                      <a:pt x="145" y="31"/>
                    </a:lnTo>
                    <a:lnTo>
                      <a:pt x="106" y="4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0" name="Freeform 122"/>
              <p:cNvSpPr>
                <a:spLocks/>
              </p:cNvSpPr>
              <p:nvPr/>
            </p:nvSpPr>
            <p:spPr bwMode="gray">
              <a:xfrm>
                <a:off x="4005" y="1254"/>
                <a:ext cx="239" cy="182"/>
              </a:xfrm>
              <a:custGeom>
                <a:avLst/>
                <a:gdLst>
                  <a:gd name="T0" fmla="*/ 30 w 239"/>
                  <a:gd name="T1" fmla="*/ 14 h 182"/>
                  <a:gd name="T2" fmla="*/ 2 w 239"/>
                  <a:gd name="T3" fmla="*/ 67 h 182"/>
                  <a:gd name="T4" fmla="*/ 44 w 239"/>
                  <a:gd name="T5" fmla="*/ 79 h 182"/>
                  <a:gd name="T6" fmla="*/ 6 w 239"/>
                  <a:gd name="T7" fmla="*/ 94 h 182"/>
                  <a:gd name="T8" fmla="*/ 39 w 239"/>
                  <a:gd name="T9" fmla="*/ 114 h 182"/>
                  <a:gd name="T10" fmla="*/ 50 w 239"/>
                  <a:gd name="T11" fmla="*/ 106 h 182"/>
                  <a:gd name="T12" fmla="*/ 75 w 239"/>
                  <a:gd name="T13" fmla="*/ 103 h 182"/>
                  <a:gd name="T14" fmla="*/ 83 w 239"/>
                  <a:gd name="T15" fmla="*/ 126 h 182"/>
                  <a:gd name="T16" fmla="*/ 30 w 239"/>
                  <a:gd name="T17" fmla="*/ 127 h 182"/>
                  <a:gd name="T18" fmla="*/ 26 w 239"/>
                  <a:gd name="T19" fmla="*/ 150 h 182"/>
                  <a:gd name="T20" fmla="*/ 99 w 239"/>
                  <a:gd name="T21" fmla="*/ 180 h 182"/>
                  <a:gd name="T22" fmla="*/ 110 w 239"/>
                  <a:gd name="T23" fmla="*/ 182 h 182"/>
                  <a:gd name="T24" fmla="*/ 128 w 239"/>
                  <a:gd name="T25" fmla="*/ 169 h 182"/>
                  <a:gd name="T26" fmla="*/ 155 w 239"/>
                  <a:gd name="T27" fmla="*/ 162 h 182"/>
                  <a:gd name="T28" fmla="*/ 173 w 239"/>
                  <a:gd name="T29" fmla="*/ 165 h 182"/>
                  <a:gd name="T30" fmla="*/ 215 w 239"/>
                  <a:gd name="T31" fmla="*/ 162 h 182"/>
                  <a:gd name="T32" fmla="*/ 193 w 239"/>
                  <a:gd name="T33" fmla="*/ 143 h 182"/>
                  <a:gd name="T34" fmla="*/ 233 w 239"/>
                  <a:gd name="T35" fmla="*/ 145 h 182"/>
                  <a:gd name="T36" fmla="*/ 230 w 239"/>
                  <a:gd name="T37" fmla="*/ 126 h 182"/>
                  <a:gd name="T38" fmla="*/ 183 w 239"/>
                  <a:gd name="T39" fmla="*/ 109 h 182"/>
                  <a:gd name="T40" fmla="*/ 176 w 239"/>
                  <a:gd name="T41" fmla="*/ 78 h 182"/>
                  <a:gd name="T42" fmla="*/ 171 w 239"/>
                  <a:gd name="T43" fmla="*/ 43 h 182"/>
                  <a:gd name="T44" fmla="*/ 152 w 239"/>
                  <a:gd name="T45" fmla="*/ 21 h 182"/>
                  <a:gd name="T46" fmla="*/ 138 w 239"/>
                  <a:gd name="T47" fmla="*/ 28 h 182"/>
                  <a:gd name="T48" fmla="*/ 117 w 239"/>
                  <a:gd name="T49" fmla="*/ 13 h 182"/>
                  <a:gd name="T50" fmla="*/ 102 w 239"/>
                  <a:gd name="T51" fmla="*/ 31 h 182"/>
                  <a:gd name="T52" fmla="*/ 89 w 239"/>
                  <a:gd name="T53" fmla="*/ 7 h 182"/>
                  <a:gd name="T54" fmla="*/ 69 w 239"/>
                  <a:gd name="T55" fmla="*/ 34 h 182"/>
                  <a:gd name="T56" fmla="*/ 65 w 239"/>
                  <a:gd name="T57" fmla="*/ 3 h 182"/>
                  <a:gd name="T58" fmla="*/ 51 w 239"/>
                  <a:gd name="T59" fmla="*/ 0 h 182"/>
                  <a:gd name="T60" fmla="*/ 30 w 239"/>
                  <a:gd name="T61" fmla="*/ 14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9" h="182">
                    <a:moveTo>
                      <a:pt x="30" y="14"/>
                    </a:moveTo>
                    <a:cubicBezTo>
                      <a:pt x="0" y="30"/>
                      <a:pt x="12" y="51"/>
                      <a:pt x="2" y="67"/>
                    </a:cubicBezTo>
                    <a:cubicBezTo>
                      <a:pt x="0" y="72"/>
                      <a:pt x="47" y="74"/>
                      <a:pt x="44" y="79"/>
                    </a:cubicBezTo>
                    <a:cubicBezTo>
                      <a:pt x="43" y="81"/>
                      <a:pt x="6" y="94"/>
                      <a:pt x="6" y="94"/>
                    </a:cubicBezTo>
                    <a:cubicBezTo>
                      <a:pt x="17" y="118"/>
                      <a:pt x="25" y="110"/>
                      <a:pt x="39" y="114"/>
                    </a:cubicBezTo>
                    <a:cubicBezTo>
                      <a:pt x="42" y="114"/>
                      <a:pt x="50" y="106"/>
                      <a:pt x="50" y="106"/>
                    </a:cubicBezTo>
                    <a:cubicBezTo>
                      <a:pt x="56" y="97"/>
                      <a:pt x="72" y="117"/>
                      <a:pt x="75" y="103"/>
                    </a:cubicBezTo>
                    <a:cubicBezTo>
                      <a:pt x="80" y="106"/>
                      <a:pt x="88" y="119"/>
                      <a:pt x="83" y="126"/>
                    </a:cubicBezTo>
                    <a:cubicBezTo>
                      <a:pt x="84" y="141"/>
                      <a:pt x="22" y="125"/>
                      <a:pt x="30" y="127"/>
                    </a:cubicBezTo>
                    <a:cubicBezTo>
                      <a:pt x="25" y="131"/>
                      <a:pt x="14" y="141"/>
                      <a:pt x="26" y="150"/>
                    </a:cubicBezTo>
                    <a:cubicBezTo>
                      <a:pt x="38" y="159"/>
                      <a:pt x="85" y="175"/>
                      <a:pt x="99" y="180"/>
                    </a:cubicBezTo>
                    <a:cubicBezTo>
                      <a:pt x="102" y="179"/>
                      <a:pt x="110" y="182"/>
                      <a:pt x="110" y="182"/>
                    </a:cubicBezTo>
                    <a:cubicBezTo>
                      <a:pt x="121" y="174"/>
                      <a:pt x="121" y="181"/>
                      <a:pt x="128" y="169"/>
                    </a:cubicBezTo>
                    <a:cubicBezTo>
                      <a:pt x="136" y="167"/>
                      <a:pt x="147" y="161"/>
                      <a:pt x="155" y="162"/>
                    </a:cubicBezTo>
                    <a:cubicBezTo>
                      <a:pt x="160" y="163"/>
                      <a:pt x="173" y="165"/>
                      <a:pt x="173" y="165"/>
                    </a:cubicBezTo>
                    <a:cubicBezTo>
                      <a:pt x="179" y="166"/>
                      <a:pt x="212" y="166"/>
                      <a:pt x="215" y="162"/>
                    </a:cubicBezTo>
                    <a:cubicBezTo>
                      <a:pt x="218" y="158"/>
                      <a:pt x="190" y="146"/>
                      <a:pt x="193" y="143"/>
                    </a:cubicBezTo>
                    <a:cubicBezTo>
                      <a:pt x="199" y="138"/>
                      <a:pt x="227" y="148"/>
                      <a:pt x="233" y="145"/>
                    </a:cubicBezTo>
                    <a:cubicBezTo>
                      <a:pt x="239" y="142"/>
                      <a:pt x="238" y="132"/>
                      <a:pt x="230" y="126"/>
                    </a:cubicBezTo>
                    <a:cubicBezTo>
                      <a:pt x="226" y="118"/>
                      <a:pt x="183" y="118"/>
                      <a:pt x="183" y="109"/>
                    </a:cubicBezTo>
                    <a:cubicBezTo>
                      <a:pt x="183" y="102"/>
                      <a:pt x="176" y="78"/>
                      <a:pt x="176" y="78"/>
                    </a:cubicBezTo>
                    <a:cubicBezTo>
                      <a:pt x="173" y="62"/>
                      <a:pt x="180" y="61"/>
                      <a:pt x="171" y="43"/>
                    </a:cubicBezTo>
                    <a:cubicBezTo>
                      <a:pt x="165" y="34"/>
                      <a:pt x="160" y="19"/>
                      <a:pt x="152" y="21"/>
                    </a:cubicBezTo>
                    <a:cubicBezTo>
                      <a:pt x="146" y="27"/>
                      <a:pt x="146" y="30"/>
                      <a:pt x="138" y="28"/>
                    </a:cubicBezTo>
                    <a:cubicBezTo>
                      <a:pt x="132" y="32"/>
                      <a:pt x="123" y="12"/>
                      <a:pt x="117" y="13"/>
                    </a:cubicBezTo>
                    <a:cubicBezTo>
                      <a:pt x="111" y="14"/>
                      <a:pt x="107" y="32"/>
                      <a:pt x="102" y="31"/>
                    </a:cubicBezTo>
                    <a:cubicBezTo>
                      <a:pt x="97" y="30"/>
                      <a:pt x="99" y="4"/>
                      <a:pt x="89" y="7"/>
                    </a:cubicBezTo>
                    <a:cubicBezTo>
                      <a:pt x="79" y="10"/>
                      <a:pt x="73" y="35"/>
                      <a:pt x="69" y="34"/>
                    </a:cubicBezTo>
                    <a:cubicBezTo>
                      <a:pt x="60" y="41"/>
                      <a:pt x="75" y="3"/>
                      <a:pt x="65" y="3"/>
                    </a:cubicBezTo>
                    <a:cubicBezTo>
                      <a:pt x="62" y="1"/>
                      <a:pt x="54" y="0"/>
                      <a:pt x="51" y="0"/>
                    </a:cubicBezTo>
                    <a:cubicBezTo>
                      <a:pt x="45" y="0"/>
                      <a:pt x="41" y="24"/>
                      <a:pt x="30" y="1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1" name="Freeform 123"/>
              <p:cNvSpPr>
                <a:spLocks/>
              </p:cNvSpPr>
              <p:nvPr/>
            </p:nvSpPr>
            <p:spPr bwMode="gray">
              <a:xfrm>
                <a:off x="4469" y="1287"/>
                <a:ext cx="284" cy="332"/>
              </a:xfrm>
              <a:custGeom>
                <a:avLst/>
                <a:gdLst>
                  <a:gd name="T0" fmla="*/ 12 w 284"/>
                  <a:gd name="T1" fmla="*/ 24 h 332"/>
                  <a:gd name="T2" fmla="*/ 8 w 284"/>
                  <a:gd name="T3" fmla="*/ 49 h 332"/>
                  <a:gd name="T4" fmla="*/ 0 w 284"/>
                  <a:gd name="T5" fmla="*/ 73 h 332"/>
                  <a:gd name="T6" fmla="*/ 45 w 284"/>
                  <a:gd name="T7" fmla="*/ 123 h 332"/>
                  <a:gd name="T8" fmla="*/ 67 w 284"/>
                  <a:gd name="T9" fmla="*/ 127 h 332"/>
                  <a:gd name="T10" fmla="*/ 91 w 284"/>
                  <a:gd name="T11" fmla="*/ 139 h 332"/>
                  <a:gd name="T12" fmla="*/ 96 w 284"/>
                  <a:gd name="T13" fmla="*/ 113 h 332"/>
                  <a:gd name="T14" fmla="*/ 116 w 284"/>
                  <a:gd name="T15" fmla="*/ 130 h 332"/>
                  <a:gd name="T16" fmla="*/ 137 w 284"/>
                  <a:gd name="T17" fmla="*/ 164 h 332"/>
                  <a:gd name="T18" fmla="*/ 156 w 284"/>
                  <a:gd name="T19" fmla="*/ 207 h 332"/>
                  <a:gd name="T20" fmla="*/ 144 w 284"/>
                  <a:gd name="T21" fmla="*/ 244 h 332"/>
                  <a:gd name="T22" fmla="*/ 118 w 284"/>
                  <a:gd name="T23" fmla="*/ 245 h 332"/>
                  <a:gd name="T24" fmla="*/ 112 w 284"/>
                  <a:gd name="T25" fmla="*/ 256 h 332"/>
                  <a:gd name="T26" fmla="*/ 115 w 284"/>
                  <a:gd name="T27" fmla="*/ 277 h 332"/>
                  <a:gd name="T28" fmla="*/ 139 w 284"/>
                  <a:gd name="T29" fmla="*/ 277 h 332"/>
                  <a:gd name="T30" fmla="*/ 157 w 284"/>
                  <a:gd name="T31" fmla="*/ 285 h 332"/>
                  <a:gd name="T32" fmla="*/ 189 w 284"/>
                  <a:gd name="T33" fmla="*/ 317 h 332"/>
                  <a:gd name="T34" fmla="*/ 198 w 284"/>
                  <a:gd name="T35" fmla="*/ 319 h 332"/>
                  <a:gd name="T36" fmla="*/ 208 w 284"/>
                  <a:gd name="T37" fmla="*/ 320 h 332"/>
                  <a:gd name="T38" fmla="*/ 226 w 284"/>
                  <a:gd name="T39" fmla="*/ 332 h 332"/>
                  <a:gd name="T40" fmla="*/ 217 w 284"/>
                  <a:gd name="T41" fmla="*/ 306 h 332"/>
                  <a:gd name="T42" fmla="*/ 247 w 284"/>
                  <a:gd name="T43" fmla="*/ 321 h 332"/>
                  <a:gd name="T44" fmla="*/ 249 w 284"/>
                  <a:gd name="T45" fmla="*/ 283 h 332"/>
                  <a:gd name="T46" fmla="*/ 217 w 284"/>
                  <a:gd name="T47" fmla="*/ 261 h 332"/>
                  <a:gd name="T48" fmla="*/ 208 w 284"/>
                  <a:gd name="T49" fmla="*/ 234 h 332"/>
                  <a:gd name="T50" fmla="*/ 220 w 284"/>
                  <a:gd name="T51" fmla="*/ 223 h 332"/>
                  <a:gd name="T52" fmla="*/ 235 w 284"/>
                  <a:gd name="T53" fmla="*/ 259 h 332"/>
                  <a:gd name="T54" fmla="*/ 265 w 284"/>
                  <a:gd name="T55" fmla="*/ 249 h 332"/>
                  <a:gd name="T56" fmla="*/ 283 w 284"/>
                  <a:gd name="T57" fmla="*/ 234 h 332"/>
                  <a:gd name="T58" fmla="*/ 261 w 284"/>
                  <a:gd name="T59" fmla="*/ 214 h 332"/>
                  <a:gd name="T60" fmla="*/ 223 w 284"/>
                  <a:gd name="T61" fmla="*/ 181 h 332"/>
                  <a:gd name="T62" fmla="*/ 211 w 284"/>
                  <a:gd name="T63" fmla="*/ 174 h 332"/>
                  <a:gd name="T64" fmla="*/ 231 w 284"/>
                  <a:gd name="T65" fmla="*/ 157 h 332"/>
                  <a:gd name="T66" fmla="*/ 219 w 284"/>
                  <a:gd name="T67" fmla="*/ 126 h 332"/>
                  <a:gd name="T68" fmla="*/ 193 w 284"/>
                  <a:gd name="T69" fmla="*/ 101 h 332"/>
                  <a:gd name="T70" fmla="*/ 177 w 284"/>
                  <a:gd name="T71" fmla="*/ 94 h 332"/>
                  <a:gd name="T72" fmla="*/ 151 w 284"/>
                  <a:gd name="T73" fmla="*/ 78 h 332"/>
                  <a:gd name="T74" fmla="*/ 133 w 284"/>
                  <a:gd name="T75" fmla="*/ 55 h 332"/>
                  <a:gd name="T76" fmla="*/ 99 w 284"/>
                  <a:gd name="T77" fmla="*/ 49 h 332"/>
                  <a:gd name="T78" fmla="*/ 85 w 284"/>
                  <a:gd name="T79" fmla="*/ 49 h 332"/>
                  <a:gd name="T80" fmla="*/ 85 w 284"/>
                  <a:gd name="T81" fmla="*/ 19 h 332"/>
                  <a:gd name="T82" fmla="*/ 55 w 284"/>
                  <a:gd name="T83" fmla="*/ 36 h 332"/>
                  <a:gd name="T84" fmla="*/ 70 w 284"/>
                  <a:gd name="T85" fmla="*/ 99 h 332"/>
                  <a:gd name="T86" fmla="*/ 51 w 284"/>
                  <a:gd name="T87" fmla="*/ 78 h 332"/>
                  <a:gd name="T88" fmla="*/ 49 w 284"/>
                  <a:gd name="T89" fmla="*/ 15 h 332"/>
                  <a:gd name="T90" fmla="*/ 12 w 284"/>
                  <a:gd name="T91" fmla="*/ 24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4" h="332">
                    <a:moveTo>
                      <a:pt x="12" y="24"/>
                    </a:moveTo>
                    <a:cubicBezTo>
                      <a:pt x="13" y="33"/>
                      <a:pt x="8" y="49"/>
                      <a:pt x="8" y="49"/>
                    </a:cubicBezTo>
                    <a:cubicBezTo>
                      <a:pt x="11" y="67"/>
                      <a:pt x="4" y="64"/>
                      <a:pt x="0" y="73"/>
                    </a:cubicBezTo>
                    <a:cubicBezTo>
                      <a:pt x="9" y="93"/>
                      <a:pt x="30" y="126"/>
                      <a:pt x="45" y="123"/>
                    </a:cubicBezTo>
                    <a:cubicBezTo>
                      <a:pt x="59" y="138"/>
                      <a:pt x="59" y="135"/>
                      <a:pt x="67" y="127"/>
                    </a:cubicBezTo>
                    <a:cubicBezTo>
                      <a:pt x="74" y="128"/>
                      <a:pt x="83" y="137"/>
                      <a:pt x="91" y="139"/>
                    </a:cubicBezTo>
                    <a:cubicBezTo>
                      <a:pt x="97" y="130"/>
                      <a:pt x="91" y="122"/>
                      <a:pt x="96" y="113"/>
                    </a:cubicBezTo>
                    <a:cubicBezTo>
                      <a:pt x="103" y="117"/>
                      <a:pt x="108" y="121"/>
                      <a:pt x="116" y="130"/>
                    </a:cubicBezTo>
                    <a:cubicBezTo>
                      <a:pt x="124" y="151"/>
                      <a:pt x="121" y="155"/>
                      <a:pt x="137" y="164"/>
                    </a:cubicBezTo>
                    <a:cubicBezTo>
                      <a:pt x="157" y="183"/>
                      <a:pt x="159" y="198"/>
                      <a:pt x="156" y="207"/>
                    </a:cubicBezTo>
                    <a:cubicBezTo>
                      <a:pt x="158" y="221"/>
                      <a:pt x="148" y="234"/>
                      <a:pt x="144" y="244"/>
                    </a:cubicBezTo>
                    <a:cubicBezTo>
                      <a:pt x="138" y="245"/>
                      <a:pt x="124" y="246"/>
                      <a:pt x="118" y="245"/>
                    </a:cubicBezTo>
                    <a:cubicBezTo>
                      <a:pt x="115" y="245"/>
                      <a:pt x="112" y="256"/>
                      <a:pt x="112" y="256"/>
                    </a:cubicBezTo>
                    <a:cubicBezTo>
                      <a:pt x="109" y="264"/>
                      <a:pt x="110" y="263"/>
                      <a:pt x="115" y="277"/>
                    </a:cubicBezTo>
                    <a:cubicBezTo>
                      <a:pt x="117" y="283"/>
                      <a:pt x="139" y="277"/>
                      <a:pt x="139" y="277"/>
                    </a:cubicBezTo>
                    <a:cubicBezTo>
                      <a:pt x="146" y="278"/>
                      <a:pt x="149" y="278"/>
                      <a:pt x="157" y="285"/>
                    </a:cubicBezTo>
                    <a:cubicBezTo>
                      <a:pt x="169" y="292"/>
                      <a:pt x="177" y="300"/>
                      <a:pt x="189" y="317"/>
                    </a:cubicBezTo>
                    <a:cubicBezTo>
                      <a:pt x="191" y="322"/>
                      <a:pt x="195" y="318"/>
                      <a:pt x="198" y="319"/>
                    </a:cubicBezTo>
                    <a:cubicBezTo>
                      <a:pt x="201" y="319"/>
                      <a:pt x="208" y="320"/>
                      <a:pt x="208" y="320"/>
                    </a:cubicBezTo>
                    <a:cubicBezTo>
                      <a:pt x="216" y="329"/>
                      <a:pt x="219" y="331"/>
                      <a:pt x="226" y="332"/>
                    </a:cubicBezTo>
                    <a:cubicBezTo>
                      <a:pt x="234" y="327"/>
                      <a:pt x="232" y="328"/>
                      <a:pt x="217" y="306"/>
                    </a:cubicBezTo>
                    <a:cubicBezTo>
                      <a:pt x="207" y="282"/>
                      <a:pt x="235" y="315"/>
                      <a:pt x="247" y="321"/>
                    </a:cubicBezTo>
                    <a:cubicBezTo>
                      <a:pt x="258" y="312"/>
                      <a:pt x="259" y="310"/>
                      <a:pt x="249" y="283"/>
                    </a:cubicBezTo>
                    <a:cubicBezTo>
                      <a:pt x="247" y="271"/>
                      <a:pt x="221" y="271"/>
                      <a:pt x="217" y="261"/>
                    </a:cubicBezTo>
                    <a:cubicBezTo>
                      <a:pt x="210" y="253"/>
                      <a:pt x="210" y="241"/>
                      <a:pt x="208" y="234"/>
                    </a:cubicBezTo>
                    <a:cubicBezTo>
                      <a:pt x="209" y="228"/>
                      <a:pt x="216" y="227"/>
                      <a:pt x="220" y="223"/>
                    </a:cubicBezTo>
                    <a:cubicBezTo>
                      <a:pt x="227" y="228"/>
                      <a:pt x="227" y="249"/>
                      <a:pt x="235" y="259"/>
                    </a:cubicBezTo>
                    <a:cubicBezTo>
                      <a:pt x="238" y="266"/>
                      <a:pt x="260" y="245"/>
                      <a:pt x="265" y="249"/>
                    </a:cubicBezTo>
                    <a:cubicBezTo>
                      <a:pt x="270" y="254"/>
                      <a:pt x="281" y="237"/>
                      <a:pt x="283" y="234"/>
                    </a:cubicBezTo>
                    <a:cubicBezTo>
                      <a:pt x="284" y="226"/>
                      <a:pt x="265" y="224"/>
                      <a:pt x="261" y="214"/>
                    </a:cubicBezTo>
                    <a:cubicBezTo>
                      <a:pt x="251" y="205"/>
                      <a:pt x="231" y="188"/>
                      <a:pt x="223" y="181"/>
                    </a:cubicBezTo>
                    <a:cubicBezTo>
                      <a:pt x="220" y="165"/>
                      <a:pt x="220" y="180"/>
                      <a:pt x="211" y="174"/>
                    </a:cubicBezTo>
                    <a:cubicBezTo>
                      <a:pt x="191" y="153"/>
                      <a:pt x="247" y="154"/>
                      <a:pt x="231" y="157"/>
                    </a:cubicBezTo>
                    <a:cubicBezTo>
                      <a:pt x="232" y="151"/>
                      <a:pt x="225" y="135"/>
                      <a:pt x="219" y="126"/>
                    </a:cubicBezTo>
                    <a:cubicBezTo>
                      <a:pt x="213" y="117"/>
                      <a:pt x="200" y="106"/>
                      <a:pt x="193" y="101"/>
                    </a:cubicBezTo>
                    <a:cubicBezTo>
                      <a:pt x="194" y="97"/>
                      <a:pt x="177" y="94"/>
                      <a:pt x="177" y="94"/>
                    </a:cubicBezTo>
                    <a:cubicBezTo>
                      <a:pt x="173" y="71"/>
                      <a:pt x="163" y="76"/>
                      <a:pt x="151" y="78"/>
                    </a:cubicBezTo>
                    <a:cubicBezTo>
                      <a:pt x="143" y="69"/>
                      <a:pt x="141" y="65"/>
                      <a:pt x="133" y="55"/>
                    </a:cubicBezTo>
                    <a:cubicBezTo>
                      <a:pt x="117" y="52"/>
                      <a:pt x="112" y="51"/>
                      <a:pt x="99" y="49"/>
                    </a:cubicBezTo>
                    <a:cubicBezTo>
                      <a:pt x="92" y="56"/>
                      <a:pt x="87" y="32"/>
                      <a:pt x="85" y="49"/>
                    </a:cubicBezTo>
                    <a:cubicBezTo>
                      <a:pt x="69" y="31"/>
                      <a:pt x="78" y="31"/>
                      <a:pt x="85" y="19"/>
                    </a:cubicBezTo>
                    <a:cubicBezTo>
                      <a:pt x="72" y="0"/>
                      <a:pt x="64" y="29"/>
                      <a:pt x="55" y="36"/>
                    </a:cubicBezTo>
                    <a:cubicBezTo>
                      <a:pt x="49" y="37"/>
                      <a:pt x="72" y="101"/>
                      <a:pt x="70" y="99"/>
                    </a:cubicBezTo>
                    <a:cubicBezTo>
                      <a:pt x="69" y="106"/>
                      <a:pt x="55" y="92"/>
                      <a:pt x="51" y="78"/>
                    </a:cubicBezTo>
                    <a:cubicBezTo>
                      <a:pt x="43" y="69"/>
                      <a:pt x="56" y="24"/>
                      <a:pt x="49" y="15"/>
                    </a:cubicBezTo>
                    <a:cubicBezTo>
                      <a:pt x="43" y="6"/>
                      <a:pt x="21" y="22"/>
                      <a:pt x="12" y="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2" name="Freeform 124"/>
              <p:cNvSpPr>
                <a:spLocks/>
              </p:cNvSpPr>
              <p:nvPr/>
            </p:nvSpPr>
            <p:spPr bwMode="gray">
              <a:xfrm>
                <a:off x="4279" y="1131"/>
                <a:ext cx="51" cy="48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3" name="Freeform 125"/>
              <p:cNvSpPr>
                <a:spLocks/>
              </p:cNvSpPr>
              <p:nvPr/>
            </p:nvSpPr>
            <p:spPr bwMode="gray">
              <a:xfrm>
                <a:off x="4342" y="954"/>
                <a:ext cx="52" cy="62"/>
              </a:xfrm>
              <a:custGeom>
                <a:avLst/>
                <a:gdLst>
                  <a:gd name="T0" fmla="*/ 15 w 52"/>
                  <a:gd name="T1" fmla="*/ 0 h 62"/>
                  <a:gd name="T2" fmla="*/ 7 w 52"/>
                  <a:gd name="T3" fmla="*/ 52 h 62"/>
                  <a:gd name="T4" fmla="*/ 28 w 52"/>
                  <a:gd name="T5" fmla="*/ 59 h 62"/>
                  <a:gd name="T6" fmla="*/ 34 w 52"/>
                  <a:gd name="T7" fmla="*/ 24 h 62"/>
                  <a:gd name="T8" fmla="*/ 15 w 52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2">
                    <a:moveTo>
                      <a:pt x="15" y="0"/>
                    </a:moveTo>
                    <a:cubicBezTo>
                      <a:pt x="14" y="5"/>
                      <a:pt x="0" y="38"/>
                      <a:pt x="7" y="52"/>
                    </a:cubicBezTo>
                    <a:cubicBezTo>
                      <a:pt x="12" y="62"/>
                      <a:pt x="28" y="59"/>
                      <a:pt x="28" y="59"/>
                    </a:cubicBezTo>
                    <a:cubicBezTo>
                      <a:pt x="45" y="54"/>
                      <a:pt x="52" y="53"/>
                      <a:pt x="34" y="24"/>
                    </a:cubicBezTo>
                    <a:cubicBezTo>
                      <a:pt x="30" y="16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4" name="Freeform 126"/>
              <p:cNvSpPr>
                <a:spLocks/>
              </p:cNvSpPr>
              <p:nvPr/>
            </p:nvSpPr>
            <p:spPr bwMode="gray">
              <a:xfrm>
                <a:off x="5063" y="1559"/>
                <a:ext cx="144" cy="100"/>
              </a:xfrm>
              <a:custGeom>
                <a:avLst/>
                <a:gdLst>
                  <a:gd name="T0" fmla="*/ 81 w 144"/>
                  <a:gd name="T1" fmla="*/ 18 h 100"/>
                  <a:gd name="T2" fmla="*/ 66 w 144"/>
                  <a:gd name="T3" fmla="*/ 7 h 100"/>
                  <a:gd name="T4" fmla="*/ 50 w 144"/>
                  <a:gd name="T5" fmla="*/ 12 h 100"/>
                  <a:gd name="T6" fmla="*/ 48 w 144"/>
                  <a:gd name="T7" fmla="*/ 25 h 100"/>
                  <a:gd name="T8" fmla="*/ 19 w 144"/>
                  <a:gd name="T9" fmla="*/ 1 h 100"/>
                  <a:gd name="T10" fmla="*/ 6 w 144"/>
                  <a:gd name="T11" fmla="*/ 34 h 100"/>
                  <a:gd name="T12" fmla="*/ 19 w 144"/>
                  <a:gd name="T13" fmla="*/ 50 h 100"/>
                  <a:gd name="T14" fmla="*/ 10 w 144"/>
                  <a:gd name="T15" fmla="*/ 71 h 100"/>
                  <a:gd name="T16" fmla="*/ 28 w 144"/>
                  <a:gd name="T17" fmla="*/ 74 h 100"/>
                  <a:gd name="T18" fmla="*/ 50 w 144"/>
                  <a:gd name="T19" fmla="*/ 99 h 100"/>
                  <a:gd name="T20" fmla="*/ 75 w 144"/>
                  <a:gd name="T21" fmla="*/ 95 h 100"/>
                  <a:gd name="T22" fmla="*/ 105 w 144"/>
                  <a:gd name="T23" fmla="*/ 88 h 100"/>
                  <a:gd name="T24" fmla="*/ 141 w 144"/>
                  <a:gd name="T25" fmla="*/ 66 h 100"/>
                  <a:gd name="T26" fmla="*/ 120 w 144"/>
                  <a:gd name="T27" fmla="*/ 31 h 100"/>
                  <a:gd name="T28" fmla="*/ 110 w 144"/>
                  <a:gd name="T29" fmla="*/ 12 h 100"/>
                  <a:gd name="T30" fmla="*/ 81 w 144"/>
                  <a:gd name="T31" fmla="*/ 1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4" h="100">
                    <a:moveTo>
                      <a:pt x="81" y="18"/>
                    </a:moveTo>
                    <a:cubicBezTo>
                      <a:pt x="73" y="19"/>
                      <a:pt x="71" y="8"/>
                      <a:pt x="66" y="7"/>
                    </a:cubicBezTo>
                    <a:cubicBezTo>
                      <a:pt x="61" y="6"/>
                      <a:pt x="53" y="9"/>
                      <a:pt x="50" y="12"/>
                    </a:cubicBezTo>
                    <a:cubicBezTo>
                      <a:pt x="43" y="10"/>
                      <a:pt x="53" y="27"/>
                      <a:pt x="48" y="25"/>
                    </a:cubicBezTo>
                    <a:cubicBezTo>
                      <a:pt x="43" y="23"/>
                      <a:pt x="26" y="0"/>
                      <a:pt x="19" y="1"/>
                    </a:cubicBezTo>
                    <a:cubicBezTo>
                      <a:pt x="15" y="3"/>
                      <a:pt x="6" y="26"/>
                      <a:pt x="6" y="34"/>
                    </a:cubicBezTo>
                    <a:cubicBezTo>
                      <a:pt x="6" y="42"/>
                      <a:pt x="18" y="44"/>
                      <a:pt x="19" y="50"/>
                    </a:cubicBezTo>
                    <a:cubicBezTo>
                      <a:pt x="22" y="65"/>
                      <a:pt x="0" y="53"/>
                      <a:pt x="10" y="71"/>
                    </a:cubicBezTo>
                    <a:cubicBezTo>
                      <a:pt x="19" y="76"/>
                      <a:pt x="27" y="74"/>
                      <a:pt x="28" y="74"/>
                    </a:cubicBezTo>
                    <a:cubicBezTo>
                      <a:pt x="35" y="78"/>
                      <a:pt x="44" y="95"/>
                      <a:pt x="50" y="99"/>
                    </a:cubicBezTo>
                    <a:cubicBezTo>
                      <a:pt x="54" y="100"/>
                      <a:pt x="75" y="95"/>
                      <a:pt x="75" y="95"/>
                    </a:cubicBezTo>
                    <a:cubicBezTo>
                      <a:pt x="87" y="94"/>
                      <a:pt x="94" y="100"/>
                      <a:pt x="105" y="88"/>
                    </a:cubicBezTo>
                    <a:cubicBezTo>
                      <a:pt x="120" y="82"/>
                      <a:pt x="123" y="82"/>
                      <a:pt x="141" y="66"/>
                    </a:cubicBezTo>
                    <a:cubicBezTo>
                      <a:pt x="144" y="34"/>
                      <a:pt x="132" y="38"/>
                      <a:pt x="120" y="31"/>
                    </a:cubicBezTo>
                    <a:cubicBezTo>
                      <a:pt x="118" y="20"/>
                      <a:pt x="117" y="16"/>
                      <a:pt x="110" y="12"/>
                    </a:cubicBezTo>
                    <a:cubicBezTo>
                      <a:pt x="109" y="12"/>
                      <a:pt x="84" y="22"/>
                      <a:pt x="81" y="1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5" name="Freeform 127"/>
              <p:cNvSpPr>
                <a:spLocks/>
              </p:cNvSpPr>
              <p:nvPr/>
            </p:nvSpPr>
            <p:spPr bwMode="gray">
              <a:xfrm>
                <a:off x="5049" y="1251"/>
                <a:ext cx="53" cy="57"/>
              </a:xfrm>
              <a:custGeom>
                <a:avLst/>
                <a:gdLst>
                  <a:gd name="T0" fmla="*/ 36 w 53"/>
                  <a:gd name="T1" fmla="*/ 7 h 57"/>
                  <a:gd name="T2" fmla="*/ 15 w 53"/>
                  <a:gd name="T3" fmla="*/ 3 h 57"/>
                  <a:gd name="T4" fmla="*/ 6 w 53"/>
                  <a:gd name="T5" fmla="*/ 27 h 57"/>
                  <a:gd name="T6" fmla="*/ 18 w 53"/>
                  <a:gd name="T7" fmla="*/ 46 h 57"/>
                  <a:gd name="T8" fmla="*/ 50 w 53"/>
                  <a:gd name="T9" fmla="*/ 54 h 57"/>
                  <a:gd name="T10" fmla="*/ 30 w 53"/>
                  <a:gd name="T11" fmla="*/ 27 h 57"/>
                  <a:gd name="T12" fmla="*/ 36 w 53"/>
                  <a:gd name="T13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7">
                    <a:moveTo>
                      <a:pt x="36" y="7"/>
                    </a:moveTo>
                    <a:cubicBezTo>
                      <a:pt x="34" y="6"/>
                      <a:pt x="20" y="0"/>
                      <a:pt x="15" y="3"/>
                    </a:cubicBezTo>
                    <a:cubicBezTo>
                      <a:pt x="10" y="6"/>
                      <a:pt x="6" y="20"/>
                      <a:pt x="6" y="27"/>
                    </a:cubicBezTo>
                    <a:cubicBezTo>
                      <a:pt x="0" y="46"/>
                      <a:pt x="11" y="44"/>
                      <a:pt x="18" y="46"/>
                    </a:cubicBezTo>
                    <a:cubicBezTo>
                      <a:pt x="23" y="44"/>
                      <a:pt x="45" y="57"/>
                      <a:pt x="50" y="54"/>
                    </a:cubicBezTo>
                    <a:cubicBezTo>
                      <a:pt x="53" y="50"/>
                      <a:pt x="34" y="37"/>
                      <a:pt x="30" y="27"/>
                    </a:cubicBezTo>
                    <a:cubicBezTo>
                      <a:pt x="28" y="19"/>
                      <a:pt x="38" y="8"/>
                      <a:pt x="36" y="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6" name="Freeform 128"/>
              <p:cNvSpPr>
                <a:spLocks/>
              </p:cNvSpPr>
              <p:nvPr/>
            </p:nvSpPr>
            <p:spPr bwMode="gray">
              <a:xfrm>
                <a:off x="4525" y="1426"/>
                <a:ext cx="38" cy="41"/>
              </a:xfrm>
              <a:custGeom>
                <a:avLst/>
                <a:gdLst>
                  <a:gd name="T0" fmla="*/ 13 w 51"/>
                  <a:gd name="T1" fmla="*/ 0 h 24"/>
                  <a:gd name="T2" fmla="*/ 7 w 51"/>
                  <a:gd name="T3" fmla="*/ 18 h 24"/>
                  <a:gd name="T4" fmla="*/ 27 w 51"/>
                  <a:gd name="T5" fmla="*/ 24 h 24"/>
                  <a:gd name="T6" fmla="*/ 33 w 51"/>
                  <a:gd name="T7" fmla="*/ 4 h 24"/>
                  <a:gd name="T8" fmla="*/ 13 w 5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13" y="0"/>
                    </a:moveTo>
                    <a:cubicBezTo>
                      <a:pt x="12" y="2"/>
                      <a:pt x="0" y="12"/>
                      <a:pt x="7" y="18"/>
                    </a:cubicBezTo>
                    <a:cubicBezTo>
                      <a:pt x="12" y="22"/>
                      <a:pt x="27" y="24"/>
                      <a:pt x="27" y="24"/>
                    </a:cubicBezTo>
                    <a:cubicBezTo>
                      <a:pt x="44" y="22"/>
                      <a:pt x="51" y="16"/>
                      <a:pt x="33" y="4"/>
                    </a:cubicBezTo>
                    <a:cubicBezTo>
                      <a:pt x="29" y="1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7" name="Freeform 129"/>
              <p:cNvSpPr>
                <a:spLocks/>
              </p:cNvSpPr>
              <p:nvPr/>
            </p:nvSpPr>
            <p:spPr bwMode="gray">
              <a:xfrm>
                <a:off x="4226" y="1386"/>
                <a:ext cx="67" cy="46"/>
              </a:xfrm>
              <a:custGeom>
                <a:avLst/>
                <a:gdLst>
                  <a:gd name="T0" fmla="*/ 30 w 67"/>
                  <a:gd name="T1" fmla="*/ 0 h 46"/>
                  <a:gd name="T2" fmla="*/ 31 w 67"/>
                  <a:gd name="T3" fmla="*/ 15 h 46"/>
                  <a:gd name="T4" fmla="*/ 4 w 67"/>
                  <a:gd name="T5" fmla="*/ 39 h 46"/>
                  <a:gd name="T6" fmla="*/ 54 w 67"/>
                  <a:gd name="T7" fmla="*/ 43 h 46"/>
                  <a:gd name="T8" fmla="*/ 45 w 67"/>
                  <a:gd name="T9" fmla="*/ 7 h 46"/>
                  <a:gd name="T10" fmla="*/ 30 w 67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7" h="46">
                    <a:moveTo>
                      <a:pt x="30" y="0"/>
                    </a:moveTo>
                    <a:cubicBezTo>
                      <a:pt x="26" y="1"/>
                      <a:pt x="35" y="9"/>
                      <a:pt x="31" y="15"/>
                    </a:cubicBezTo>
                    <a:cubicBezTo>
                      <a:pt x="27" y="21"/>
                      <a:pt x="0" y="34"/>
                      <a:pt x="4" y="39"/>
                    </a:cubicBezTo>
                    <a:cubicBezTo>
                      <a:pt x="8" y="46"/>
                      <a:pt x="54" y="43"/>
                      <a:pt x="54" y="43"/>
                    </a:cubicBezTo>
                    <a:cubicBezTo>
                      <a:pt x="67" y="40"/>
                      <a:pt x="58" y="26"/>
                      <a:pt x="45" y="7"/>
                    </a:cubicBezTo>
                    <a:cubicBezTo>
                      <a:pt x="42" y="2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8" name="Freeform 130"/>
              <p:cNvSpPr>
                <a:spLocks/>
              </p:cNvSpPr>
              <p:nvPr/>
            </p:nvSpPr>
            <p:spPr bwMode="gray">
              <a:xfrm>
                <a:off x="4514" y="940"/>
                <a:ext cx="237" cy="263"/>
              </a:xfrm>
              <a:custGeom>
                <a:avLst/>
                <a:gdLst>
                  <a:gd name="T0" fmla="*/ 100 w 237"/>
                  <a:gd name="T1" fmla="*/ 24 h 263"/>
                  <a:gd name="T2" fmla="*/ 52 w 237"/>
                  <a:gd name="T3" fmla="*/ 44 h 263"/>
                  <a:gd name="T4" fmla="*/ 52 w 237"/>
                  <a:gd name="T5" fmla="*/ 68 h 263"/>
                  <a:gd name="T6" fmla="*/ 84 w 237"/>
                  <a:gd name="T7" fmla="*/ 83 h 263"/>
                  <a:gd name="T8" fmla="*/ 135 w 237"/>
                  <a:gd name="T9" fmla="*/ 83 h 263"/>
                  <a:gd name="T10" fmla="*/ 88 w 237"/>
                  <a:gd name="T11" fmla="*/ 98 h 263"/>
                  <a:gd name="T12" fmla="*/ 90 w 237"/>
                  <a:gd name="T13" fmla="*/ 141 h 263"/>
                  <a:gd name="T14" fmla="*/ 72 w 237"/>
                  <a:gd name="T15" fmla="*/ 113 h 263"/>
                  <a:gd name="T16" fmla="*/ 55 w 237"/>
                  <a:gd name="T17" fmla="*/ 129 h 263"/>
                  <a:gd name="T18" fmla="*/ 63 w 237"/>
                  <a:gd name="T19" fmla="*/ 143 h 263"/>
                  <a:gd name="T20" fmla="*/ 51 w 237"/>
                  <a:gd name="T21" fmla="*/ 170 h 263"/>
                  <a:gd name="T22" fmla="*/ 67 w 237"/>
                  <a:gd name="T23" fmla="*/ 174 h 263"/>
                  <a:gd name="T24" fmla="*/ 34 w 237"/>
                  <a:gd name="T25" fmla="*/ 188 h 263"/>
                  <a:gd name="T26" fmla="*/ 43 w 237"/>
                  <a:gd name="T27" fmla="*/ 221 h 263"/>
                  <a:gd name="T28" fmla="*/ 19 w 237"/>
                  <a:gd name="T29" fmla="*/ 218 h 263"/>
                  <a:gd name="T30" fmla="*/ 4 w 237"/>
                  <a:gd name="T31" fmla="*/ 243 h 263"/>
                  <a:gd name="T32" fmla="*/ 45 w 237"/>
                  <a:gd name="T33" fmla="*/ 261 h 263"/>
                  <a:gd name="T34" fmla="*/ 88 w 237"/>
                  <a:gd name="T35" fmla="*/ 257 h 263"/>
                  <a:gd name="T36" fmla="*/ 88 w 237"/>
                  <a:gd name="T37" fmla="*/ 234 h 263"/>
                  <a:gd name="T38" fmla="*/ 126 w 237"/>
                  <a:gd name="T39" fmla="*/ 203 h 263"/>
                  <a:gd name="T40" fmla="*/ 120 w 237"/>
                  <a:gd name="T41" fmla="*/ 185 h 263"/>
                  <a:gd name="T42" fmla="*/ 162 w 237"/>
                  <a:gd name="T43" fmla="*/ 156 h 263"/>
                  <a:gd name="T44" fmla="*/ 223 w 237"/>
                  <a:gd name="T45" fmla="*/ 116 h 263"/>
                  <a:gd name="T46" fmla="*/ 210 w 237"/>
                  <a:gd name="T47" fmla="*/ 98 h 263"/>
                  <a:gd name="T48" fmla="*/ 237 w 237"/>
                  <a:gd name="T49" fmla="*/ 84 h 263"/>
                  <a:gd name="T50" fmla="*/ 225 w 237"/>
                  <a:gd name="T51" fmla="*/ 59 h 263"/>
                  <a:gd name="T52" fmla="*/ 207 w 237"/>
                  <a:gd name="T53" fmla="*/ 20 h 263"/>
                  <a:gd name="T54" fmla="*/ 181 w 237"/>
                  <a:gd name="T55" fmla="*/ 8 h 263"/>
                  <a:gd name="T56" fmla="*/ 144 w 237"/>
                  <a:gd name="T57" fmla="*/ 3 h 263"/>
                  <a:gd name="T58" fmla="*/ 100 w 237"/>
                  <a:gd name="T59" fmla="*/ 2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7" h="263">
                    <a:moveTo>
                      <a:pt x="100" y="24"/>
                    </a:moveTo>
                    <a:cubicBezTo>
                      <a:pt x="80" y="38"/>
                      <a:pt x="74" y="40"/>
                      <a:pt x="52" y="44"/>
                    </a:cubicBezTo>
                    <a:cubicBezTo>
                      <a:pt x="49" y="45"/>
                      <a:pt x="45" y="55"/>
                      <a:pt x="52" y="68"/>
                    </a:cubicBezTo>
                    <a:cubicBezTo>
                      <a:pt x="61" y="85"/>
                      <a:pt x="73" y="68"/>
                      <a:pt x="84" y="83"/>
                    </a:cubicBezTo>
                    <a:cubicBezTo>
                      <a:pt x="90" y="88"/>
                      <a:pt x="136" y="72"/>
                      <a:pt x="135" y="83"/>
                    </a:cubicBezTo>
                    <a:cubicBezTo>
                      <a:pt x="136" y="85"/>
                      <a:pt x="95" y="88"/>
                      <a:pt x="88" y="98"/>
                    </a:cubicBezTo>
                    <a:cubicBezTo>
                      <a:pt x="81" y="108"/>
                      <a:pt x="93" y="139"/>
                      <a:pt x="90" y="141"/>
                    </a:cubicBezTo>
                    <a:cubicBezTo>
                      <a:pt x="95" y="146"/>
                      <a:pt x="58" y="120"/>
                      <a:pt x="72" y="113"/>
                    </a:cubicBezTo>
                    <a:cubicBezTo>
                      <a:pt x="66" y="111"/>
                      <a:pt x="56" y="124"/>
                      <a:pt x="55" y="129"/>
                    </a:cubicBezTo>
                    <a:cubicBezTo>
                      <a:pt x="54" y="134"/>
                      <a:pt x="64" y="136"/>
                      <a:pt x="63" y="143"/>
                    </a:cubicBezTo>
                    <a:cubicBezTo>
                      <a:pt x="62" y="150"/>
                      <a:pt x="50" y="165"/>
                      <a:pt x="51" y="170"/>
                    </a:cubicBezTo>
                    <a:cubicBezTo>
                      <a:pt x="52" y="175"/>
                      <a:pt x="70" y="171"/>
                      <a:pt x="67" y="174"/>
                    </a:cubicBezTo>
                    <a:cubicBezTo>
                      <a:pt x="64" y="177"/>
                      <a:pt x="38" y="180"/>
                      <a:pt x="34" y="188"/>
                    </a:cubicBezTo>
                    <a:cubicBezTo>
                      <a:pt x="30" y="196"/>
                      <a:pt x="46" y="216"/>
                      <a:pt x="43" y="221"/>
                    </a:cubicBezTo>
                    <a:cubicBezTo>
                      <a:pt x="40" y="226"/>
                      <a:pt x="25" y="214"/>
                      <a:pt x="19" y="218"/>
                    </a:cubicBezTo>
                    <a:cubicBezTo>
                      <a:pt x="13" y="222"/>
                      <a:pt x="0" y="236"/>
                      <a:pt x="4" y="243"/>
                    </a:cubicBezTo>
                    <a:cubicBezTo>
                      <a:pt x="8" y="250"/>
                      <a:pt x="31" y="259"/>
                      <a:pt x="45" y="261"/>
                    </a:cubicBezTo>
                    <a:cubicBezTo>
                      <a:pt x="59" y="263"/>
                      <a:pt x="81" y="261"/>
                      <a:pt x="88" y="257"/>
                    </a:cubicBezTo>
                    <a:cubicBezTo>
                      <a:pt x="97" y="252"/>
                      <a:pt x="73" y="262"/>
                      <a:pt x="88" y="234"/>
                    </a:cubicBezTo>
                    <a:cubicBezTo>
                      <a:pt x="94" y="225"/>
                      <a:pt x="121" y="211"/>
                      <a:pt x="126" y="203"/>
                    </a:cubicBezTo>
                    <a:cubicBezTo>
                      <a:pt x="131" y="195"/>
                      <a:pt x="114" y="193"/>
                      <a:pt x="120" y="185"/>
                    </a:cubicBezTo>
                    <a:cubicBezTo>
                      <a:pt x="126" y="177"/>
                      <a:pt x="145" y="167"/>
                      <a:pt x="162" y="156"/>
                    </a:cubicBezTo>
                    <a:cubicBezTo>
                      <a:pt x="170" y="143"/>
                      <a:pt x="222" y="132"/>
                      <a:pt x="223" y="116"/>
                    </a:cubicBezTo>
                    <a:cubicBezTo>
                      <a:pt x="231" y="106"/>
                      <a:pt x="208" y="103"/>
                      <a:pt x="210" y="98"/>
                    </a:cubicBezTo>
                    <a:cubicBezTo>
                      <a:pt x="212" y="93"/>
                      <a:pt x="235" y="90"/>
                      <a:pt x="237" y="84"/>
                    </a:cubicBezTo>
                    <a:cubicBezTo>
                      <a:pt x="234" y="80"/>
                      <a:pt x="225" y="59"/>
                      <a:pt x="225" y="59"/>
                    </a:cubicBezTo>
                    <a:cubicBezTo>
                      <a:pt x="226" y="42"/>
                      <a:pt x="222" y="25"/>
                      <a:pt x="207" y="20"/>
                    </a:cubicBezTo>
                    <a:cubicBezTo>
                      <a:pt x="200" y="12"/>
                      <a:pt x="191" y="11"/>
                      <a:pt x="181" y="8"/>
                    </a:cubicBezTo>
                    <a:cubicBezTo>
                      <a:pt x="171" y="5"/>
                      <a:pt x="157" y="0"/>
                      <a:pt x="144" y="3"/>
                    </a:cubicBezTo>
                    <a:cubicBezTo>
                      <a:pt x="124" y="9"/>
                      <a:pt x="108" y="7"/>
                      <a:pt x="100" y="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9" name="Freeform 131"/>
              <p:cNvSpPr>
                <a:spLocks/>
              </p:cNvSpPr>
              <p:nvPr/>
            </p:nvSpPr>
            <p:spPr bwMode="gray">
              <a:xfrm>
                <a:off x="4472" y="967"/>
                <a:ext cx="75" cy="157"/>
              </a:xfrm>
              <a:custGeom>
                <a:avLst/>
                <a:gdLst>
                  <a:gd name="T0" fmla="*/ 16 w 75"/>
                  <a:gd name="T1" fmla="*/ 0 h 157"/>
                  <a:gd name="T2" fmla="*/ 6 w 75"/>
                  <a:gd name="T3" fmla="*/ 36 h 157"/>
                  <a:gd name="T4" fmla="*/ 1 w 75"/>
                  <a:gd name="T5" fmla="*/ 77 h 157"/>
                  <a:gd name="T6" fmla="*/ 12 w 75"/>
                  <a:gd name="T7" fmla="*/ 108 h 157"/>
                  <a:gd name="T8" fmla="*/ 15 w 75"/>
                  <a:gd name="T9" fmla="*/ 146 h 157"/>
                  <a:gd name="T10" fmla="*/ 49 w 75"/>
                  <a:gd name="T11" fmla="*/ 147 h 157"/>
                  <a:gd name="T12" fmla="*/ 72 w 75"/>
                  <a:gd name="T13" fmla="*/ 86 h 157"/>
                  <a:gd name="T14" fmla="*/ 58 w 75"/>
                  <a:gd name="T15" fmla="*/ 75 h 157"/>
                  <a:gd name="T16" fmla="*/ 61 w 75"/>
                  <a:gd name="T17" fmla="*/ 54 h 157"/>
                  <a:gd name="T18" fmla="*/ 40 w 75"/>
                  <a:gd name="T19" fmla="*/ 24 h 157"/>
                  <a:gd name="T20" fmla="*/ 16 w 75"/>
                  <a:gd name="T21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" h="157">
                    <a:moveTo>
                      <a:pt x="16" y="0"/>
                    </a:moveTo>
                    <a:cubicBezTo>
                      <a:pt x="7" y="3"/>
                      <a:pt x="11" y="20"/>
                      <a:pt x="6" y="36"/>
                    </a:cubicBezTo>
                    <a:cubicBezTo>
                      <a:pt x="3" y="47"/>
                      <a:pt x="0" y="65"/>
                      <a:pt x="1" y="77"/>
                    </a:cubicBezTo>
                    <a:cubicBezTo>
                      <a:pt x="2" y="89"/>
                      <a:pt x="10" y="97"/>
                      <a:pt x="12" y="108"/>
                    </a:cubicBezTo>
                    <a:cubicBezTo>
                      <a:pt x="18" y="111"/>
                      <a:pt x="15" y="146"/>
                      <a:pt x="15" y="146"/>
                    </a:cubicBezTo>
                    <a:cubicBezTo>
                      <a:pt x="20" y="147"/>
                      <a:pt x="40" y="157"/>
                      <a:pt x="49" y="147"/>
                    </a:cubicBezTo>
                    <a:cubicBezTo>
                      <a:pt x="58" y="137"/>
                      <a:pt x="70" y="98"/>
                      <a:pt x="72" y="86"/>
                    </a:cubicBezTo>
                    <a:cubicBezTo>
                      <a:pt x="75" y="72"/>
                      <a:pt x="63" y="85"/>
                      <a:pt x="58" y="75"/>
                    </a:cubicBezTo>
                    <a:cubicBezTo>
                      <a:pt x="56" y="70"/>
                      <a:pt x="64" y="62"/>
                      <a:pt x="61" y="54"/>
                    </a:cubicBezTo>
                    <a:cubicBezTo>
                      <a:pt x="58" y="46"/>
                      <a:pt x="48" y="33"/>
                      <a:pt x="40" y="24"/>
                    </a:cubicBezTo>
                    <a:cubicBezTo>
                      <a:pt x="38" y="21"/>
                      <a:pt x="16" y="8"/>
                      <a:pt x="16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0" name="Freeform 132"/>
              <p:cNvSpPr>
                <a:spLocks/>
              </p:cNvSpPr>
              <p:nvPr/>
            </p:nvSpPr>
            <p:spPr bwMode="gray">
              <a:xfrm>
                <a:off x="4475" y="1220"/>
                <a:ext cx="91" cy="46"/>
              </a:xfrm>
              <a:custGeom>
                <a:avLst/>
                <a:gdLst>
                  <a:gd name="T0" fmla="*/ 73 w 91"/>
                  <a:gd name="T1" fmla="*/ 13 h 46"/>
                  <a:gd name="T2" fmla="*/ 57 w 91"/>
                  <a:gd name="T3" fmla="*/ 1 h 46"/>
                  <a:gd name="T4" fmla="*/ 24 w 91"/>
                  <a:gd name="T5" fmla="*/ 4 h 46"/>
                  <a:gd name="T6" fmla="*/ 9 w 91"/>
                  <a:gd name="T7" fmla="*/ 28 h 46"/>
                  <a:gd name="T8" fmla="*/ 36 w 91"/>
                  <a:gd name="T9" fmla="*/ 41 h 46"/>
                  <a:gd name="T10" fmla="*/ 69 w 91"/>
                  <a:gd name="T11" fmla="*/ 46 h 46"/>
                  <a:gd name="T12" fmla="*/ 73 w 91"/>
                  <a:gd name="T13" fmla="*/ 1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46">
                    <a:moveTo>
                      <a:pt x="73" y="13"/>
                    </a:moveTo>
                    <a:cubicBezTo>
                      <a:pt x="74" y="8"/>
                      <a:pt x="65" y="2"/>
                      <a:pt x="57" y="1"/>
                    </a:cubicBezTo>
                    <a:cubicBezTo>
                      <a:pt x="49" y="0"/>
                      <a:pt x="32" y="0"/>
                      <a:pt x="24" y="4"/>
                    </a:cubicBezTo>
                    <a:cubicBezTo>
                      <a:pt x="0" y="9"/>
                      <a:pt x="11" y="18"/>
                      <a:pt x="9" y="28"/>
                    </a:cubicBezTo>
                    <a:cubicBezTo>
                      <a:pt x="21" y="39"/>
                      <a:pt x="22" y="35"/>
                      <a:pt x="36" y="41"/>
                    </a:cubicBezTo>
                    <a:cubicBezTo>
                      <a:pt x="41" y="43"/>
                      <a:pt x="69" y="46"/>
                      <a:pt x="69" y="46"/>
                    </a:cubicBezTo>
                    <a:cubicBezTo>
                      <a:pt x="91" y="43"/>
                      <a:pt x="64" y="25"/>
                      <a:pt x="73" y="1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1" name="Freeform 133"/>
              <p:cNvSpPr>
                <a:spLocks/>
              </p:cNvSpPr>
              <p:nvPr/>
            </p:nvSpPr>
            <p:spPr bwMode="gray">
              <a:xfrm>
                <a:off x="4200" y="1212"/>
                <a:ext cx="94" cy="134"/>
              </a:xfrm>
              <a:custGeom>
                <a:avLst/>
                <a:gdLst>
                  <a:gd name="T0" fmla="*/ 23 w 94"/>
                  <a:gd name="T1" fmla="*/ 13 h 134"/>
                  <a:gd name="T2" fmla="*/ 38 w 94"/>
                  <a:gd name="T3" fmla="*/ 55 h 134"/>
                  <a:gd name="T4" fmla="*/ 2 w 94"/>
                  <a:gd name="T5" fmla="*/ 61 h 134"/>
                  <a:gd name="T6" fmla="*/ 23 w 94"/>
                  <a:gd name="T7" fmla="*/ 88 h 134"/>
                  <a:gd name="T8" fmla="*/ 47 w 94"/>
                  <a:gd name="T9" fmla="*/ 117 h 134"/>
                  <a:gd name="T10" fmla="*/ 71 w 94"/>
                  <a:gd name="T11" fmla="*/ 118 h 134"/>
                  <a:gd name="T12" fmla="*/ 92 w 94"/>
                  <a:gd name="T13" fmla="*/ 106 h 134"/>
                  <a:gd name="T14" fmla="*/ 86 w 94"/>
                  <a:gd name="T15" fmla="*/ 55 h 134"/>
                  <a:gd name="T16" fmla="*/ 66 w 94"/>
                  <a:gd name="T17" fmla="*/ 55 h 134"/>
                  <a:gd name="T18" fmla="*/ 87 w 94"/>
                  <a:gd name="T19" fmla="*/ 21 h 134"/>
                  <a:gd name="T20" fmla="*/ 68 w 94"/>
                  <a:gd name="T21" fmla="*/ 0 h 134"/>
                  <a:gd name="T22" fmla="*/ 23 w 94"/>
                  <a:gd name="T23" fmla="*/ 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34">
                    <a:moveTo>
                      <a:pt x="23" y="13"/>
                    </a:moveTo>
                    <a:cubicBezTo>
                      <a:pt x="9" y="23"/>
                      <a:pt x="51" y="65"/>
                      <a:pt x="38" y="55"/>
                    </a:cubicBezTo>
                    <a:cubicBezTo>
                      <a:pt x="22" y="58"/>
                      <a:pt x="6" y="34"/>
                      <a:pt x="2" y="61"/>
                    </a:cubicBezTo>
                    <a:cubicBezTo>
                      <a:pt x="0" y="68"/>
                      <a:pt x="16" y="79"/>
                      <a:pt x="23" y="88"/>
                    </a:cubicBezTo>
                    <a:cubicBezTo>
                      <a:pt x="30" y="97"/>
                      <a:pt x="39" y="112"/>
                      <a:pt x="47" y="117"/>
                    </a:cubicBezTo>
                    <a:cubicBezTo>
                      <a:pt x="54" y="134"/>
                      <a:pt x="59" y="126"/>
                      <a:pt x="71" y="118"/>
                    </a:cubicBezTo>
                    <a:cubicBezTo>
                      <a:pt x="75" y="114"/>
                      <a:pt x="90" y="116"/>
                      <a:pt x="92" y="106"/>
                    </a:cubicBezTo>
                    <a:cubicBezTo>
                      <a:pt x="94" y="96"/>
                      <a:pt x="90" y="64"/>
                      <a:pt x="86" y="55"/>
                    </a:cubicBezTo>
                    <a:cubicBezTo>
                      <a:pt x="85" y="48"/>
                      <a:pt x="68" y="60"/>
                      <a:pt x="66" y="55"/>
                    </a:cubicBezTo>
                    <a:cubicBezTo>
                      <a:pt x="65" y="45"/>
                      <a:pt x="87" y="30"/>
                      <a:pt x="87" y="21"/>
                    </a:cubicBezTo>
                    <a:cubicBezTo>
                      <a:pt x="87" y="12"/>
                      <a:pt x="79" y="1"/>
                      <a:pt x="68" y="0"/>
                    </a:cubicBezTo>
                    <a:cubicBezTo>
                      <a:pt x="62" y="5"/>
                      <a:pt x="36" y="0"/>
                      <a:pt x="23" y="1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2" name="Freeform 134"/>
              <p:cNvSpPr>
                <a:spLocks/>
              </p:cNvSpPr>
              <p:nvPr/>
            </p:nvSpPr>
            <p:spPr bwMode="gray">
              <a:xfrm>
                <a:off x="4325" y="1117"/>
                <a:ext cx="178" cy="115"/>
              </a:xfrm>
              <a:custGeom>
                <a:avLst/>
                <a:gdLst>
                  <a:gd name="T0" fmla="*/ 6 w 178"/>
                  <a:gd name="T1" fmla="*/ 0 h 115"/>
                  <a:gd name="T2" fmla="*/ 9 w 178"/>
                  <a:gd name="T3" fmla="*/ 27 h 115"/>
                  <a:gd name="T4" fmla="*/ 42 w 178"/>
                  <a:gd name="T5" fmla="*/ 36 h 115"/>
                  <a:gd name="T6" fmla="*/ 42 w 178"/>
                  <a:gd name="T7" fmla="*/ 78 h 115"/>
                  <a:gd name="T8" fmla="*/ 73 w 178"/>
                  <a:gd name="T9" fmla="*/ 93 h 115"/>
                  <a:gd name="T10" fmla="*/ 123 w 178"/>
                  <a:gd name="T11" fmla="*/ 101 h 115"/>
                  <a:gd name="T12" fmla="*/ 160 w 178"/>
                  <a:gd name="T13" fmla="*/ 89 h 115"/>
                  <a:gd name="T14" fmla="*/ 168 w 178"/>
                  <a:gd name="T15" fmla="*/ 53 h 115"/>
                  <a:gd name="T16" fmla="*/ 115 w 178"/>
                  <a:gd name="T17" fmla="*/ 55 h 115"/>
                  <a:gd name="T18" fmla="*/ 95 w 178"/>
                  <a:gd name="T19" fmla="*/ 52 h 115"/>
                  <a:gd name="T20" fmla="*/ 79 w 178"/>
                  <a:gd name="T21" fmla="*/ 41 h 115"/>
                  <a:gd name="T22" fmla="*/ 55 w 178"/>
                  <a:gd name="T23" fmla="*/ 12 h 115"/>
                  <a:gd name="T24" fmla="*/ 6 w 178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8" h="115">
                    <a:moveTo>
                      <a:pt x="6" y="0"/>
                    </a:moveTo>
                    <a:cubicBezTo>
                      <a:pt x="0" y="13"/>
                      <a:pt x="17" y="17"/>
                      <a:pt x="9" y="27"/>
                    </a:cubicBezTo>
                    <a:cubicBezTo>
                      <a:pt x="25" y="49"/>
                      <a:pt x="49" y="21"/>
                      <a:pt x="42" y="36"/>
                    </a:cubicBezTo>
                    <a:cubicBezTo>
                      <a:pt x="47" y="50"/>
                      <a:pt x="32" y="70"/>
                      <a:pt x="42" y="78"/>
                    </a:cubicBezTo>
                    <a:cubicBezTo>
                      <a:pt x="48" y="92"/>
                      <a:pt x="77" y="85"/>
                      <a:pt x="73" y="93"/>
                    </a:cubicBezTo>
                    <a:cubicBezTo>
                      <a:pt x="90" y="115"/>
                      <a:pt x="116" y="104"/>
                      <a:pt x="123" y="101"/>
                    </a:cubicBezTo>
                    <a:cubicBezTo>
                      <a:pt x="143" y="112"/>
                      <a:pt x="149" y="101"/>
                      <a:pt x="160" y="89"/>
                    </a:cubicBezTo>
                    <a:cubicBezTo>
                      <a:pt x="162" y="88"/>
                      <a:pt x="178" y="79"/>
                      <a:pt x="168" y="53"/>
                    </a:cubicBezTo>
                    <a:cubicBezTo>
                      <a:pt x="132" y="36"/>
                      <a:pt x="151" y="39"/>
                      <a:pt x="115" y="55"/>
                    </a:cubicBezTo>
                    <a:cubicBezTo>
                      <a:pt x="95" y="40"/>
                      <a:pt x="121" y="58"/>
                      <a:pt x="95" y="52"/>
                    </a:cubicBezTo>
                    <a:cubicBezTo>
                      <a:pt x="90" y="51"/>
                      <a:pt x="84" y="44"/>
                      <a:pt x="79" y="41"/>
                    </a:cubicBezTo>
                    <a:cubicBezTo>
                      <a:pt x="70" y="29"/>
                      <a:pt x="53" y="22"/>
                      <a:pt x="55" y="12"/>
                    </a:cubicBezTo>
                    <a:cubicBezTo>
                      <a:pt x="49" y="1"/>
                      <a:pt x="16" y="11"/>
                      <a:pt x="6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3" name="Freeform 135"/>
              <p:cNvSpPr>
                <a:spLocks/>
              </p:cNvSpPr>
              <p:nvPr/>
            </p:nvSpPr>
            <p:spPr bwMode="gray">
              <a:xfrm>
                <a:off x="4347" y="1223"/>
                <a:ext cx="77" cy="121"/>
              </a:xfrm>
              <a:custGeom>
                <a:avLst/>
                <a:gdLst>
                  <a:gd name="T0" fmla="*/ 74 w 77"/>
                  <a:gd name="T1" fmla="*/ 13 h 121"/>
                  <a:gd name="T2" fmla="*/ 41 w 77"/>
                  <a:gd name="T3" fmla="*/ 8 h 121"/>
                  <a:gd name="T4" fmla="*/ 21 w 77"/>
                  <a:gd name="T5" fmla="*/ 4 h 121"/>
                  <a:gd name="T6" fmla="*/ 2 w 77"/>
                  <a:gd name="T7" fmla="*/ 34 h 121"/>
                  <a:gd name="T8" fmla="*/ 9 w 77"/>
                  <a:gd name="T9" fmla="*/ 99 h 121"/>
                  <a:gd name="T10" fmla="*/ 11 w 77"/>
                  <a:gd name="T11" fmla="*/ 110 h 121"/>
                  <a:gd name="T12" fmla="*/ 23 w 77"/>
                  <a:gd name="T13" fmla="*/ 115 h 121"/>
                  <a:gd name="T14" fmla="*/ 26 w 77"/>
                  <a:gd name="T15" fmla="*/ 74 h 121"/>
                  <a:gd name="T16" fmla="*/ 50 w 77"/>
                  <a:gd name="T17" fmla="*/ 64 h 121"/>
                  <a:gd name="T18" fmla="*/ 63 w 77"/>
                  <a:gd name="T19" fmla="*/ 47 h 121"/>
                  <a:gd name="T20" fmla="*/ 74 w 77"/>
                  <a:gd name="T21" fmla="*/ 1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7" h="121">
                    <a:moveTo>
                      <a:pt x="74" y="13"/>
                    </a:moveTo>
                    <a:cubicBezTo>
                      <a:pt x="71" y="6"/>
                      <a:pt x="50" y="9"/>
                      <a:pt x="41" y="8"/>
                    </a:cubicBezTo>
                    <a:cubicBezTo>
                      <a:pt x="32" y="7"/>
                      <a:pt x="27" y="0"/>
                      <a:pt x="21" y="4"/>
                    </a:cubicBezTo>
                    <a:cubicBezTo>
                      <a:pt x="12" y="8"/>
                      <a:pt x="4" y="18"/>
                      <a:pt x="2" y="34"/>
                    </a:cubicBezTo>
                    <a:cubicBezTo>
                      <a:pt x="0" y="50"/>
                      <a:pt x="7" y="86"/>
                      <a:pt x="9" y="99"/>
                    </a:cubicBezTo>
                    <a:cubicBezTo>
                      <a:pt x="11" y="111"/>
                      <a:pt x="9" y="107"/>
                      <a:pt x="11" y="110"/>
                    </a:cubicBezTo>
                    <a:cubicBezTo>
                      <a:pt x="13" y="113"/>
                      <a:pt x="21" y="121"/>
                      <a:pt x="23" y="115"/>
                    </a:cubicBezTo>
                    <a:cubicBezTo>
                      <a:pt x="30" y="105"/>
                      <a:pt x="24" y="89"/>
                      <a:pt x="26" y="74"/>
                    </a:cubicBezTo>
                    <a:cubicBezTo>
                      <a:pt x="24" y="46"/>
                      <a:pt x="61" y="81"/>
                      <a:pt x="50" y="64"/>
                    </a:cubicBezTo>
                    <a:cubicBezTo>
                      <a:pt x="55" y="59"/>
                      <a:pt x="59" y="55"/>
                      <a:pt x="63" y="47"/>
                    </a:cubicBezTo>
                    <a:cubicBezTo>
                      <a:pt x="67" y="39"/>
                      <a:pt x="77" y="20"/>
                      <a:pt x="74" y="13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4" name="Freeform 136"/>
              <p:cNvSpPr>
                <a:spLocks/>
              </p:cNvSpPr>
              <p:nvPr/>
            </p:nvSpPr>
            <p:spPr bwMode="gray">
              <a:xfrm>
                <a:off x="4656" y="1003"/>
                <a:ext cx="450" cy="668"/>
              </a:xfrm>
              <a:custGeom>
                <a:avLst/>
                <a:gdLst>
                  <a:gd name="T0" fmla="*/ 375 w 450"/>
                  <a:gd name="T1" fmla="*/ 270 h 668"/>
                  <a:gd name="T2" fmla="*/ 387 w 450"/>
                  <a:gd name="T3" fmla="*/ 189 h 668"/>
                  <a:gd name="T4" fmla="*/ 414 w 450"/>
                  <a:gd name="T5" fmla="*/ 179 h 668"/>
                  <a:gd name="T6" fmla="*/ 423 w 450"/>
                  <a:gd name="T7" fmla="*/ 141 h 668"/>
                  <a:gd name="T8" fmla="*/ 449 w 450"/>
                  <a:gd name="T9" fmla="*/ 90 h 668"/>
                  <a:gd name="T10" fmla="*/ 417 w 450"/>
                  <a:gd name="T11" fmla="*/ 83 h 668"/>
                  <a:gd name="T12" fmla="*/ 374 w 450"/>
                  <a:gd name="T13" fmla="*/ 137 h 668"/>
                  <a:gd name="T14" fmla="*/ 401 w 450"/>
                  <a:gd name="T15" fmla="*/ 69 h 668"/>
                  <a:gd name="T16" fmla="*/ 374 w 450"/>
                  <a:gd name="T17" fmla="*/ 63 h 668"/>
                  <a:gd name="T18" fmla="*/ 336 w 450"/>
                  <a:gd name="T19" fmla="*/ 71 h 668"/>
                  <a:gd name="T20" fmla="*/ 377 w 450"/>
                  <a:gd name="T21" fmla="*/ 39 h 668"/>
                  <a:gd name="T22" fmla="*/ 339 w 450"/>
                  <a:gd name="T23" fmla="*/ 30 h 668"/>
                  <a:gd name="T24" fmla="*/ 311 w 450"/>
                  <a:gd name="T25" fmla="*/ 27 h 668"/>
                  <a:gd name="T26" fmla="*/ 314 w 450"/>
                  <a:gd name="T27" fmla="*/ 3 h 668"/>
                  <a:gd name="T28" fmla="*/ 251 w 450"/>
                  <a:gd name="T29" fmla="*/ 12 h 668"/>
                  <a:gd name="T30" fmla="*/ 162 w 450"/>
                  <a:gd name="T31" fmla="*/ 68 h 668"/>
                  <a:gd name="T32" fmla="*/ 110 w 450"/>
                  <a:gd name="T33" fmla="*/ 83 h 668"/>
                  <a:gd name="T34" fmla="*/ 95 w 450"/>
                  <a:gd name="T35" fmla="*/ 126 h 668"/>
                  <a:gd name="T36" fmla="*/ 53 w 450"/>
                  <a:gd name="T37" fmla="*/ 150 h 668"/>
                  <a:gd name="T38" fmla="*/ 71 w 450"/>
                  <a:gd name="T39" fmla="*/ 162 h 668"/>
                  <a:gd name="T40" fmla="*/ 71 w 450"/>
                  <a:gd name="T41" fmla="*/ 188 h 668"/>
                  <a:gd name="T42" fmla="*/ 51 w 450"/>
                  <a:gd name="T43" fmla="*/ 204 h 668"/>
                  <a:gd name="T44" fmla="*/ 5 w 450"/>
                  <a:gd name="T45" fmla="*/ 233 h 668"/>
                  <a:gd name="T46" fmla="*/ 32 w 450"/>
                  <a:gd name="T47" fmla="*/ 258 h 668"/>
                  <a:gd name="T48" fmla="*/ 56 w 450"/>
                  <a:gd name="T49" fmla="*/ 264 h 668"/>
                  <a:gd name="T50" fmla="*/ 38 w 450"/>
                  <a:gd name="T51" fmla="*/ 281 h 668"/>
                  <a:gd name="T52" fmla="*/ 18 w 450"/>
                  <a:gd name="T53" fmla="*/ 290 h 668"/>
                  <a:gd name="T54" fmla="*/ 50 w 450"/>
                  <a:gd name="T55" fmla="*/ 326 h 668"/>
                  <a:gd name="T56" fmla="*/ 71 w 450"/>
                  <a:gd name="T57" fmla="*/ 316 h 668"/>
                  <a:gd name="T58" fmla="*/ 111 w 450"/>
                  <a:gd name="T59" fmla="*/ 309 h 668"/>
                  <a:gd name="T60" fmla="*/ 143 w 450"/>
                  <a:gd name="T61" fmla="*/ 360 h 668"/>
                  <a:gd name="T62" fmla="*/ 143 w 450"/>
                  <a:gd name="T63" fmla="*/ 386 h 668"/>
                  <a:gd name="T64" fmla="*/ 149 w 450"/>
                  <a:gd name="T65" fmla="*/ 413 h 668"/>
                  <a:gd name="T66" fmla="*/ 138 w 450"/>
                  <a:gd name="T67" fmla="*/ 444 h 668"/>
                  <a:gd name="T68" fmla="*/ 162 w 450"/>
                  <a:gd name="T69" fmla="*/ 434 h 668"/>
                  <a:gd name="T70" fmla="*/ 183 w 450"/>
                  <a:gd name="T71" fmla="*/ 467 h 668"/>
                  <a:gd name="T72" fmla="*/ 156 w 450"/>
                  <a:gd name="T73" fmla="*/ 459 h 668"/>
                  <a:gd name="T74" fmla="*/ 177 w 450"/>
                  <a:gd name="T75" fmla="*/ 486 h 668"/>
                  <a:gd name="T76" fmla="*/ 153 w 450"/>
                  <a:gd name="T77" fmla="*/ 533 h 668"/>
                  <a:gd name="T78" fmla="*/ 176 w 450"/>
                  <a:gd name="T79" fmla="*/ 620 h 668"/>
                  <a:gd name="T80" fmla="*/ 197 w 450"/>
                  <a:gd name="T81" fmla="*/ 650 h 668"/>
                  <a:gd name="T82" fmla="*/ 239 w 450"/>
                  <a:gd name="T83" fmla="*/ 663 h 668"/>
                  <a:gd name="T84" fmla="*/ 251 w 450"/>
                  <a:gd name="T85" fmla="*/ 618 h 668"/>
                  <a:gd name="T86" fmla="*/ 276 w 450"/>
                  <a:gd name="T87" fmla="*/ 569 h 668"/>
                  <a:gd name="T88" fmla="*/ 329 w 450"/>
                  <a:gd name="T89" fmla="*/ 524 h 668"/>
                  <a:gd name="T90" fmla="*/ 396 w 450"/>
                  <a:gd name="T91" fmla="*/ 471 h 668"/>
                  <a:gd name="T92" fmla="*/ 356 w 450"/>
                  <a:gd name="T93" fmla="*/ 468 h 668"/>
                  <a:gd name="T94" fmla="*/ 368 w 450"/>
                  <a:gd name="T95" fmla="*/ 459 h 668"/>
                  <a:gd name="T96" fmla="*/ 371 w 450"/>
                  <a:gd name="T97" fmla="*/ 438 h 668"/>
                  <a:gd name="T98" fmla="*/ 404 w 450"/>
                  <a:gd name="T99" fmla="*/ 455 h 668"/>
                  <a:gd name="T100" fmla="*/ 390 w 450"/>
                  <a:gd name="T101" fmla="*/ 410 h 668"/>
                  <a:gd name="T102" fmla="*/ 410 w 450"/>
                  <a:gd name="T103" fmla="*/ 369 h 668"/>
                  <a:gd name="T104" fmla="*/ 434 w 450"/>
                  <a:gd name="T105" fmla="*/ 341 h 668"/>
                  <a:gd name="T106" fmla="*/ 413 w 450"/>
                  <a:gd name="T107" fmla="*/ 309 h 668"/>
                  <a:gd name="T108" fmla="*/ 389 w 450"/>
                  <a:gd name="T109" fmla="*/ 317 h 668"/>
                  <a:gd name="T110" fmla="*/ 389 w 450"/>
                  <a:gd name="T111" fmla="*/ 281 h 668"/>
                  <a:gd name="T112" fmla="*/ 375 w 450"/>
                  <a:gd name="T113" fmla="*/ 270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50" h="668">
                    <a:moveTo>
                      <a:pt x="375" y="270"/>
                    </a:moveTo>
                    <a:cubicBezTo>
                      <a:pt x="373" y="248"/>
                      <a:pt x="393" y="229"/>
                      <a:pt x="387" y="189"/>
                    </a:cubicBezTo>
                    <a:cubicBezTo>
                      <a:pt x="393" y="174"/>
                      <a:pt x="408" y="187"/>
                      <a:pt x="414" y="179"/>
                    </a:cubicBezTo>
                    <a:cubicBezTo>
                      <a:pt x="420" y="171"/>
                      <a:pt x="417" y="156"/>
                      <a:pt x="423" y="141"/>
                    </a:cubicBezTo>
                    <a:cubicBezTo>
                      <a:pt x="429" y="126"/>
                      <a:pt x="450" y="100"/>
                      <a:pt x="449" y="90"/>
                    </a:cubicBezTo>
                    <a:cubicBezTo>
                      <a:pt x="448" y="80"/>
                      <a:pt x="430" y="75"/>
                      <a:pt x="417" y="83"/>
                    </a:cubicBezTo>
                    <a:cubicBezTo>
                      <a:pt x="404" y="91"/>
                      <a:pt x="377" y="139"/>
                      <a:pt x="374" y="137"/>
                    </a:cubicBezTo>
                    <a:cubicBezTo>
                      <a:pt x="371" y="135"/>
                      <a:pt x="401" y="81"/>
                      <a:pt x="401" y="69"/>
                    </a:cubicBezTo>
                    <a:cubicBezTo>
                      <a:pt x="401" y="57"/>
                      <a:pt x="385" y="63"/>
                      <a:pt x="374" y="63"/>
                    </a:cubicBezTo>
                    <a:cubicBezTo>
                      <a:pt x="363" y="63"/>
                      <a:pt x="336" y="75"/>
                      <a:pt x="336" y="71"/>
                    </a:cubicBezTo>
                    <a:cubicBezTo>
                      <a:pt x="336" y="67"/>
                      <a:pt x="377" y="46"/>
                      <a:pt x="377" y="39"/>
                    </a:cubicBezTo>
                    <a:cubicBezTo>
                      <a:pt x="377" y="32"/>
                      <a:pt x="350" y="32"/>
                      <a:pt x="339" y="30"/>
                    </a:cubicBezTo>
                    <a:cubicBezTo>
                      <a:pt x="328" y="28"/>
                      <a:pt x="315" y="31"/>
                      <a:pt x="311" y="27"/>
                    </a:cubicBezTo>
                    <a:cubicBezTo>
                      <a:pt x="307" y="23"/>
                      <a:pt x="324" y="6"/>
                      <a:pt x="314" y="3"/>
                    </a:cubicBezTo>
                    <a:cubicBezTo>
                      <a:pt x="304" y="0"/>
                      <a:pt x="276" y="1"/>
                      <a:pt x="251" y="12"/>
                    </a:cubicBezTo>
                    <a:cubicBezTo>
                      <a:pt x="226" y="23"/>
                      <a:pt x="186" y="56"/>
                      <a:pt x="162" y="68"/>
                    </a:cubicBezTo>
                    <a:cubicBezTo>
                      <a:pt x="138" y="80"/>
                      <a:pt x="121" y="73"/>
                      <a:pt x="110" y="83"/>
                    </a:cubicBezTo>
                    <a:cubicBezTo>
                      <a:pt x="99" y="93"/>
                      <a:pt x="105" y="115"/>
                      <a:pt x="95" y="126"/>
                    </a:cubicBezTo>
                    <a:cubicBezTo>
                      <a:pt x="85" y="137"/>
                      <a:pt x="57" y="144"/>
                      <a:pt x="53" y="150"/>
                    </a:cubicBezTo>
                    <a:cubicBezTo>
                      <a:pt x="49" y="156"/>
                      <a:pt x="68" y="156"/>
                      <a:pt x="71" y="162"/>
                    </a:cubicBezTo>
                    <a:cubicBezTo>
                      <a:pt x="74" y="168"/>
                      <a:pt x="74" y="181"/>
                      <a:pt x="71" y="188"/>
                    </a:cubicBezTo>
                    <a:cubicBezTo>
                      <a:pt x="68" y="195"/>
                      <a:pt x="62" y="197"/>
                      <a:pt x="51" y="204"/>
                    </a:cubicBezTo>
                    <a:cubicBezTo>
                      <a:pt x="40" y="211"/>
                      <a:pt x="8" y="224"/>
                      <a:pt x="5" y="233"/>
                    </a:cubicBezTo>
                    <a:cubicBezTo>
                      <a:pt x="0" y="237"/>
                      <a:pt x="24" y="253"/>
                      <a:pt x="32" y="258"/>
                    </a:cubicBezTo>
                    <a:cubicBezTo>
                      <a:pt x="40" y="263"/>
                      <a:pt x="55" y="260"/>
                      <a:pt x="56" y="264"/>
                    </a:cubicBezTo>
                    <a:cubicBezTo>
                      <a:pt x="57" y="268"/>
                      <a:pt x="44" y="277"/>
                      <a:pt x="38" y="281"/>
                    </a:cubicBezTo>
                    <a:cubicBezTo>
                      <a:pt x="32" y="285"/>
                      <a:pt x="16" y="283"/>
                      <a:pt x="18" y="290"/>
                    </a:cubicBezTo>
                    <a:cubicBezTo>
                      <a:pt x="20" y="302"/>
                      <a:pt x="41" y="322"/>
                      <a:pt x="50" y="326"/>
                    </a:cubicBezTo>
                    <a:cubicBezTo>
                      <a:pt x="59" y="330"/>
                      <a:pt x="61" y="319"/>
                      <a:pt x="71" y="316"/>
                    </a:cubicBezTo>
                    <a:cubicBezTo>
                      <a:pt x="78" y="306"/>
                      <a:pt x="109" y="324"/>
                      <a:pt x="111" y="309"/>
                    </a:cubicBezTo>
                    <a:cubicBezTo>
                      <a:pt x="109" y="281"/>
                      <a:pt x="154" y="377"/>
                      <a:pt x="143" y="360"/>
                    </a:cubicBezTo>
                    <a:cubicBezTo>
                      <a:pt x="148" y="376"/>
                      <a:pt x="140" y="378"/>
                      <a:pt x="143" y="386"/>
                    </a:cubicBezTo>
                    <a:cubicBezTo>
                      <a:pt x="144" y="395"/>
                      <a:pt x="150" y="403"/>
                      <a:pt x="149" y="413"/>
                    </a:cubicBezTo>
                    <a:cubicBezTo>
                      <a:pt x="148" y="423"/>
                      <a:pt x="136" y="441"/>
                      <a:pt x="138" y="444"/>
                    </a:cubicBezTo>
                    <a:cubicBezTo>
                      <a:pt x="140" y="447"/>
                      <a:pt x="154" y="430"/>
                      <a:pt x="162" y="434"/>
                    </a:cubicBezTo>
                    <a:cubicBezTo>
                      <a:pt x="170" y="438"/>
                      <a:pt x="184" y="463"/>
                      <a:pt x="183" y="467"/>
                    </a:cubicBezTo>
                    <a:cubicBezTo>
                      <a:pt x="182" y="471"/>
                      <a:pt x="165" y="444"/>
                      <a:pt x="156" y="459"/>
                    </a:cubicBezTo>
                    <a:cubicBezTo>
                      <a:pt x="147" y="474"/>
                      <a:pt x="176" y="475"/>
                      <a:pt x="177" y="486"/>
                    </a:cubicBezTo>
                    <a:cubicBezTo>
                      <a:pt x="176" y="498"/>
                      <a:pt x="153" y="511"/>
                      <a:pt x="153" y="533"/>
                    </a:cubicBezTo>
                    <a:cubicBezTo>
                      <a:pt x="153" y="555"/>
                      <a:pt x="169" y="601"/>
                      <a:pt x="176" y="620"/>
                    </a:cubicBezTo>
                    <a:cubicBezTo>
                      <a:pt x="183" y="639"/>
                      <a:pt x="186" y="643"/>
                      <a:pt x="197" y="650"/>
                    </a:cubicBezTo>
                    <a:cubicBezTo>
                      <a:pt x="208" y="657"/>
                      <a:pt x="230" y="668"/>
                      <a:pt x="239" y="663"/>
                    </a:cubicBezTo>
                    <a:cubicBezTo>
                      <a:pt x="248" y="658"/>
                      <a:pt x="245" y="634"/>
                      <a:pt x="251" y="618"/>
                    </a:cubicBezTo>
                    <a:cubicBezTo>
                      <a:pt x="257" y="602"/>
                      <a:pt x="263" y="585"/>
                      <a:pt x="276" y="569"/>
                    </a:cubicBezTo>
                    <a:cubicBezTo>
                      <a:pt x="289" y="553"/>
                      <a:pt x="309" y="540"/>
                      <a:pt x="329" y="524"/>
                    </a:cubicBezTo>
                    <a:cubicBezTo>
                      <a:pt x="349" y="508"/>
                      <a:pt x="391" y="480"/>
                      <a:pt x="396" y="471"/>
                    </a:cubicBezTo>
                    <a:cubicBezTo>
                      <a:pt x="401" y="462"/>
                      <a:pt x="361" y="470"/>
                      <a:pt x="356" y="468"/>
                    </a:cubicBezTo>
                    <a:cubicBezTo>
                      <a:pt x="351" y="466"/>
                      <a:pt x="366" y="464"/>
                      <a:pt x="368" y="459"/>
                    </a:cubicBezTo>
                    <a:cubicBezTo>
                      <a:pt x="370" y="454"/>
                      <a:pt x="365" y="439"/>
                      <a:pt x="371" y="438"/>
                    </a:cubicBezTo>
                    <a:cubicBezTo>
                      <a:pt x="377" y="437"/>
                      <a:pt x="401" y="460"/>
                      <a:pt x="404" y="455"/>
                    </a:cubicBezTo>
                    <a:cubicBezTo>
                      <a:pt x="407" y="450"/>
                      <a:pt x="389" y="424"/>
                      <a:pt x="390" y="410"/>
                    </a:cubicBezTo>
                    <a:cubicBezTo>
                      <a:pt x="391" y="396"/>
                      <a:pt x="403" y="381"/>
                      <a:pt x="410" y="369"/>
                    </a:cubicBezTo>
                    <a:cubicBezTo>
                      <a:pt x="417" y="357"/>
                      <a:pt x="434" y="351"/>
                      <a:pt x="434" y="341"/>
                    </a:cubicBezTo>
                    <a:cubicBezTo>
                      <a:pt x="434" y="331"/>
                      <a:pt x="420" y="313"/>
                      <a:pt x="413" y="309"/>
                    </a:cubicBezTo>
                    <a:cubicBezTo>
                      <a:pt x="406" y="305"/>
                      <a:pt x="393" y="322"/>
                      <a:pt x="389" y="317"/>
                    </a:cubicBezTo>
                    <a:cubicBezTo>
                      <a:pt x="385" y="312"/>
                      <a:pt x="391" y="289"/>
                      <a:pt x="389" y="281"/>
                    </a:cubicBezTo>
                    <a:cubicBezTo>
                      <a:pt x="387" y="273"/>
                      <a:pt x="378" y="272"/>
                      <a:pt x="375" y="27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5" name="Freeform 137"/>
              <p:cNvSpPr>
                <a:spLocks/>
              </p:cNvSpPr>
              <p:nvPr/>
            </p:nvSpPr>
            <p:spPr bwMode="gray">
              <a:xfrm>
                <a:off x="3947" y="1197"/>
                <a:ext cx="116" cy="124"/>
              </a:xfrm>
              <a:custGeom>
                <a:avLst/>
                <a:gdLst>
                  <a:gd name="T0" fmla="*/ 15 w 116"/>
                  <a:gd name="T1" fmla="*/ 9 h 124"/>
                  <a:gd name="T2" fmla="*/ 19 w 116"/>
                  <a:gd name="T3" fmla="*/ 37 h 124"/>
                  <a:gd name="T4" fmla="*/ 7 w 116"/>
                  <a:gd name="T5" fmla="*/ 66 h 124"/>
                  <a:gd name="T6" fmla="*/ 9 w 116"/>
                  <a:gd name="T7" fmla="*/ 97 h 124"/>
                  <a:gd name="T8" fmla="*/ 34 w 116"/>
                  <a:gd name="T9" fmla="*/ 120 h 124"/>
                  <a:gd name="T10" fmla="*/ 66 w 116"/>
                  <a:gd name="T11" fmla="*/ 72 h 124"/>
                  <a:gd name="T12" fmla="*/ 112 w 116"/>
                  <a:gd name="T13" fmla="*/ 37 h 124"/>
                  <a:gd name="T14" fmla="*/ 88 w 116"/>
                  <a:gd name="T15" fmla="*/ 13 h 124"/>
                  <a:gd name="T16" fmla="*/ 70 w 116"/>
                  <a:gd name="T17" fmla="*/ 18 h 124"/>
                  <a:gd name="T18" fmla="*/ 48 w 116"/>
                  <a:gd name="T19" fmla="*/ 1 h 124"/>
                  <a:gd name="T20" fmla="*/ 15 w 116"/>
                  <a:gd name="T21" fmla="*/ 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24">
                    <a:moveTo>
                      <a:pt x="15" y="9"/>
                    </a:moveTo>
                    <a:cubicBezTo>
                      <a:pt x="10" y="18"/>
                      <a:pt x="24" y="29"/>
                      <a:pt x="19" y="37"/>
                    </a:cubicBezTo>
                    <a:cubicBezTo>
                      <a:pt x="13" y="27"/>
                      <a:pt x="13" y="58"/>
                      <a:pt x="7" y="66"/>
                    </a:cubicBezTo>
                    <a:cubicBezTo>
                      <a:pt x="4" y="84"/>
                      <a:pt x="0" y="91"/>
                      <a:pt x="9" y="97"/>
                    </a:cubicBezTo>
                    <a:cubicBezTo>
                      <a:pt x="16" y="103"/>
                      <a:pt x="25" y="124"/>
                      <a:pt x="34" y="120"/>
                    </a:cubicBezTo>
                    <a:cubicBezTo>
                      <a:pt x="43" y="116"/>
                      <a:pt x="53" y="86"/>
                      <a:pt x="66" y="72"/>
                    </a:cubicBezTo>
                    <a:cubicBezTo>
                      <a:pt x="69" y="62"/>
                      <a:pt x="112" y="37"/>
                      <a:pt x="112" y="37"/>
                    </a:cubicBezTo>
                    <a:cubicBezTo>
                      <a:pt x="116" y="29"/>
                      <a:pt x="95" y="16"/>
                      <a:pt x="88" y="13"/>
                    </a:cubicBezTo>
                    <a:cubicBezTo>
                      <a:pt x="81" y="10"/>
                      <a:pt x="77" y="20"/>
                      <a:pt x="70" y="18"/>
                    </a:cubicBezTo>
                    <a:cubicBezTo>
                      <a:pt x="63" y="16"/>
                      <a:pt x="57" y="2"/>
                      <a:pt x="48" y="1"/>
                    </a:cubicBezTo>
                    <a:cubicBezTo>
                      <a:pt x="39" y="8"/>
                      <a:pt x="20" y="0"/>
                      <a:pt x="15" y="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6" name="Freeform 138"/>
              <p:cNvSpPr>
                <a:spLocks/>
              </p:cNvSpPr>
              <p:nvPr/>
            </p:nvSpPr>
            <p:spPr bwMode="gray">
              <a:xfrm>
                <a:off x="4195" y="1078"/>
                <a:ext cx="86" cy="103"/>
              </a:xfrm>
              <a:custGeom>
                <a:avLst/>
                <a:gdLst>
                  <a:gd name="T0" fmla="*/ 52 w 86"/>
                  <a:gd name="T1" fmla="*/ 35 h 103"/>
                  <a:gd name="T2" fmla="*/ 19 w 86"/>
                  <a:gd name="T3" fmla="*/ 6 h 103"/>
                  <a:gd name="T4" fmla="*/ 12 w 86"/>
                  <a:gd name="T5" fmla="*/ 38 h 103"/>
                  <a:gd name="T6" fmla="*/ 34 w 86"/>
                  <a:gd name="T7" fmla="*/ 51 h 103"/>
                  <a:gd name="T8" fmla="*/ 48 w 86"/>
                  <a:gd name="T9" fmla="*/ 72 h 103"/>
                  <a:gd name="T10" fmla="*/ 70 w 86"/>
                  <a:gd name="T11" fmla="*/ 91 h 103"/>
                  <a:gd name="T12" fmla="*/ 68 w 86"/>
                  <a:gd name="T13" fmla="*/ 51 h 103"/>
                  <a:gd name="T14" fmla="*/ 83 w 86"/>
                  <a:gd name="T15" fmla="*/ 21 h 103"/>
                  <a:gd name="T16" fmla="*/ 50 w 86"/>
                  <a:gd name="T17" fmla="*/ 0 h 103"/>
                  <a:gd name="T18" fmla="*/ 52 w 86"/>
                  <a:gd name="T19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3">
                    <a:moveTo>
                      <a:pt x="52" y="35"/>
                    </a:moveTo>
                    <a:cubicBezTo>
                      <a:pt x="34" y="49"/>
                      <a:pt x="35" y="20"/>
                      <a:pt x="19" y="6"/>
                    </a:cubicBezTo>
                    <a:cubicBezTo>
                      <a:pt x="0" y="10"/>
                      <a:pt x="17" y="0"/>
                      <a:pt x="12" y="38"/>
                    </a:cubicBezTo>
                    <a:cubicBezTo>
                      <a:pt x="13" y="48"/>
                      <a:pt x="28" y="45"/>
                      <a:pt x="34" y="51"/>
                    </a:cubicBezTo>
                    <a:cubicBezTo>
                      <a:pt x="40" y="57"/>
                      <a:pt x="42" y="65"/>
                      <a:pt x="48" y="72"/>
                    </a:cubicBezTo>
                    <a:cubicBezTo>
                      <a:pt x="57" y="96"/>
                      <a:pt x="56" y="103"/>
                      <a:pt x="70" y="91"/>
                    </a:cubicBezTo>
                    <a:cubicBezTo>
                      <a:pt x="75" y="72"/>
                      <a:pt x="62" y="68"/>
                      <a:pt x="68" y="51"/>
                    </a:cubicBezTo>
                    <a:cubicBezTo>
                      <a:pt x="67" y="42"/>
                      <a:pt x="86" y="29"/>
                      <a:pt x="83" y="21"/>
                    </a:cubicBezTo>
                    <a:cubicBezTo>
                      <a:pt x="80" y="9"/>
                      <a:pt x="50" y="0"/>
                      <a:pt x="50" y="0"/>
                    </a:cubicBezTo>
                    <a:cubicBezTo>
                      <a:pt x="43" y="7"/>
                      <a:pt x="48" y="13"/>
                      <a:pt x="52" y="3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7" name="Freeform 139"/>
              <p:cNvSpPr>
                <a:spLocks/>
              </p:cNvSpPr>
              <p:nvPr/>
            </p:nvSpPr>
            <p:spPr bwMode="gray">
              <a:xfrm>
                <a:off x="4243" y="912"/>
                <a:ext cx="86" cy="117"/>
              </a:xfrm>
              <a:custGeom>
                <a:avLst/>
                <a:gdLst>
                  <a:gd name="T0" fmla="*/ 40 w 86"/>
                  <a:gd name="T1" fmla="*/ 25 h 117"/>
                  <a:gd name="T2" fmla="*/ 23 w 86"/>
                  <a:gd name="T3" fmla="*/ 7 h 117"/>
                  <a:gd name="T4" fmla="*/ 1 w 86"/>
                  <a:gd name="T5" fmla="*/ 10 h 117"/>
                  <a:gd name="T6" fmla="*/ 19 w 86"/>
                  <a:gd name="T7" fmla="*/ 39 h 117"/>
                  <a:gd name="T8" fmla="*/ 41 w 86"/>
                  <a:gd name="T9" fmla="*/ 70 h 117"/>
                  <a:gd name="T10" fmla="*/ 62 w 86"/>
                  <a:gd name="T11" fmla="*/ 79 h 117"/>
                  <a:gd name="T12" fmla="*/ 83 w 86"/>
                  <a:gd name="T13" fmla="*/ 108 h 117"/>
                  <a:gd name="T14" fmla="*/ 82 w 86"/>
                  <a:gd name="T15" fmla="*/ 69 h 117"/>
                  <a:gd name="T16" fmla="*/ 83 w 86"/>
                  <a:gd name="T17" fmla="*/ 27 h 117"/>
                  <a:gd name="T18" fmla="*/ 65 w 86"/>
                  <a:gd name="T19" fmla="*/ 45 h 117"/>
                  <a:gd name="T20" fmla="*/ 62 w 86"/>
                  <a:gd name="T21" fmla="*/ 19 h 117"/>
                  <a:gd name="T22" fmla="*/ 47 w 86"/>
                  <a:gd name="T23" fmla="*/ 13 h 117"/>
                  <a:gd name="T24" fmla="*/ 40 w 86"/>
                  <a:gd name="T25" fmla="*/ 2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117">
                    <a:moveTo>
                      <a:pt x="40" y="25"/>
                    </a:moveTo>
                    <a:cubicBezTo>
                      <a:pt x="37" y="30"/>
                      <a:pt x="26" y="0"/>
                      <a:pt x="23" y="7"/>
                    </a:cubicBezTo>
                    <a:cubicBezTo>
                      <a:pt x="17" y="5"/>
                      <a:pt x="2" y="5"/>
                      <a:pt x="1" y="10"/>
                    </a:cubicBezTo>
                    <a:cubicBezTo>
                      <a:pt x="0" y="15"/>
                      <a:pt x="12" y="29"/>
                      <a:pt x="19" y="39"/>
                    </a:cubicBezTo>
                    <a:cubicBezTo>
                      <a:pt x="25" y="47"/>
                      <a:pt x="34" y="63"/>
                      <a:pt x="41" y="70"/>
                    </a:cubicBezTo>
                    <a:cubicBezTo>
                      <a:pt x="48" y="77"/>
                      <a:pt x="55" y="73"/>
                      <a:pt x="62" y="79"/>
                    </a:cubicBezTo>
                    <a:cubicBezTo>
                      <a:pt x="71" y="79"/>
                      <a:pt x="79" y="117"/>
                      <a:pt x="83" y="108"/>
                    </a:cubicBezTo>
                    <a:cubicBezTo>
                      <a:pt x="86" y="106"/>
                      <a:pt x="82" y="82"/>
                      <a:pt x="82" y="69"/>
                    </a:cubicBezTo>
                    <a:cubicBezTo>
                      <a:pt x="82" y="56"/>
                      <a:pt x="86" y="31"/>
                      <a:pt x="83" y="27"/>
                    </a:cubicBezTo>
                    <a:cubicBezTo>
                      <a:pt x="80" y="19"/>
                      <a:pt x="74" y="47"/>
                      <a:pt x="65" y="45"/>
                    </a:cubicBezTo>
                    <a:cubicBezTo>
                      <a:pt x="62" y="44"/>
                      <a:pt x="65" y="24"/>
                      <a:pt x="62" y="19"/>
                    </a:cubicBezTo>
                    <a:cubicBezTo>
                      <a:pt x="59" y="14"/>
                      <a:pt x="51" y="12"/>
                      <a:pt x="47" y="13"/>
                    </a:cubicBezTo>
                    <a:cubicBezTo>
                      <a:pt x="43" y="14"/>
                      <a:pt x="43" y="20"/>
                      <a:pt x="40" y="2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8" name="Freeform 140"/>
              <p:cNvSpPr>
                <a:spLocks/>
              </p:cNvSpPr>
              <p:nvPr/>
            </p:nvSpPr>
            <p:spPr bwMode="gray">
              <a:xfrm>
                <a:off x="4074" y="1134"/>
                <a:ext cx="117" cy="103"/>
              </a:xfrm>
              <a:custGeom>
                <a:avLst/>
                <a:gdLst>
                  <a:gd name="T0" fmla="*/ 17 w 117"/>
                  <a:gd name="T1" fmla="*/ 25 h 103"/>
                  <a:gd name="T2" fmla="*/ 7 w 117"/>
                  <a:gd name="T3" fmla="*/ 51 h 103"/>
                  <a:gd name="T4" fmla="*/ 18 w 117"/>
                  <a:gd name="T5" fmla="*/ 80 h 103"/>
                  <a:gd name="T6" fmla="*/ 57 w 117"/>
                  <a:gd name="T7" fmla="*/ 75 h 103"/>
                  <a:gd name="T8" fmla="*/ 23 w 117"/>
                  <a:gd name="T9" fmla="*/ 99 h 103"/>
                  <a:gd name="T10" fmla="*/ 53 w 117"/>
                  <a:gd name="T11" fmla="*/ 100 h 103"/>
                  <a:gd name="T12" fmla="*/ 80 w 117"/>
                  <a:gd name="T13" fmla="*/ 81 h 103"/>
                  <a:gd name="T14" fmla="*/ 107 w 117"/>
                  <a:gd name="T15" fmla="*/ 78 h 103"/>
                  <a:gd name="T16" fmla="*/ 117 w 117"/>
                  <a:gd name="T17" fmla="*/ 51 h 103"/>
                  <a:gd name="T18" fmla="*/ 93 w 117"/>
                  <a:gd name="T19" fmla="*/ 51 h 103"/>
                  <a:gd name="T20" fmla="*/ 83 w 117"/>
                  <a:gd name="T21" fmla="*/ 6 h 103"/>
                  <a:gd name="T22" fmla="*/ 66 w 117"/>
                  <a:gd name="T23" fmla="*/ 16 h 103"/>
                  <a:gd name="T24" fmla="*/ 59 w 117"/>
                  <a:gd name="T25" fmla="*/ 49 h 103"/>
                  <a:gd name="T26" fmla="*/ 44 w 117"/>
                  <a:gd name="T27" fmla="*/ 28 h 103"/>
                  <a:gd name="T28" fmla="*/ 17 w 117"/>
                  <a:gd name="T29" fmla="*/ 2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7" h="103">
                    <a:moveTo>
                      <a:pt x="17" y="25"/>
                    </a:moveTo>
                    <a:cubicBezTo>
                      <a:pt x="9" y="35"/>
                      <a:pt x="15" y="41"/>
                      <a:pt x="7" y="51"/>
                    </a:cubicBezTo>
                    <a:cubicBezTo>
                      <a:pt x="0" y="75"/>
                      <a:pt x="10" y="74"/>
                      <a:pt x="18" y="80"/>
                    </a:cubicBezTo>
                    <a:cubicBezTo>
                      <a:pt x="24" y="85"/>
                      <a:pt x="42" y="75"/>
                      <a:pt x="57" y="75"/>
                    </a:cubicBezTo>
                    <a:cubicBezTo>
                      <a:pt x="58" y="78"/>
                      <a:pt x="24" y="95"/>
                      <a:pt x="23" y="99"/>
                    </a:cubicBezTo>
                    <a:cubicBezTo>
                      <a:pt x="22" y="103"/>
                      <a:pt x="44" y="103"/>
                      <a:pt x="53" y="100"/>
                    </a:cubicBezTo>
                    <a:cubicBezTo>
                      <a:pt x="62" y="97"/>
                      <a:pt x="71" y="85"/>
                      <a:pt x="80" y="81"/>
                    </a:cubicBezTo>
                    <a:cubicBezTo>
                      <a:pt x="89" y="77"/>
                      <a:pt x="101" y="83"/>
                      <a:pt x="107" y="78"/>
                    </a:cubicBezTo>
                    <a:cubicBezTo>
                      <a:pt x="111" y="75"/>
                      <a:pt x="117" y="51"/>
                      <a:pt x="117" y="51"/>
                    </a:cubicBezTo>
                    <a:cubicBezTo>
                      <a:pt x="116" y="42"/>
                      <a:pt x="99" y="58"/>
                      <a:pt x="93" y="51"/>
                    </a:cubicBezTo>
                    <a:cubicBezTo>
                      <a:pt x="87" y="44"/>
                      <a:pt x="88" y="12"/>
                      <a:pt x="83" y="6"/>
                    </a:cubicBezTo>
                    <a:cubicBezTo>
                      <a:pt x="78" y="0"/>
                      <a:pt x="70" y="9"/>
                      <a:pt x="66" y="16"/>
                    </a:cubicBezTo>
                    <a:cubicBezTo>
                      <a:pt x="62" y="23"/>
                      <a:pt x="63" y="47"/>
                      <a:pt x="59" y="49"/>
                    </a:cubicBezTo>
                    <a:cubicBezTo>
                      <a:pt x="55" y="51"/>
                      <a:pt x="51" y="32"/>
                      <a:pt x="44" y="28"/>
                    </a:cubicBezTo>
                    <a:cubicBezTo>
                      <a:pt x="37" y="24"/>
                      <a:pt x="23" y="26"/>
                      <a:pt x="17" y="2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9" name="Freeform 141"/>
              <p:cNvSpPr>
                <a:spLocks/>
              </p:cNvSpPr>
              <p:nvPr/>
            </p:nvSpPr>
            <p:spPr bwMode="gray">
              <a:xfrm>
                <a:off x="4423" y="2366"/>
                <a:ext cx="144" cy="55"/>
              </a:xfrm>
              <a:custGeom>
                <a:avLst/>
                <a:gdLst>
                  <a:gd name="T0" fmla="*/ 4 w 144"/>
                  <a:gd name="T1" fmla="*/ 8 h 55"/>
                  <a:gd name="T2" fmla="*/ 10 w 144"/>
                  <a:gd name="T3" fmla="*/ 25 h 55"/>
                  <a:gd name="T4" fmla="*/ 37 w 144"/>
                  <a:gd name="T5" fmla="*/ 20 h 55"/>
                  <a:gd name="T6" fmla="*/ 86 w 144"/>
                  <a:gd name="T7" fmla="*/ 40 h 55"/>
                  <a:gd name="T8" fmla="*/ 95 w 144"/>
                  <a:gd name="T9" fmla="*/ 55 h 55"/>
                  <a:gd name="T10" fmla="*/ 137 w 144"/>
                  <a:gd name="T11" fmla="*/ 53 h 55"/>
                  <a:gd name="T12" fmla="*/ 137 w 144"/>
                  <a:gd name="T13" fmla="*/ 43 h 55"/>
                  <a:gd name="T14" fmla="*/ 110 w 144"/>
                  <a:gd name="T15" fmla="*/ 25 h 55"/>
                  <a:gd name="T16" fmla="*/ 92 w 144"/>
                  <a:gd name="T17" fmla="*/ 24 h 55"/>
                  <a:gd name="T18" fmla="*/ 56 w 144"/>
                  <a:gd name="T19" fmla="*/ 4 h 55"/>
                  <a:gd name="T20" fmla="*/ 34 w 144"/>
                  <a:gd name="T21" fmla="*/ 2 h 55"/>
                  <a:gd name="T22" fmla="*/ 4 w 144"/>
                  <a:gd name="T23" fmla="*/ 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4" h="55">
                    <a:moveTo>
                      <a:pt x="4" y="8"/>
                    </a:moveTo>
                    <a:cubicBezTo>
                      <a:pt x="0" y="12"/>
                      <a:pt x="5" y="23"/>
                      <a:pt x="10" y="25"/>
                    </a:cubicBezTo>
                    <a:cubicBezTo>
                      <a:pt x="15" y="27"/>
                      <a:pt x="24" y="18"/>
                      <a:pt x="37" y="20"/>
                    </a:cubicBezTo>
                    <a:cubicBezTo>
                      <a:pt x="47" y="23"/>
                      <a:pt x="74" y="35"/>
                      <a:pt x="86" y="40"/>
                    </a:cubicBezTo>
                    <a:cubicBezTo>
                      <a:pt x="96" y="46"/>
                      <a:pt x="87" y="53"/>
                      <a:pt x="95" y="55"/>
                    </a:cubicBezTo>
                    <a:cubicBezTo>
                      <a:pt x="102" y="49"/>
                      <a:pt x="130" y="55"/>
                      <a:pt x="137" y="53"/>
                    </a:cubicBezTo>
                    <a:cubicBezTo>
                      <a:pt x="144" y="51"/>
                      <a:pt x="141" y="48"/>
                      <a:pt x="137" y="43"/>
                    </a:cubicBezTo>
                    <a:cubicBezTo>
                      <a:pt x="133" y="38"/>
                      <a:pt x="117" y="28"/>
                      <a:pt x="110" y="25"/>
                    </a:cubicBezTo>
                    <a:cubicBezTo>
                      <a:pt x="103" y="20"/>
                      <a:pt x="98" y="27"/>
                      <a:pt x="92" y="24"/>
                    </a:cubicBezTo>
                    <a:cubicBezTo>
                      <a:pt x="83" y="20"/>
                      <a:pt x="66" y="8"/>
                      <a:pt x="56" y="4"/>
                    </a:cubicBezTo>
                    <a:cubicBezTo>
                      <a:pt x="46" y="0"/>
                      <a:pt x="43" y="1"/>
                      <a:pt x="34" y="2"/>
                    </a:cubicBezTo>
                    <a:cubicBezTo>
                      <a:pt x="25" y="3"/>
                      <a:pt x="10" y="7"/>
                      <a:pt x="4" y="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0" name="Freeform 142"/>
              <p:cNvSpPr>
                <a:spLocks/>
              </p:cNvSpPr>
              <p:nvPr/>
            </p:nvSpPr>
            <p:spPr bwMode="gray">
              <a:xfrm>
                <a:off x="4559" y="2411"/>
                <a:ext cx="84" cy="43"/>
              </a:xfrm>
              <a:custGeom>
                <a:avLst/>
                <a:gdLst>
                  <a:gd name="T0" fmla="*/ 10 w 84"/>
                  <a:gd name="T1" fmla="*/ 4 h 43"/>
                  <a:gd name="T2" fmla="*/ 28 w 84"/>
                  <a:gd name="T3" fmla="*/ 16 h 43"/>
                  <a:gd name="T4" fmla="*/ 7 w 84"/>
                  <a:gd name="T5" fmla="*/ 16 h 43"/>
                  <a:gd name="T6" fmla="*/ 1 w 84"/>
                  <a:gd name="T7" fmla="*/ 28 h 43"/>
                  <a:gd name="T8" fmla="*/ 16 w 84"/>
                  <a:gd name="T9" fmla="*/ 26 h 43"/>
                  <a:gd name="T10" fmla="*/ 37 w 84"/>
                  <a:gd name="T11" fmla="*/ 40 h 43"/>
                  <a:gd name="T12" fmla="*/ 70 w 84"/>
                  <a:gd name="T13" fmla="*/ 31 h 43"/>
                  <a:gd name="T14" fmla="*/ 81 w 84"/>
                  <a:gd name="T15" fmla="*/ 20 h 43"/>
                  <a:gd name="T16" fmla="*/ 52 w 84"/>
                  <a:gd name="T17" fmla="*/ 8 h 43"/>
                  <a:gd name="T18" fmla="*/ 36 w 84"/>
                  <a:gd name="T19" fmla="*/ 1 h 43"/>
                  <a:gd name="T20" fmla="*/ 10 w 84"/>
                  <a:gd name="T21" fmla="*/ 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" h="43">
                    <a:moveTo>
                      <a:pt x="10" y="4"/>
                    </a:moveTo>
                    <a:cubicBezTo>
                      <a:pt x="9" y="6"/>
                      <a:pt x="29" y="14"/>
                      <a:pt x="28" y="16"/>
                    </a:cubicBezTo>
                    <a:cubicBezTo>
                      <a:pt x="27" y="18"/>
                      <a:pt x="11" y="14"/>
                      <a:pt x="7" y="16"/>
                    </a:cubicBezTo>
                    <a:cubicBezTo>
                      <a:pt x="3" y="18"/>
                      <a:pt x="0" y="26"/>
                      <a:pt x="1" y="28"/>
                    </a:cubicBezTo>
                    <a:cubicBezTo>
                      <a:pt x="2" y="30"/>
                      <a:pt x="10" y="24"/>
                      <a:pt x="16" y="26"/>
                    </a:cubicBezTo>
                    <a:cubicBezTo>
                      <a:pt x="22" y="28"/>
                      <a:pt x="28" y="39"/>
                      <a:pt x="37" y="40"/>
                    </a:cubicBezTo>
                    <a:cubicBezTo>
                      <a:pt x="47" y="43"/>
                      <a:pt x="61" y="35"/>
                      <a:pt x="70" y="31"/>
                    </a:cubicBezTo>
                    <a:cubicBezTo>
                      <a:pt x="77" y="28"/>
                      <a:pt x="84" y="24"/>
                      <a:pt x="81" y="20"/>
                    </a:cubicBezTo>
                    <a:cubicBezTo>
                      <a:pt x="78" y="16"/>
                      <a:pt x="59" y="11"/>
                      <a:pt x="52" y="8"/>
                    </a:cubicBezTo>
                    <a:cubicBezTo>
                      <a:pt x="45" y="5"/>
                      <a:pt x="43" y="2"/>
                      <a:pt x="36" y="1"/>
                    </a:cubicBezTo>
                    <a:cubicBezTo>
                      <a:pt x="29" y="0"/>
                      <a:pt x="15" y="3"/>
                      <a:pt x="10" y="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17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333333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191" name="Picture 143" descr="1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68" b="20108"/>
          <a:stretch>
            <a:fillRect/>
          </a:stretch>
        </p:blipFill>
        <p:spPr bwMode="gray">
          <a:xfrm>
            <a:off x="168275" y="200025"/>
            <a:ext cx="89757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2" name="Picture 144" descr="16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23"/>
          <a:stretch>
            <a:fillRect/>
          </a:stretch>
        </p:blipFill>
        <p:spPr bwMode="gray">
          <a:xfrm>
            <a:off x="3538538" y="204788"/>
            <a:ext cx="5584825" cy="137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3" name="Picture 145" descr="그림4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52400" y="206375"/>
            <a:ext cx="8991600" cy="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4" name="Freeform 146"/>
          <p:cNvSpPr>
            <a:spLocks/>
          </p:cNvSpPr>
          <p:nvPr userDrawn="1"/>
        </p:nvSpPr>
        <p:spPr bwMode="gray">
          <a:xfrm>
            <a:off x="149225" y="206375"/>
            <a:ext cx="8994775" cy="6492875"/>
          </a:xfrm>
          <a:custGeom>
            <a:avLst/>
            <a:gdLst>
              <a:gd name="T0" fmla="*/ 5666 w 5666"/>
              <a:gd name="T1" fmla="*/ 0 h 4090"/>
              <a:gd name="T2" fmla="*/ 2 w 5666"/>
              <a:gd name="T3" fmla="*/ 0 h 4090"/>
              <a:gd name="T4" fmla="*/ 0 w 5666"/>
              <a:gd name="T5" fmla="*/ 3636 h 4090"/>
              <a:gd name="T6" fmla="*/ 440 w 5666"/>
              <a:gd name="T7" fmla="*/ 3636 h 4090"/>
              <a:gd name="T8" fmla="*/ 440 w 5666"/>
              <a:gd name="T9" fmla="*/ 4090 h 4090"/>
              <a:gd name="T10" fmla="*/ 5666 w 5666"/>
              <a:gd name="T11" fmla="*/ 4088 h 4090"/>
              <a:gd name="T12" fmla="*/ 5666 w 5666"/>
              <a:gd name="T13" fmla="*/ 0 h 4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6" h="4090">
                <a:moveTo>
                  <a:pt x="5666" y="0"/>
                </a:moveTo>
                <a:lnTo>
                  <a:pt x="2" y="0"/>
                </a:lnTo>
                <a:lnTo>
                  <a:pt x="0" y="3636"/>
                </a:lnTo>
                <a:lnTo>
                  <a:pt x="440" y="3636"/>
                </a:lnTo>
                <a:lnTo>
                  <a:pt x="440" y="4090"/>
                </a:lnTo>
                <a:lnTo>
                  <a:pt x="5666" y="4088"/>
                </a:lnTo>
                <a:lnTo>
                  <a:pt x="5666" y="0"/>
                </a:lnTo>
                <a:close/>
              </a:path>
            </a:pathLst>
          </a:cu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5" name="Rectangle 147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274638"/>
            <a:ext cx="6172200" cy="103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196" name="Rectangle 148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97" name="Rectangle 149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124200" y="6400800"/>
            <a:ext cx="2133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91153FB1-E008-427A-8943-8D274C074AEB}" type="datetimeFigureOut">
              <a:rPr lang="en-US"/>
              <a:pPr/>
              <a:t>6/8/2014</a:t>
            </a:fld>
            <a:endParaRPr lang="en-US"/>
          </a:p>
        </p:txBody>
      </p:sp>
      <p:sp>
        <p:nvSpPr>
          <p:cNvPr id="2198" name="Rectangle 150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5791200" y="6400800"/>
            <a:ext cx="2895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199" name="AutoShape 151"/>
          <p:cNvSpPr>
            <a:spLocks noChangeArrowheads="1"/>
          </p:cNvSpPr>
          <p:nvPr userDrawn="1"/>
        </p:nvSpPr>
        <p:spPr bwMode="gray">
          <a:xfrm rot="10800000">
            <a:off x="146050" y="6051550"/>
            <a:ext cx="644525" cy="644525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00" name="Rectangle 15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228600" y="6096000"/>
            <a:ext cx="533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24C13E4-2AF7-406E-857E-CE644D44969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201" name="Picture 153" descr="24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467600" y="263525"/>
            <a:ext cx="1587500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5" grpId="0"/>
    </p:bld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dirty="0" err="1" smtClean="0"/>
              <a:t>Ôn</a:t>
            </a:r>
            <a:r>
              <a:rPr lang="en-US" sz="2500" dirty="0" smtClean="0"/>
              <a:t> </a:t>
            </a:r>
            <a:r>
              <a:rPr lang="en-US" sz="2500" dirty="0" err="1" smtClean="0"/>
              <a:t>Tập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dirty="0" err="1" smtClean="0">
                <a:solidFill>
                  <a:schemeClr val="tx1"/>
                </a:solidFill>
              </a:rPr>
              <a:t>Căn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bản</a:t>
            </a:r>
            <a:r>
              <a:rPr lang="en-US" dirty="0" smtClean="0">
                <a:solidFill>
                  <a:schemeClr val="tx1"/>
                </a:solidFill>
              </a:rPr>
              <a:t> 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Trương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Khắc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abstract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/>
              <a:t>nên</a:t>
            </a:r>
            <a:r>
              <a:rPr lang="en-US" dirty="0"/>
              <a:t> inheritance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/>
              <a:t>Vậy</a:t>
            </a:r>
            <a:r>
              <a:rPr lang="en-US" dirty="0"/>
              <a:t> inheritance </a:t>
            </a:r>
            <a:r>
              <a:rPr lang="en-US" dirty="0" smtClean="0"/>
              <a:t>(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/>
            <a:r>
              <a:rPr lang="en-US" sz="2600" dirty="0"/>
              <a:t>Cho </a:t>
            </a:r>
            <a:r>
              <a:rPr lang="en-US" sz="2600" dirty="0" err="1"/>
              <a:t>phép</a:t>
            </a:r>
            <a:r>
              <a:rPr lang="en-US" sz="2600" dirty="0"/>
              <a:t> </a:t>
            </a:r>
            <a:r>
              <a:rPr lang="en-US" sz="2600" dirty="0" err="1"/>
              <a:t>xây</a:t>
            </a:r>
            <a:r>
              <a:rPr lang="en-US" sz="2600" dirty="0"/>
              <a:t> </a:t>
            </a:r>
            <a:r>
              <a:rPr lang="en-US" sz="2600" dirty="0" err="1"/>
              <a:t>dựng</a:t>
            </a:r>
            <a:r>
              <a:rPr lang="en-US" sz="2600" dirty="0"/>
              <a:t> 1 class </a:t>
            </a:r>
            <a:r>
              <a:rPr lang="en-US" sz="2600" dirty="0" err="1"/>
              <a:t>mới</a:t>
            </a:r>
            <a:r>
              <a:rPr lang="en-US" sz="2600" dirty="0"/>
              <a:t> </a:t>
            </a:r>
            <a:r>
              <a:rPr lang="en-US" sz="2600" dirty="0" err="1"/>
              <a:t>dựa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nghĩa</a:t>
            </a:r>
            <a:r>
              <a:rPr lang="en-US" sz="2600" dirty="0"/>
              <a:t> 1 class </a:t>
            </a:r>
            <a:r>
              <a:rPr lang="en-US" sz="2600" dirty="0" err="1"/>
              <a:t>đã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, </a:t>
            </a:r>
            <a:r>
              <a:rPr lang="en-US" sz="2600" dirty="0" err="1"/>
              <a:t>nó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phép</a:t>
            </a:r>
            <a:r>
              <a:rPr lang="en-US" sz="2600" dirty="0"/>
              <a:t> </a:t>
            </a:r>
            <a:r>
              <a:rPr lang="en-US" sz="2600" dirty="0" err="1"/>
              <a:t>mở</a:t>
            </a:r>
            <a:r>
              <a:rPr lang="en-US" sz="2600" dirty="0"/>
              <a:t> </a:t>
            </a:r>
            <a:r>
              <a:rPr lang="en-US" sz="2600" dirty="0" err="1"/>
              <a:t>rộng</a:t>
            </a:r>
            <a:r>
              <a:rPr lang="en-US" sz="2600" dirty="0"/>
              <a:t> </a:t>
            </a:r>
            <a:r>
              <a:rPr lang="en-US" sz="2600" dirty="0" err="1"/>
              <a:t>công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hay </a:t>
            </a:r>
            <a:r>
              <a:rPr lang="en-US" sz="2600" dirty="0" err="1"/>
              <a:t>bổ</a:t>
            </a:r>
            <a:r>
              <a:rPr lang="en-US" sz="2600" dirty="0"/>
              <a:t> sung </a:t>
            </a:r>
            <a:r>
              <a:rPr lang="en-US" sz="2600" dirty="0" err="1"/>
              <a:t>thêm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thành </a:t>
            </a:r>
            <a:r>
              <a:rPr lang="en-US" sz="2600" dirty="0" err="1"/>
              <a:t>phẩn</a:t>
            </a:r>
            <a:r>
              <a:rPr lang="en-US" sz="2600" dirty="0"/>
              <a:t> </a:t>
            </a:r>
            <a:r>
              <a:rPr lang="en-US" sz="2600" dirty="0" err="1"/>
              <a:t>mới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err="1" smtClean="0"/>
              <a:t>Tái</a:t>
            </a:r>
            <a:r>
              <a:rPr lang="en-US" sz="2600" dirty="0" smtClean="0"/>
              <a:t> </a:t>
            </a: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code.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class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abstract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class abstract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p.thức</a:t>
            </a:r>
            <a:r>
              <a:rPr lang="en-US" dirty="0"/>
              <a:t> abstract </a:t>
            </a:r>
            <a:r>
              <a:rPr lang="en-US" dirty="0" err="1"/>
              <a:t>thì</a:t>
            </a:r>
            <a:r>
              <a:rPr lang="en-US" dirty="0"/>
              <a:t> class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abtract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class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xài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cha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/>
              <a:t>class cha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private </a:t>
            </a:r>
            <a:r>
              <a:rPr lang="en-US" dirty="0" err="1"/>
              <a:t>thì</a:t>
            </a:r>
            <a:r>
              <a:rPr lang="en-US" dirty="0"/>
              <a:t> class con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1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1" y="2286000"/>
            <a:ext cx="3276598" cy="40317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vi-VN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wheels 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=0;</a:t>
            </a:r>
            <a:endParaRPr lang="en-US" sz="12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vi-VN" sz="1200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sz="1200" dirty="0" smtClean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"no color"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infomation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vi-VN" sz="1200" i="1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.print(</a:t>
            </a:r>
            <a:r>
              <a:rPr lang="vi-VN" sz="1200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soBanhXe();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1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xeChuaPhanLoai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smtClean="0">
                <a:solidFill>
                  <a:srgbClr val="00000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D3D3D3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xe4Banh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soBanhXe() {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vi-VN" sz="1200" i="1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.print(</a:t>
            </a:r>
            <a:r>
              <a:rPr lang="vi-VN" sz="1200" dirty="0" smtClean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"Đây là xe 4 bánh"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276600"/>
            <a:ext cx="3657600" cy="1462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createCar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main(String[] args) {	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xe4Banh 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xe= </a:t>
            </a:r>
            <a:r>
              <a:rPr lang="vi-VN" sz="1200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xe4Banh ();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.infomation ();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vi-VN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.soBanhXe ();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vi-V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347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Encapsulation 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)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smtClean="0"/>
              <a:t>tin,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class </a:t>
            </a:r>
            <a:r>
              <a:rPr lang="en-US" dirty="0" err="1"/>
              <a:t>nhầm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hay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 smtClean="0"/>
              <a:t>.</a:t>
            </a:r>
          </a:p>
          <a:p>
            <a:pPr lvl="0"/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endParaRPr lang="en-US" dirty="0" smtClean="0"/>
          </a:p>
          <a:p>
            <a:pPr lvl="1"/>
            <a:r>
              <a:rPr lang="en-US" dirty="0" smtClean="0"/>
              <a:t>Access Modifiers (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): private</a:t>
            </a:r>
            <a:r>
              <a:rPr lang="en-US" dirty="0"/>
              <a:t>, </a:t>
            </a:r>
            <a:r>
              <a:rPr lang="en-US" dirty="0" err="1"/>
              <a:t>puclic</a:t>
            </a:r>
            <a:r>
              <a:rPr lang="en-US" dirty="0"/>
              <a:t>, </a:t>
            </a:r>
            <a:r>
              <a:rPr lang="en-US" dirty="0" smtClean="0"/>
              <a:t>protected,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Properties (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)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/>
              <a:t>get,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636345"/>
              </p:ext>
            </p:extLst>
          </p:nvPr>
        </p:nvGraphicFramePr>
        <p:xfrm>
          <a:off x="533400" y="1524000"/>
          <a:ext cx="8229601" cy="18036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3731"/>
                <a:gridCol w="981676"/>
                <a:gridCol w="3549135"/>
                <a:gridCol w="1208216"/>
                <a:gridCol w="1206843"/>
              </a:tblGrid>
              <a:tr h="36353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 smtClean="0">
                          <a:effectLst/>
                        </a:rPr>
                        <a:t>Access Modifier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Chung </a:t>
                      </a:r>
                      <a:r>
                        <a:rPr lang="en-US" sz="1400" kern="1200" dirty="0" err="1">
                          <a:effectLst/>
                        </a:rPr>
                        <a:t>trong</a:t>
                      </a:r>
                      <a:r>
                        <a:rPr lang="en-US" sz="1400" kern="1200" dirty="0">
                          <a:effectLst/>
                        </a:rPr>
                        <a:t> 1 package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Ở </a:t>
                      </a:r>
                      <a:r>
                        <a:rPr lang="en-US" sz="1400" kern="1200" dirty="0" err="1">
                          <a:effectLst/>
                        </a:rPr>
                        <a:t>một</a:t>
                      </a:r>
                      <a:r>
                        <a:rPr lang="en-US" sz="1400" kern="1200" dirty="0">
                          <a:effectLst/>
                        </a:rPr>
                        <a:t> package </a:t>
                      </a:r>
                      <a:r>
                        <a:rPr lang="en-US" sz="1400" kern="1200" dirty="0" err="1">
                          <a:effectLst/>
                        </a:rPr>
                        <a:t>khác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Class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Package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(</a:t>
                      </a:r>
                      <a:r>
                        <a:rPr lang="en-US" sz="1400" kern="1200" dirty="0" err="1">
                          <a:effectLst/>
                        </a:rPr>
                        <a:t>bao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</a:rPr>
                        <a:t>gồm</a:t>
                      </a:r>
                      <a:r>
                        <a:rPr lang="en-US" sz="1400" kern="1200" dirty="0">
                          <a:effectLst/>
                        </a:rPr>
                        <a:t> subclass </a:t>
                      </a:r>
                      <a:r>
                        <a:rPr lang="en-US" sz="1400" kern="1200" dirty="0" err="1">
                          <a:effectLst/>
                        </a:rPr>
                        <a:t>kế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</a:rPr>
                        <a:t>thừa</a:t>
                      </a:r>
                      <a:r>
                        <a:rPr lang="en-US" sz="1400" kern="12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effectLst/>
                        </a:rPr>
                        <a:t>và</a:t>
                      </a:r>
                      <a:r>
                        <a:rPr lang="en-US" sz="1400" kern="1200" dirty="0">
                          <a:effectLst/>
                        </a:rPr>
                        <a:t> class </a:t>
                      </a:r>
                      <a:r>
                        <a:rPr lang="en-US" sz="1400" kern="1200" dirty="0" err="1">
                          <a:effectLst/>
                        </a:rPr>
                        <a:t>khác</a:t>
                      </a:r>
                      <a:r>
                        <a:rPr lang="en-US" sz="1400" kern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Subclass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(Class con)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World</a:t>
                      </a:r>
                      <a:endParaRPr lang="en-US" sz="11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(class </a:t>
                      </a:r>
                      <a:r>
                        <a:rPr lang="en-US" sz="1400" kern="1200" dirty="0" err="1" smtClean="0">
                          <a:effectLst/>
                        </a:rPr>
                        <a:t>riêng</a:t>
                      </a:r>
                      <a:r>
                        <a:rPr lang="en-US" sz="1400" kern="1200" dirty="0" smtClean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9FF66"/>
                    </a:solidFill>
                  </a:tcPr>
                </a:tc>
              </a:tr>
              <a:tr h="24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public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protected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no modifier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2458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private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  <a:tabLst>
                          <a:tab pos="457200" algn="l"/>
                        </a:tabLst>
                      </a:pPr>
                      <a:r>
                        <a:rPr lang="en-US" sz="1400" kern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ctr">
                        <a:spcAft>
                          <a:spcPts val="0"/>
                        </a:spcAft>
                        <a:buFont typeface="Wingdings" panose="05000000000000000000" pitchFamily="2" charset="2"/>
                        <a:buChar char=""/>
                        <a:tabLst>
                          <a:tab pos="457200" algn="l"/>
                        </a:tabLs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57200" y="3352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class </a:t>
            </a:r>
            <a:r>
              <a:rPr lang="en-US" dirty="0" err="1" smtClean="0"/>
              <a:t>và</a:t>
            </a:r>
            <a:r>
              <a:rPr lang="en-US" dirty="0" smtClean="0"/>
              <a:t> package</a:t>
            </a:r>
            <a:endParaRPr lang="en-US" dirty="0"/>
          </a:p>
        </p:txBody>
      </p:sp>
      <p:pic>
        <p:nvPicPr>
          <p:cNvPr id="40" name="Content Placeholder 3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3810000"/>
            <a:ext cx="6927072" cy="27432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Access Modifiers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510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Public: </a:t>
            </a:r>
            <a:r>
              <a:rPr lang="en-US" sz="2400" dirty="0" err="1" smtClean="0"/>
              <a:t>một</a:t>
            </a:r>
            <a:r>
              <a:rPr lang="en-US" sz="2400" dirty="0" smtClean="0"/>
              <a:t> class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thành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, </a:t>
            </a:r>
            <a:r>
              <a:rPr lang="en-US" sz="2400" dirty="0" err="1" smtClean="0"/>
              <a:t>thì</a:t>
            </a:r>
            <a:r>
              <a:rPr lang="en-US" sz="2400" dirty="0" smtClean="0"/>
              <a:t>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đều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Protected: </a:t>
            </a:r>
            <a:r>
              <a:rPr lang="en-US" sz="2400" dirty="0" err="1" smtClean="0"/>
              <a:t>tất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class </a:t>
            </a:r>
            <a:r>
              <a:rPr lang="en-US" sz="2400" dirty="0" err="1" smtClean="0"/>
              <a:t>bên</a:t>
            </a:r>
            <a:r>
              <a:rPr lang="en-US" sz="2400" dirty="0" smtClean="0"/>
              <a:t> </a:t>
            </a:r>
            <a:r>
              <a:rPr lang="en-US" sz="2400" dirty="0" err="1" smtClean="0"/>
              <a:t>ngoài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con </a:t>
            </a:r>
            <a:r>
              <a:rPr lang="en-US" sz="2400" dirty="0" err="1" smtClean="0"/>
              <a:t>của</a:t>
            </a:r>
            <a:r>
              <a:rPr lang="en-US" sz="2400" dirty="0" smtClean="0"/>
              <a:t> class </a:t>
            </a:r>
            <a:r>
              <a:rPr lang="en-US" sz="2400" dirty="0" err="1" smtClean="0"/>
              <a:t>này</a:t>
            </a:r>
            <a:r>
              <a:rPr lang="en-US" sz="2400" dirty="0" smtClean="0"/>
              <a:t> hay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1 package </a:t>
            </a:r>
            <a:r>
              <a:rPr lang="en-US" sz="2400" dirty="0" err="1" smtClean="0"/>
              <a:t>với</a:t>
            </a:r>
            <a:r>
              <a:rPr lang="en-US" sz="2400" dirty="0" smtClean="0"/>
              <a:t> class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thành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endParaRPr lang="en-US" sz="2400" dirty="0" smtClean="0"/>
          </a:p>
          <a:p>
            <a:r>
              <a:rPr lang="en-US" sz="2400" dirty="0" smtClean="0"/>
              <a:t>Private: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</a:t>
            </a:r>
            <a:r>
              <a:rPr lang="en-US" sz="2400" dirty="0" err="1" smtClean="0"/>
              <a:t>đoạn</a:t>
            </a:r>
            <a:r>
              <a:rPr lang="en-US" sz="2400" dirty="0" smtClean="0"/>
              <a:t> code </a:t>
            </a:r>
            <a:r>
              <a:rPr lang="en-US" sz="2400" dirty="0" err="1" smtClean="0"/>
              <a:t>nằm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class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endParaRPr lang="en-US" sz="2400" dirty="0" smtClean="0"/>
          </a:p>
          <a:p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bổ</a:t>
            </a:r>
            <a:r>
              <a:rPr lang="en-US" sz="2400" dirty="0" smtClean="0"/>
              <a:t> </a:t>
            </a:r>
            <a:r>
              <a:rPr lang="en-US" sz="2400" dirty="0" err="1" smtClean="0"/>
              <a:t>từ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: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 class ở </a:t>
            </a:r>
            <a:r>
              <a:rPr lang="en-US" sz="2400" dirty="0" err="1" smtClean="0"/>
              <a:t>cùng</a:t>
            </a:r>
            <a:r>
              <a:rPr lang="en-US" sz="2400" dirty="0" smtClean="0"/>
              <a:t> package </a:t>
            </a:r>
            <a:r>
              <a:rPr lang="en-US" sz="2400" dirty="0" err="1" smtClean="0"/>
              <a:t>với</a:t>
            </a:r>
            <a:r>
              <a:rPr lang="en-US" sz="2400" dirty="0" smtClean="0"/>
              <a:t> class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mới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thành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nó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 smtClean="0"/>
              <a:t>Access Modifiers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3894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Variable (</a:t>
            </a:r>
            <a:r>
              <a:rPr lang="en-US" dirty="0" err="1" smtClean="0"/>
              <a:t>biến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/>
              <a:t>tri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r>
              <a:rPr lang="en-US" dirty="0" err="1" smtClean="0"/>
              <a:t>Đôi</a:t>
            </a:r>
            <a:r>
              <a:rPr lang="en-US" dirty="0" smtClean="0"/>
              <a:t>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smtClean="0"/>
              <a:t>variable: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(get -read)</a:t>
            </a:r>
            <a:endParaRPr lang="en-US" dirty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hỉ</a:t>
            </a:r>
            <a:r>
              <a:rPr lang="en-US" dirty="0" smtClean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(set - write)</a:t>
            </a:r>
          </a:p>
          <a:p>
            <a:pPr marL="457200" lvl="1" indent="0">
              <a:buNone/>
            </a:pPr>
            <a:r>
              <a:rPr lang="en-US" sz="3200" dirty="0" err="1">
                <a:ea typeface="+mn-ea"/>
                <a:cs typeface="+mn-cs"/>
              </a:rPr>
              <a:t>thì</a:t>
            </a:r>
            <a:r>
              <a:rPr lang="en-US" sz="3200" dirty="0">
                <a:ea typeface="+mn-ea"/>
                <a:cs typeface="+mn-cs"/>
              </a:rPr>
              <a:t> </a:t>
            </a:r>
            <a:r>
              <a:rPr lang="en-US" sz="3200" dirty="0" err="1">
                <a:ea typeface="+mn-ea"/>
                <a:cs typeface="+mn-cs"/>
              </a:rPr>
              <a:t>dù</a:t>
            </a:r>
            <a:r>
              <a:rPr lang="en-US" sz="3200" dirty="0">
                <a:ea typeface="+mn-ea"/>
                <a:cs typeface="+mn-cs"/>
              </a:rPr>
              <a:t> private, public hay protected </a:t>
            </a:r>
            <a:r>
              <a:rPr lang="en-US" sz="3200" dirty="0" err="1">
                <a:ea typeface="+mn-ea"/>
                <a:cs typeface="+mn-cs"/>
              </a:rPr>
              <a:t>đi</a:t>
            </a:r>
            <a:r>
              <a:rPr lang="en-US" sz="3200" dirty="0">
                <a:ea typeface="+mn-ea"/>
                <a:cs typeface="+mn-cs"/>
              </a:rPr>
              <a:t> </a:t>
            </a:r>
            <a:r>
              <a:rPr lang="en-US" sz="3200" dirty="0" err="1">
                <a:ea typeface="+mn-ea"/>
                <a:cs typeface="+mn-cs"/>
              </a:rPr>
              <a:t>nữa</a:t>
            </a:r>
            <a:r>
              <a:rPr lang="en-US" sz="3200" dirty="0">
                <a:ea typeface="+mn-ea"/>
                <a:cs typeface="+mn-cs"/>
              </a:rPr>
              <a:t> </a:t>
            </a:r>
            <a:r>
              <a:rPr lang="en-US" sz="3200" dirty="0" err="1">
                <a:ea typeface="+mn-ea"/>
                <a:cs typeface="+mn-cs"/>
              </a:rPr>
              <a:t>cũng</a:t>
            </a:r>
            <a:r>
              <a:rPr lang="en-US" sz="3200" dirty="0">
                <a:ea typeface="+mn-ea"/>
                <a:cs typeface="+mn-cs"/>
              </a:rPr>
              <a:t> </a:t>
            </a:r>
            <a:r>
              <a:rPr lang="en-US" sz="3200" dirty="0" err="1" smtClean="0">
                <a:ea typeface="+mn-ea"/>
                <a:cs typeface="+mn-cs"/>
              </a:rPr>
              <a:t>không</a:t>
            </a:r>
            <a:r>
              <a:rPr lang="en-US" sz="3200" dirty="0" smtClean="0">
                <a:ea typeface="+mn-ea"/>
                <a:cs typeface="+mn-cs"/>
              </a:rPr>
              <a:t> </a:t>
            </a:r>
            <a:r>
              <a:rPr lang="en-US" sz="3200" dirty="0" err="1" smtClean="0">
                <a:ea typeface="+mn-ea"/>
                <a:cs typeface="+mn-cs"/>
              </a:rPr>
              <a:t>làm</a:t>
            </a:r>
            <a:r>
              <a:rPr lang="en-US" sz="3200" dirty="0" smtClean="0">
                <a:ea typeface="+mn-ea"/>
                <a:cs typeface="+mn-cs"/>
              </a:rPr>
              <a:t> </a:t>
            </a:r>
            <a:r>
              <a:rPr lang="en-US" sz="3200" dirty="0" err="1" smtClean="0">
                <a:ea typeface="+mn-ea"/>
                <a:cs typeface="+mn-cs"/>
              </a:rPr>
              <a:t>được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5908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sz="1600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600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a</a:t>
            </a:r>
            <a:r>
              <a:rPr lang="es-E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=5;  </a:t>
            </a:r>
            <a:r>
              <a:rPr lang="es-E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//a </a:t>
            </a:r>
            <a:r>
              <a:rPr lang="es-ES" sz="1600" b="1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được</a:t>
            </a:r>
            <a:r>
              <a:rPr lang="es-E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s-ES" sz="1600" b="1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nhận</a:t>
            </a:r>
            <a:r>
              <a:rPr lang="es-E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hay </a:t>
            </a:r>
            <a:r>
              <a:rPr lang="es-ES" sz="1600" b="1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gán</a:t>
            </a:r>
            <a:r>
              <a:rPr lang="es-E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s-ES" sz="1600" b="1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giá</a:t>
            </a:r>
            <a:r>
              <a:rPr lang="es-E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</a:t>
            </a:r>
            <a:r>
              <a:rPr lang="es-ES" sz="1600" b="1" dirty="0" err="1" smtClean="0">
                <a:solidFill>
                  <a:srgbClr val="3F7F5F"/>
                </a:solidFill>
                <a:latin typeface="Courier New" panose="02070309020205020404" pitchFamily="49" charset="0"/>
              </a:rPr>
              <a:t>trị</a:t>
            </a:r>
            <a:r>
              <a:rPr lang="es-ES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 (set)</a:t>
            </a:r>
          </a:p>
          <a:p>
            <a:pPr lvl="1"/>
            <a:r>
              <a:rPr lang="pt-BR" sz="16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b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pt-BR" sz="1600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a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pt-BR" sz="1600" b="1" dirty="0" smtClean="0">
                <a:solidFill>
                  <a:srgbClr val="3F7F5F"/>
                </a:solidFill>
                <a:latin typeface="Courier New" panose="02070309020205020404" pitchFamily="49" charset="0"/>
              </a:rPr>
              <a:t>//a dùng để cho giá trị (get)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Properties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874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Người</a:t>
            </a:r>
            <a:r>
              <a:rPr lang="en-US" dirty="0"/>
              <a:t> ta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/>
              <a:t>ra</a:t>
            </a:r>
            <a:r>
              <a:rPr lang="en-US" dirty="0"/>
              <a:t> properties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. </a:t>
            </a:r>
            <a:r>
              <a:rPr lang="en-US" dirty="0" err="1"/>
              <a:t>Một</a:t>
            </a:r>
            <a:r>
              <a:rPr lang="en-US" dirty="0"/>
              <a:t> properties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variable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581400"/>
            <a:ext cx="4724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=5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//</a:t>
            </a:r>
            <a:r>
              <a:rPr lang="en-US" u="sng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cho</a:t>
            </a:r>
            <a:r>
              <a:rPr lang="en-US" u="sng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u="sng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giá</a:t>
            </a:r>
            <a:r>
              <a:rPr lang="en-US" u="sng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u="sng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trị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a) {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b="1" dirty="0" err="1" smtClean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b="1" dirty="0" err="1" smtClean="0">
                <a:solidFill>
                  <a:srgbClr val="0000C0"/>
                </a:solidFill>
                <a:latin typeface="Courier New" panose="02070309020205020404" pitchFamily="49" charset="0"/>
              </a:rPr>
              <a:t>a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= a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//</a:t>
            </a:r>
            <a:r>
              <a:rPr lang="en-US" u="sng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nhận</a:t>
            </a:r>
            <a:r>
              <a:rPr lang="en-US" u="sng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u="sng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giá</a:t>
            </a:r>
            <a:r>
              <a:rPr lang="en-US" u="sng" dirty="0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 </a:t>
            </a:r>
            <a:r>
              <a:rPr lang="en-US" u="sng" dirty="0" err="1" smtClean="0">
                <a:solidFill>
                  <a:srgbClr val="3F7F5F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trị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Properties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74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SinhVien</a:t>
            </a:r>
            <a:r>
              <a:rPr lang="en-US" dirty="0" smtClean="0"/>
              <a:t>,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constructor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Name </a:t>
            </a:r>
            <a:r>
              <a:rPr lang="en-US" dirty="0" err="1" smtClean="0"/>
              <a:t>và</a:t>
            </a:r>
            <a:r>
              <a:rPr lang="en-US" dirty="0" smtClean="0"/>
              <a:t> Age  </a:t>
            </a:r>
            <a:r>
              <a:rPr lang="en-US" dirty="0" err="1" smtClean="0"/>
              <a:t>với</a:t>
            </a:r>
            <a:r>
              <a:rPr lang="en-US" dirty="0" smtClean="0"/>
              <a:t> Name </a:t>
            </a:r>
            <a:r>
              <a:rPr lang="en-US" dirty="0" err="1" smtClean="0"/>
              <a:t>là</a:t>
            </a:r>
            <a:r>
              <a:rPr lang="en-US" dirty="0" smtClean="0"/>
              <a:t> “No Name” </a:t>
            </a:r>
            <a:r>
              <a:rPr lang="en-US" dirty="0" err="1" smtClean="0"/>
              <a:t>với</a:t>
            </a:r>
            <a:r>
              <a:rPr lang="en-US" dirty="0" smtClean="0"/>
              <a:t> Age </a:t>
            </a:r>
            <a:r>
              <a:rPr lang="en-US" dirty="0" err="1" smtClean="0"/>
              <a:t>là</a:t>
            </a:r>
            <a:r>
              <a:rPr lang="en-US" dirty="0" smtClean="0"/>
              <a:t> 0.</a:t>
            </a:r>
          </a:p>
          <a:p>
            <a:pPr lvl="1"/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Name </a:t>
            </a:r>
            <a:r>
              <a:rPr lang="en-US" dirty="0" err="1" smtClean="0"/>
              <a:t>và</a:t>
            </a:r>
            <a:r>
              <a:rPr lang="en-US" dirty="0" smtClean="0"/>
              <a:t> Age</a:t>
            </a:r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2 </a:t>
            </a:r>
            <a:r>
              <a:rPr lang="en-US" dirty="0" err="1" smtClean="0"/>
              <a:t>biến</a:t>
            </a:r>
            <a:r>
              <a:rPr lang="en-US" dirty="0" smtClean="0"/>
              <a:t> Name </a:t>
            </a:r>
            <a:r>
              <a:rPr lang="en-US" dirty="0" err="1" smtClean="0"/>
              <a:t>và</a:t>
            </a:r>
            <a:r>
              <a:rPr lang="en-US" dirty="0" smtClean="0"/>
              <a:t> Age,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(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)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hay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vài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endParaRPr lang="en-US" dirty="0" smtClean="0"/>
          </a:p>
          <a:p>
            <a:pPr lvl="1"/>
            <a:r>
              <a:rPr lang="en-US" dirty="0" smtClean="0"/>
              <a:t>Overloading</a:t>
            </a:r>
          </a:p>
          <a:p>
            <a:pPr lvl="1"/>
            <a:r>
              <a:rPr lang="en-US" dirty="0" smtClean="0"/>
              <a:t>Overriding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interface </a:t>
            </a:r>
            <a:r>
              <a:rPr lang="en-US" dirty="0" err="1" smtClean="0"/>
              <a:t>và</a:t>
            </a:r>
            <a:r>
              <a:rPr lang="en-US" dirty="0" smtClean="0"/>
              <a:t> inheritance.</a:t>
            </a:r>
          </a:p>
          <a:p>
            <a:pPr lvl="1"/>
            <a:r>
              <a:rPr lang="en-US" dirty="0" smtClean="0"/>
              <a:t>Dynamic binding (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) hay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late binding (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8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(OOP)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Abstraction (</a:t>
            </a:r>
            <a:r>
              <a:rPr lang="en-US" dirty="0" err="1" smtClean="0"/>
              <a:t>trừa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Inheritance (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Encapsulation (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Polymorphism (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Overloading (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chồng</a:t>
            </a:r>
            <a:r>
              <a:rPr lang="en-US" dirty="0" smtClean="0"/>
              <a:t>)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hay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/>
              <a:t> </a:t>
            </a:r>
            <a:r>
              <a:rPr lang="en-US" dirty="0" smtClean="0"/>
              <a:t>(method) hay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(constructor). </a:t>
            </a:r>
            <a:endParaRPr lang="en-US" dirty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hay constructor.</a:t>
            </a:r>
          </a:p>
          <a:p>
            <a:pPr lvl="1"/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(parameter) hay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tham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(type parameter).</a:t>
            </a:r>
          </a:p>
          <a:p>
            <a:pPr lvl="1"/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trả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gọi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overloading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Overloading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1870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6952411" cy="4344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Overloading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77761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Overriding (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)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con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cha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hay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code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thôi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Overriding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714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Overriding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524000"/>
            <a:ext cx="5048955" cy="42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7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900" dirty="0" smtClean="0"/>
              <a:t>Interface (</a:t>
            </a:r>
            <a:r>
              <a:rPr lang="en-US" sz="2900" dirty="0" err="1" smtClean="0"/>
              <a:t>giao</a:t>
            </a:r>
            <a:r>
              <a:rPr lang="en-US" sz="2900" dirty="0" smtClean="0"/>
              <a:t> </a:t>
            </a:r>
            <a:r>
              <a:rPr lang="en-US" sz="2900" dirty="0" err="1" smtClean="0"/>
              <a:t>diện</a:t>
            </a:r>
            <a:r>
              <a:rPr lang="en-US" sz="2900" dirty="0" smtClean="0"/>
              <a:t>) </a:t>
            </a:r>
            <a:r>
              <a:rPr lang="en-US" sz="2900" dirty="0" err="1" smtClean="0"/>
              <a:t>tức</a:t>
            </a:r>
            <a:r>
              <a:rPr lang="en-US" sz="2900" dirty="0" smtClean="0"/>
              <a:t> </a:t>
            </a:r>
            <a:r>
              <a:rPr lang="en-US" sz="2900" dirty="0" err="1" smtClean="0"/>
              <a:t>là</a:t>
            </a:r>
            <a:r>
              <a:rPr lang="en-US" sz="2900" dirty="0" smtClean="0"/>
              <a:t> </a:t>
            </a:r>
            <a:r>
              <a:rPr lang="en-US" sz="2900" dirty="0" err="1" smtClean="0"/>
              <a:t>khi</a:t>
            </a:r>
            <a:r>
              <a:rPr lang="en-US" sz="2900" dirty="0"/>
              <a:t> </a:t>
            </a:r>
            <a:r>
              <a:rPr lang="en-US" sz="2900" dirty="0" err="1" smtClean="0"/>
              <a:t>bắt</a:t>
            </a:r>
            <a:r>
              <a:rPr lang="en-US" sz="2900" dirty="0" smtClean="0"/>
              <a:t> </a:t>
            </a:r>
            <a:r>
              <a:rPr lang="en-US" sz="2900" dirty="0" err="1" smtClean="0"/>
              <a:t>buộc</a:t>
            </a:r>
            <a:r>
              <a:rPr lang="en-US" sz="2900" dirty="0" smtClean="0"/>
              <a:t> </a:t>
            </a:r>
            <a:r>
              <a:rPr lang="en-US" sz="2900" dirty="0" err="1" smtClean="0"/>
              <a:t>một</a:t>
            </a:r>
            <a:r>
              <a:rPr lang="en-US" sz="2900" dirty="0" smtClean="0"/>
              <a:t> class </a:t>
            </a:r>
            <a:r>
              <a:rPr lang="en-US" sz="2900" dirty="0" err="1" smtClean="0"/>
              <a:t>phải</a:t>
            </a:r>
            <a:r>
              <a:rPr lang="en-US" sz="2900" dirty="0" smtClean="0"/>
              <a:t> </a:t>
            </a:r>
            <a:r>
              <a:rPr lang="en-US" sz="2900" dirty="0" err="1" smtClean="0"/>
              <a:t>thực</a:t>
            </a:r>
            <a:r>
              <a:rPr lang="en-US" sz="2900" dirty="0" smtClean="0"/>
              <a:t> </a:t>
            </a:r>
            <a:r>
              <a:rPr lang="en-US" sz="2900" dirty="0" err="1" smtClean="0"/>
              <a:t>thi</a:t>
            </a:r>
            <a:r>
              <a:rPr lang="en-US" sz="2900" dirty="0" smtClean="0"/>
              <a:t> </a:t>
            </a:r>
            <a:r>
              <a:rPr lang="en-US" sz="2900" dirty="0" err="1" smtClean="0"/>
              <a:t>được</a:t>
            </a:r>
            <a:r>
              <a:rPr lang="en-US" sz="2900" dirty="0" smtClean="0"/>
              <a:t> </a:t>
            </a:r>
            <a:r>
              <a:rPr lang="en-US" sz="2900" dirty="0" err="1" smtClean="0"/>
              <a:t>các</a:t>
            </a:r>
            <a:r>
              <a:rPr lang="en-US" sz="2900" dirty="0" smtClean="0"/>
              <a:t> </a:t>
            </a:r>
            <a:r>
              <a:rPr lang="en-US" sz="2900" dirty="0" err="1" smtClean="0"/>
              <a:t>chức</a:t>
            </a:r>
            <a:r>
              <a:rPr lang="en-US" sz="2900" dirty="0" smtClean="0"/>
              <a:t> </a:t>
            </a:r>
            <a:r>
              <a:rPr lang="en-US" sz="2900" dirty="0" err="1" smtClean="0"/>
              <a:t>năng</a:t>
            </a:r>
            <a:r>
              <a:rPr lang="en-US" sz="2900" dirty="0" smtClean="0"/>
              <a:t> </a:t>
            </a:r>
            <a:r>
              <a:rPr lang="en-US" sz="2900" dirty="0" err="1" smtClean="0"/>
              <a:t>nào</a:t>
            </a:r>
            <a:r>
              <a:rPr lang="en-US" sz="2900" dirty="0" smtClean="0"/>
              <a:t> </a:t>
            </a:r>
            <a:r>
              <a:rPr lang="en-US" sz="2900" dirty="0" err="1" smtClean="0"/>
              <a:t>đó</a:t>
            </a:r>
            <a:r>
              <a:rPr lang="en-US" sz="2900" dirty="0" smtClean="0"/>
              <a:t> </a:t>
            </a:r>
            <a:r>
              <a:rPr lang="en-US" sz="2900" dirty="0" err="1" smtClean="0"/>
              <a:t>thì</a:t>
            </a:r>
            <a:r>
              <a:rPr lang="en-US" sz="2900" dirty="0" smtClean="0"/>
              <a:t> ta </a:t>
            </a:r>
            <a:r>
              <a:rPr lang="en-US" sz="2900" dirty="0" err="1" smtClean="0"/>
              <a:t>dùng</a:t>
            </a:r>
            <a:r>
              <a:rPr lang="en-US" sz="2900" dirty="0" smtClean="0"/>
              <a:t> interface</a:t>
            </a:r>
          </a:p>
          <a:p>
            <a:r>
              <a:rPr lang="en-US" sz="2900" dirty="0" err="1" smtClean="0"/>
              <a:t>Một</a:t>
            </a:r>
            <a:r>
              <a:rPr lang="en-US" sz="2900" dirty="0" smtClean="0"/>
              <a:t> interface </a:t>
            </a:r>
            <a:r>
              <a:rPr lang="en-US" sz="2900" dirty="0" err="1" smtClean="0"/>
              <a:t>có</a:t>
            </a:r>
            <a:r>
              <a:rPr lang="en-US" sz="2900" dirty="0" smtClean="0"/>
              <a:t> </a:t>
            </a:r>
            <a:r>
              <a:rPr lang="en-US" sz="2900" dirty="0" err="1" smtClean="0"/>
              <a:t>thể</a:t>
            </a:r>
            <a:r>
              <a:rPr lang="en-US" sz="2900" dirty="0" smtClean="0"/>
              <a:t> </a:t>
            </a:r>
            <a:r>
              <a:rPr lang="en-US" sz="2900" dirty="0" err="1" smtClean="0"/>
              <a:t>có</a:t>
            </a:r>
            <a:r>
              <a:rPr lang="en-US" sz="2900" dirty="0" smtClean="0"/>
              <a:t> </a:t>
            </a:r>
            <a:r>
              <a:rPr lang="en-US" sz="2900" dirty="0" err="1" smtClean="0"/>
              <a:t>nhiều</a:t>
            </a:r>
            <a:r>
              <a:rPr lang="en-US" sz="2900" dirty="0" smtClean="0"/>
              <a:t> </a:t>
            </a:r>
            <a:r>
              <a:rPr lang="en-US" sz="2900" dirty="0" err="1" smtClean="0"/>
              <a:t>thuộc</a:t>
            </a:r>
            <a:r>
              <a:rPr lang="en-US" sz="2900" dirty="0" smtClean="0"/>
              <a:t> </a:t>
            </a:r>
            <a:r>
              <a:rPr lang="en-US" sz="2900" dirty="0" err="1" smtClean="0"/>
              <a:t>tính</a:t>
            </a:r>
            <a:r>
              <a:rPr lang="en-US" sz="2900" dirty="0" smtClean="0"/>
              <a:t> </a:t>
            </a:r>
            <a:r>
              <a:rPr lang="en-US" sz="2900" dirty="0" err="1" smtClean="0"/>
              <a:t>và</a:t>
            </a:r>
            <a:r>
              <a:rPr lang="en-US" sz="2900" dirty="0" smtClean="0"/>
              <a:t> </a:t>
            </a:r>
            <a:r>
              <a:rPr lang="en-US" sz="2900" dirty="0" err="1" smtClean="0"/>
              <a:t>tên</a:t>
            </a:r>
            <a:r>
              <a:rPr lang="en-US" sz="2900" dirty="0" smtClean="0"/>
              <a:t> </a:t>
            </a:r>
            <a:r>
              <a:rPr lang="en-US" sz="2900" dirty="0" err="1" smtClean="0"/>
              <a:t>cộng</a:t>
            </a:r>
            <a:r>
              <a:rPr lang="en-US" sz="2900" dirty="0" smtClean="0"/>
              <a:t> </a:t>
            </a:r>
            <a:r>
              <a:rPr lang="en-US" sz="2900" dirty="0" err="1" smtClean="0"/>
              <a:t>với</a:t>
            </a:r>
            <a:r>
              <a:rPr lang="en-US" sz="2900" dirty="0" smtClean="0"/>
              <a:t> </a:t>
            </a:r>
            <a:r>
              <a:rPr lang="en-US" sz="2900" dirty="0" err="1" smtClean="0"/>
              <a:t>kiểu</a:t>
            </a:r>
            <a:r>
              <a:rPr lang="en-US" sz="2900" dirty="0" smtClean="0"/>
              <a:t> </a:t>
            </a:r>
            <a:r>
              <a:rPr lang="en-US" sz="2900" dirty="0" err="1" smtClean="0"/>
              <a:t>các</a:t>
            </a:r>
            <a:r>
              <a:rPr lang="en-US" sz="2900" dirty="0" smtClean="0"/>
              <a:t> </a:t>
            </a:r>
            <a:r>
              <a:rPr lang="en-US" sz="2900" dirty="0" err="1" smtClean="0"/>
              <a:t>phương</a:t>
            </a:r>
            <a:r>
              <a:rPr lang="en-US" sz="2900" dirty="0" smtClean="0"/>
              <a:t> </a:t>
            </a:r>
            <a:r>
              <a:rPr lang="en-US" sz="2900" dirty="0" err="1" smtClean="0"/>
              <a:t>thức</a:t>
            </a:r>
            <a:r>
              <a:rPr lang="en-US" sz="2900" dirty="0" smtClean="0"/>
              <a:t> </a:t>
            </a:r>
            <a:r>
              <a:rPr lang="en-US" sz="2900" dirty="0" err="1" smtClean="0"/>
              <a:t>chưa</a:t>
            </a:r>
            <a:r>
              <a:rPr lang="en-US" sz="2900" dirty="0" smtClean="0"/>
              <a:t> </a:t>
            </a:r>
            <a:r>
              <a:rPr lang="en-US" sz="2900" dirty="0" err="1" smtClean="0"/>
              <a:t>được</a:t>
            </a:r>
            <a:r>
              <a:rPr lang="en-US" sz="2900" dirty="0" smtClean="0"/>
              <a:t> </a:t>
            </a:r>
            <a:r>
              <a:rPr lang="en-US" sz="2900" dirty="0" err="1" smtClean="0"/>
              <a:t>viết</a:t>
            </a:r>
            <a:r>
              <a:rPr lang="en-US" sz="2900" dirty="0" smtClean="0"/>
              <a:t>.</a:t>
            </a:r>
          </a:p>
          <a:p>
            <a:r>
              <a:rPr lang="en-US" sz="2900" dirty="0" err="1" smtClean="0"/>
              <a:t>Một</a:t>
            </a:r>
            <a:r>
              <a:rPr lang="en-US" sz="2900" dirty="0" smtClean="0"/>
              <a:t> interface </a:t>
            </a:r>
            <a:r>
              <a:rPr lang="en-US" sz="2900" dirty="0" err="1" smtClean="0"/>
              <a:t>có</a:t>
            </a:r>
            <a:r>
              <a:rPr lang="en-US" sz="2900" dirty="0" smtClean="0"/>
              <a:t> </a:t>
            </a:r>
            <a:r>
              <a:rPr lang="en-US" sz="2900" dirty="0" err="1" smtClean="0"/>
              <a:t>thể</a:t>
            </a:r>
            <a:r>
              <a:rPr lang="en-US" sz="2900" dirty="0" smtClean="0"/>
              <a:t> </a:t>
            </a:r>
            <a:r>
              <a:rPr lang="en-US" sz="2900" dirty="0" err="1" smtClean="0"/>
              <a:t>kế</a:t>
            </a:r>
            <a:r>
              <a:rPr lang="en-US" sz="2900" dirty="0" smtClean="0"/>
              <a:t> </a:t>
            </a:r>
            <a:r>
              <a:rPr lang="en-US" sz="2900" dirty="0" err="1" smtClean="0"/>
              <a:t>thừa</a:t>
            </a:r>
            <a:r>
              <a:rPr lang="en-US" sz="2900" dirty="0" smtClean="0"/>
              <a:t> </a:t>
            </a:r>
            <a:r>
              <a:rPr lang="en-US" sz="2900" dirty="0" err="1" smtClean="0"/>
              <a:t>nhiều</a:t>
            </a:r>
            <a:r>
              <a:rPr lang="en-US" sz="2900" dirty="0" smtClean="0"/>
              <a:t> interface </a:t>
            </a:r>
            <a:r>
              <a:rPr lang="en-US" sz="2900" dirty="0" err="1" smtClean="0"/>
              <a:t>khác</a:t>
            </a:r>
            <a:r>
              <a:rPr lang="en-US" sz="2900" dirty="0" smtClean="0"/>
              <a:t>, </a:t>
            </a:r>
            <a:r>
              <a:rPr lang="en-US" sz="2900" dirty="0" err="1" smtClean="0"/>
              <a:t>nhưng</a:t>
            </a:r>
            <a:r>
              <a:rPr lang="en-US" sz="2900" dirty="0" smtClean="0"/>
              <a:t> </a:t>
            </a:r>
            <a:r>
              <a:rPr lang="en-US" sz="2900" dirty="0" err="1" smtClean="0"/>
              <a:t>trong</a:t>
            </a:r>
            <a:r>
              <a:rPr lang="en-US" sz="2900" dirty="0" smtClean="0"/>
              <a:t> </a:t>
            </a:r>
            <a:r>
              <a:rPr lang="en-US" sz="2900" dirty="0" err="1" smtClean="0"/>
              <a:t>các</a:t>
            </a:r>
            <a:r>
              <a:rPr lang="en-US" sz="2900" dirty="0" smtClean="0"/>
              <a:t> interface </a:t>
            </a:r>
            <a:r>
              <a:rPr lang="en-US" sz="2900" dirty="0" err="1" smtClean="0"/>
              <a:t>này</a:t>
            </a:r>
            <a:r>
              <a:rPr lang="en-US" sz="2900" dirty="0" smtClean="0"/>
              <a:t> </a:t>
            </a:r>
            <a:r>
              <a:rPr lang="en-US" sz="2900" dirty="0" err="1" smtClean="0"/>
              <a:t>không</a:t>
            </a:r>
            <a:r>
              <a:rPr lang="en-US" sz="2900" dirty="0" smtClean="0"/>
              <a:t> </a:t>
            </a:r>
            <a:r>
              <a:rPr lang="en-US" sz="2900" dirty="0" err="1" smtClean="0"/>
              <a:t>thể</a:t>
            </a:r>
            <a:r>
              <a:rPr lang="en-US" sz="2900" dirty="0" smtClean="0"/>
              <a:t> </a:t>
            </a:r>
            <a:r>
              <a:rPr lang="en-US" sz="2900" dirty="0" err="1" smtClean="0"/>
              <a:t>có</a:t>
            </a:r>
            <a:r>
              <a:rPr lang="en-US" sz="2900" dirty="0" smtClean="0"/>
              <a:t> </a:t>
            </a:r>
            <a:r>
              <a:rPr lang="en-US" sz="2900" dirty="0" err="1" smtClean="0"/>
              <a:t>phương</a:t>
            </a:r>
            <a:r>
              <a:rPr lang="en-US" sz="2900" dirty="0" smtClean="0"/>
              <a:t> </a:t>
            </a:r>
            <a:r>
              <a:rPr lang="en-US" sz="2900" dirty="0" err="1" smtClean="0"/>
              <a:t>thức</a:t>
            </a:r>
            <a:r>
              <a:rPr lang="en-US" sz="2900" dirty="0" smtClean="0"/>
              <a:t> </a:t>
            </a:r>
            <a:r>
              <a:rPr lang="en-US" sz="2900" dirty="0" err="1" smtClean="0"/>
              <a:t>và</a:t>
            </a:r>
            <a:r>
              <a:rPr lang="en-US" sz="2900" dirty="0" smtClean="0"/>
              <a:t> </a:t>
            </a:r>
            <a:r>
              <a:rPr lang="en-US" sz="2900" dirty="0" err="1" smtClean="0"/>
              <a:t>thuộc</a:t>
            </a:r>
            <a:r>
              <a:rPr lang="en-US" sz="2900" dirty="0" smtClean="0"/>
              <a:t> </a:t>
            </a:r>
            <a:r>
              <a:rPr lang="en-US" sz="2900" dirty="0" err="1" smtClean="0"/>
              <a:t>tính</a:t>
            </a:r>
            <a:r>
              <a:rPr lang="en-US" sz="2900" dirty="0" smtClean="0"/>
              <a:t> </a:t>
            </a:r>
            <a:r>
              <a:rPr lang="en-US" sz="2900" dirty="0" err="1" smtClean="0"/>
              <a:t>trùng</a:t>
            </a:r>
            <a:r>
              <a:rPr lang="en-US" sz="2900" dirty="0" smtClean="0"/>
              <a:t> </a:t>
            </a:r>
            <a:r>
              <a:rPr lang="en-US" sz="2900" dirty="0" err="1" smtClean="0"/>
              <a:t>nhau</a:t>
            </a:r>
            <a:r>
              <a:rPr lang="en-US" sz="2900" dirty="0" smtClean="0"/>
              <a:t>.</a:t>
            </a:r>
            <a:endParaRPr lang="en-US" sz="2900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203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interface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Java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1 class con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cha,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interface.</a:t>
            </a:r>
          </a:p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Poymorphism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316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991" y="1449289"/>
            <a:ext cx="5146409" cy="50277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956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Polymorphism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chỗ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class cha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của</a:t>
            </a:r>
            <a:r>
              <a:rPr lang="en-US" dirty="0" smtClean="0"/>
              <a:t> class con.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dynamic binding hay late binding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Class_Cha</a:t>
            </a:r>
            <a:r>
              <a:rPr lang="en-US" dirty="0" smtClean="0"/>
              <a:t> cha = </a:t>
            </a:r>
            <a:r>
              <a:rPr lang="en-US" dirty="0" smtClean="0">
                <a:solidFill>
                  <a:srgbClr val="C00000"/>
                </a:solidFill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Class_Con</a:t>
            </a:r>
            <a:r>
              <a:rPr lang="en-US" dirty="0" smtClean="0"/>
              <a:t>();</a:t>
            </a:r>
          </a:p>
          <a:p>
            <a:r>
              <a:rPr lang="en-US" dirty="0" err="1">
                <a:ea typeface="+mn-ea"/>
                <a:cs typeface="+mn-cs"/>
              </a:rPr>
              <a:t>Một</a:t>
            </a:r>
            <a:r>
              <a:rPr lang="en-US" dirty="0">
                <a:ea typeface="+mn-ea"/>
                <a:cs typeface="+mn-cs"/>
              </a:rPr>
              <a:t> class con </a:t>
            </a:r>
            <a:r>
              <a:rPr lang="en-US" dirty="0" err="1">
                <a:ea typeface="+mn-ea"/>
                <a:cs typeface="+mn-cs"/>
              </a:rPr>
              <a:t>thì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không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được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phép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làm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điều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ngược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lại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Late biding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268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a typeface="+mn-ea"/>
                <a:cs typeface="+mn-cs"/>
              </a:rPr>
              <a:t>Ch</a:t>
            </a:r>
            <a:r>
              <a:rPr lang="en-US" dirty="0" smtClean="0"/>
              <a:t>o </a:t>
            </a:r>
            <a:r>
              <a:rPr lang="en-US" dirty="0" err="1" smtClean="0"/>
              <a:t>dù</a:t>
            </a:r>
            <a:r>
              <a:rPr lang="en-US" dirty="0" smtClean="0"/>
              <a:t> class cha </a:t>
            </a:r>
            <a:r>
              <a:rPr lang="en-US" dirty="0" err="1" smtClean="0"/>
              <a:t>có</a:t>
            </a:r>
            <a:r>
              <a:rPr lang="en-US" dirty="0" smtClean="0"/>
              <a:t> constructor </a:t>
            </a:r>
            <a:r>
              <a:rPr lang="en-US" dirty="0" err="1" smtClean="0"/>
              <a:t>của</a:t>
            </a:r>
            <a:r>
              <a:rPr lang="en-US" dirty="0" smtClean="0"/>
              <a:t> class con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class con </a:t>
            </a:r>
            <a:r>
              <a:rPr lang="en-US" dirty="0" err="1" smtClean="0"/>
              <a:t>có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Trừ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class con overriding (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 smtClean="0"/>
              <a:t>)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ABC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class cha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lúc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ABC </a:t>
            </a:r>
            <a:r>
              <a:rPr lang="en-US" dirty="0" err="1" smtClean="0"/>
              <a:t>đó</a:t>
            </a:r>
            <a:r>
              <a:rPr lang="en-US" dirty="0" smtClean="0"/>
              <a:t>, class cha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class con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Late biding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62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08" y="1371600"/>
            <a:ext cx="3336692" cy="47836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a typeface="+mn-ea"/>
                <a:cs typeface="+mn-cs"/>
              </a:rPr>
              <a:t>Ví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dirty="0" err="1" smtClean="0">
                <a:ea typeface="+mn-ea"/>
                <a:cs typeface="+mn-cs"/>
              </a:rPr>
              <a:t>dụ</a:t>
            </a:r>
            <a:r>
              <a:rPr lang="en-US" dirty="0" smtClean="0">
                <a:ea typeface="+mn-ea"/>
                <a:cs typeface="+mn-cs"/>
              </a:rPr>
              <a:t>: 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5897691"/>
            <a:ext cx="3657600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Late biding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26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/>
              <a:t> </a:t>
            </a:r>
            <a:r>
              <a:rPr lang="en-US" dirty="0" smtClean="0"/>
              <a:t>( Structured Programming),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bọc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Vậy</a:t>
            </a:r>
            <a:r>
              <a:rPr lang="en-US" dirty="0" smtClean="0"/>
              <a:t>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dõi</a:t>
            </a: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500" dirty="0" smtClean="0"/>
              <a:t>^^ </a:t>
            </a:r>
            <a:r>
              <a:rPr lang="en-US" sz="6500" dirty="0" err="1" smtClean="0"/>
              <a:t>Cám</a:t>
            </a:r>
            <a:r>
              <a:rPr lang="en-US" sz="6500" dirty="0" smtClean="0"/>
              <a:t> </a:t>
            </a:r>
            <a:r>
              <a:rPr lang="en-US" sz="6500" dirty="0" err="1" smtClean="0"/>
              <a:t>Ơn</a:t>
            </a:r>
            <a:endParaRPr lang="en-US" sz="6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object,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đông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rồi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kia</a:t>
            </a:r>
            <a:r>
              <a:rPr lang="en-US" dirty="0" smtClean="0"/>
              <a:t>…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4800600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SinhVien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coding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57200" lvl="1" indent="0" algn="ctr">
              <a:buNone/>
            </a:pPr>
            <a:r>
              <a:rPr lang="en-US" dirty="0" smtClean="0"/>
              <a:t>[3]</a:t>
            </a:r>
            <a:r>
              <a:rPr lang="en-US" dirty="0" err="1" smtClean="0"/>
              <a:t>SinhVien</a:t>
            </a:r>
            <a:r>
              <a:rPr lang="en-US" dirty="0" smtClean="0"/>
              <a:t> [2]</a:t>
            </a:r>
            <a:r>
              <a:rPr lang="en-US" dirty="0" err="1" smtClean="0"/>
              <a:t>sv</a:t>
            </a:r>
            <a:r>
              <a:rPr lang="en-US" dirty="0" smtClean="0"/>
              <a:t> = [</a:t>
            </a:r>
            <a:r>
              <a:rPr lang="en-US" smtClean="0"/>
              <a:t>1]new </a:t>
            </a:r>
            <a:r>
              <a:rPr lang="en-US" smtClean="0"/>
              <a:t>[4]</a:t>
            </a:r>
            <a:r>
              <a:rPr lang="en-US" dirty="0" err="1" smtClean="0"/>
              <a:t>SinhVien</a:t>
            </a:r>
            <a:r>
              <a:rPr lang="en-US" dirty="0" smtClean="0"/>
              <a:t>();</a:t>
            </a:r>
          </a:p>
          <a:p>
            <a:pPr marL="457200" lvl="1" indent="0" algn="ctr">
              <a:buNone/>
            </a:pPr>
            <a:r>
              <a:rPr lang="en-US" dirty="0" smtClean="0"/>
              <a:t>[1]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[2]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(object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) </a:t>
            </a:r>
            <a:r>
              <a:rPr lang="en-US" dirty="0" err="1" smtClean="0"/>
              <a:t>từ</a:t>
            </a:r>
            <a:r>
              <a:rPr lang="en-US" dirty="0" smtClean="0"/>
              <a:t> [3] class </a:t>
            </a:r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[4]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/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(constructor)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3200400"/>
            <a:ext cx="320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dirty="0" smtClean="0"/>
              <a:t> </a:t>
            </a:r>
            <a:r>
              <a:rPr lang="en-US" dirty="0" err="1" smtClean="0"/>
              <a:t>SinhVien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6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Constructor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/>
            <a:r>
              <a:rPr lang="vi-VN" dirty="0" smtClean="0"/>
              <a:t>Constructor của một class chỉ ra các lệnh cần làm trên một đối tượng của class ấy khi đối tượng này được tạo ra.</a:t>
            </a:r>
            <a:endParaRPr lang="en-US" dirty="0" smtClean="0"/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kèm</a:t>
            </a:r>
            <a:r>
              <a:rPr lang="en-US" dirty="0" smtClean="0"/>
              <a:t>,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endParaRPr lang="en-US" dirty="0" smtClean="0"/>
          </a:p>
          <a:p>
            <a:pPr lvl="1"/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(variable) hay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(properties)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Kiểu</a:t>
            </a:r>
            <a:r>
              <a:rPr lang="en-US" dirty="0" smtClean="0"/>
              <a:t> String=null,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=0, </a:t>
            </a:r>
            <a:r>
              <a:rPr lang="en-US" dirty="0" err="1" smtClean="0"/>
              <a:t>kiểu</a:t>
            </a:r>
            <a:r>
              <a:rPr lang="en-US" dirty="0" smtClean="0"/>
              <a:t> Boolean=false,…</a:t>
            </a:r>
          </a:p>
        </p:txBody>
      </p:sp>
    </p:spTree>
    <p:extLst>
      <p:ext uri="{BB962C8B-B14F-4D97-AF65-F5344CB8AC3E}">
        <p14:creationId xmlns:p14="http://schemas.microsoft.com/office/powerpoint/2010/main" val="22249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constructor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ý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constructor.</a:t>
            </a:r>
          </a:p>
          <a:p>
            <a:pPr lvl="1"/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trùn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class.</a:t>
            </a:r>
          </a:p>
          <a:p>
            <a:pPr lvl="2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.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2819400"/>
            <a:ext cx="3733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SinhVien</a:t>
            </a:r>
            <a:r>
              <a:rPr lang="en-US" dirty="0" smtClean="0"/>
              <a:t> </a:t>
            </a:r>
            <a:r>
              <a:rPr lang="en-US" dirty="0" err="1" smtClean="0"/>
              <a:t>sv</a:t>
            </a:r>
            <a:r>
              <a:rPr lang="en-US" dirty="0" smtClean="0"/>
              <a:t>=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dirty="0" smtClean="0"/>
              <a:t> </a:t>
            </a:r>
            <a:r>
              <a:rPr lang="en-US" b="1" u="sng" dirty="0" err="1" smtClean="0"/>
              <a:t>SinhVien</a:t>
            </a:r>
            <a:r>
              <a:rPr lang="en-US" b="1" u="sng" dirty="0" smtClean="0"/>
              <a:t>()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4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ý </a:t>
            </a:r>
            <a:r>
              <a:rPr lang="en-US" dirty="0" err="1" smtClean="0"/>
              <a:t>nghĩa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abstract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class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abstract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private,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class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{} </a:t>
            </a:r>
            <a:r>
              <a:rPr lang="en-US" dirty="0" err="1" smtClean="0"/>
              <a:t>dù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abstract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rồi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2286000"/>
            <a:ext cx="4800600" cy="242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vi-VN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wheels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=0;</a:t>
            </a:r>
            <a:endParaRPr lang="en-US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 </a:t>
            </a:r>
            <a:r>
              <a:rPr lang="vi-VN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vi-VN" dirty="0" smtClean="0">
                <a:solidFill>
                  <a:srgbClr val="2A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"no color"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vi-VN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infomation()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System.</a:t>
            </a:r>
            <a:r>
              <a:rPr lang="vi-VN" i="1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.print(</a:t>
            </a:r>
            <a:r>
              <a:rPr lang="vi-VN" dirty="0" smtClean="0">
                <a:solidFill>
                  <a:srgbClr val="000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vi-VN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b="1" dirty="0" smtClean="0">
                <a:solidFill>
                  <a:srgbClr val="7F005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vi-VN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soBanhXe();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vi-VN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3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60">
      <a:dk1>
        <a:srgbClr val="000000"/>
      </a:dk1>
      <a:lt1>
        <a:srgbClr val="FFFFFF"/>
      </a:lt1>
      <a:dk2>
        <a:srgbClr val="157B9B"/>
      </a:dk2>
      <a:lt2>
        <a:srgbClr val="C0C0C0"/>
      </a:lt2>
      <a:accent1>
        <a:srgbClr val="58C8E2"/>
      </a:accent1>
      <a:accent2>
        <a:srgbClr val="5198D3"/>
      </a:accent2>
      <a:accent3>
        <a:srgbClr val="B99F85"/>
      </a:accent3>
      <a:accent4>
        <a:srgbClr val="CA7878"/>
      </a:accent4>
      <a:accent5>
        <a:srgbClr val="CA80B0"/>
      </a:accent5>
      <a:accent6>
        <a:srgbClr val="84BA4E"/>
      </a:accent6>
      <a:hlink>
        <a:srgbClr val="9481DB"/>
      </a:hlink>
      <a:folHlink>
        <a:srgbClr val="EA8F4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D7D74"/>
        </a:dk2>
        <a:lt2>
          <a:srgbClr val="C0C0C0"/>
        </a:lt2>
        <a:accent1>
          <a:srgbClr val="4ABEB3"/>
        </a:accent1>
        <a:accent2>
          <a:srgbClr val="C76575"/>
        </a:accent2>
        <a:accent3>
          <a:srgbClr val="FFFFFF"/>
        </a:accent3>
        <a:accent4>
          <a:srgbClr val="000000"/>
        </a:accent4>
        <a:accent5>
          <a:srgbClr val="B1DBD6"/>
        </a:accent5>
        <a:accent6>
          <a:srgbClr val="B45B69"/>
        </a:accent6>
        <a:hlink>
          <a:srgbClr val="81AF43"/>
        </a:hlink>
        <a:folHlink>
          <a:srgbClr val="CA92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3F6679"/>
        </a:dk2>
        <a:lt2>
          <a:srgbClr val="C0C0C0"/>
        </a:lt2>
        <a:accent1>
          <a:srgbClr val="6396CF"/>
        </a:accent1>
        <a:accent2>
          <a:srgbClr val="79AC4A"/>
        </a:accent2>
        <a:accent3>
          <a:srgbClr val="FFFFFF"/>
        </a:accent3>
        <a:accent4>
          <a:srgbClr val="000000"/>
        </a:accent4>
        <a:accent5>
          <a:srgbClr val="B7C9E4"/>
        </a:accent5>
        <a:accent6>
          <a:srgbClr val="6D9B42"/>
        </a:accent6>
        <a:hlink>
          <a:srgbClr val="A37CCA"/>
        </a:hlink>
        <a:folHlink>
          <a:srgbClr val="50A69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157B9B"/>
        </a:dk2>
        <a:lt2>
          <a:srgbClr val="C0C0C0"/>
        </a:lt2>
        <a:accent1>
          <a:srgbClr val="58C8E2"/>
        </a:accent1>
        <a:accent2>
          <a:srgbClr val="5198D3"/>
        </a:accent2>
        <a:accent3>
          <a:srgbClr val="FFFFFF"/>
        </a:accent3>
        <a:accent4>
          <a:srgbClr val="000000"/>
        </a:accent4>
        <a:accent5>
          <a:srgbClr val="B4E0EE"/>
        </a:accent5>
        <a:accent6>
          <a:srgbClr val="4989BF"/>
        </a:accent6>
        <a:hlink>
          <a:srgbClr val="9481DB"/>
        </a:hlink>
        <a:folHlink>
          <a:srgbClr val="EA8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GAJ</Template>
  <TotalTime>1729</TotalTime>
  <Words>1667</Words>
  <Application>Microsoft Office PowerPoint</Application>
  <PresentationFormat>On-screen Show (4:3)</PresentationFormat>
  <Paragraphs>221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Calibri</vt:lpstr>
      <vt:lpstr>Courier New</vt:lpstr>
      <vt:lpstr>Times New Roman</vt:lpstr>
      <vt:lpstr>Wingdings</vt:lpstr>
      <vt:lpstr>Default Design</vt:lpstr>
      <vt:lpstr>Ôn Tập Căn bản Java</vt:lpstr>
      <vt:lpstr>Object Oriented Programming</vt:lpstr>
      <vt:lpstr>Class</vt:lpstr>
      <vt:lpstr>Object</vt:lpstr>
      <vt:lpstr>Object…</vt:lpstr>
      <vt:lpstr>Constructor</vt:lpstr>
      <vt:lpstr>Constructor…</vt:lpstr>
      <vt:lpstr>Abstraction</vt:lpstr>
      <vt:lpstr>Abstraction…</vt:lpstr>
      <vt:lpstr>Inheritance</vt:lpstr>
      <vt:lpstr>Inheritance…</vt:lpstr>
      <vt:lpstr>Inheritance…</vt:lpstr>
      <vt:lpstr>Encapsulation</vt:lpstr>
      <vt:lpstr>Encapsulation…</vt:lpstr>
      <vt:lpstr>Encapsulation…</vt:lpstr>
      <vt:lpstr>Encapsulation…</vt:lpstr>
      <vt:lpstr>Encapsulation…</vt:lpstr>
      <vt:lpstr>Encapsulation…</vt:lpstr>
      <vt:lpstr>Polymorphism</vt:lpstr>
      <vt:lpstr>Polymorphism…</vt:lpstr>
      <vt:lpstr>Polymorphism…</vt:lpstr>
      <vt:lpstr>Polymorphism…</vt:lpstr>
      <vt:lpstr>Polymorphism</vt:lpstr>
      <vt:lpstr>Polymorphism…</vt:lpstr>
      <vt:lpstr>Polymorphism…</vt:lpstr>
      <vt:lpstr>Polymorphism…</vt:lpstr>
      <vt:lpstr>Polymorphism…</vt:lpstr>
      <vt:lpstr>Polymorphism…</vt:lpstr>
      <vt:lpstr>Polymorphism…</vt:lpstr>
      <vt:lpstr>^^ Cám Ơn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 PowerTemplate</dc:title>
  <dc:creator>Mất Tích</dc:creator>
  <cp:lastModifiedBy>nguyen truong</cp:lastModifiedBy>
  <cp:revision>69</cp:revision>
  <dcterms:created xsi:type="dcterms:W3CDTF">2013-06-01T21:12:19Z</dcterms:created>
  <dcterms:modified xsi:type="dcterms:W3CDTF">2014-06-08T06:28:39Z</dcterms:modified>
</cp:coreProperties>
</file>