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4"/>
  </p:notesMasterIdLst>
  <p:handoutMasterIdLst>
    <p:handoutMasterId r:id="rId15"/>
  </p:handoutMasterIdLst>
  <p:sldIdLst>
    <p:sldId id="256" r:id="rId3"/>
    <p:sldId id="328" r:id="rId4"/>
    <p:sldId id="344" r:id="rId5"/>
    <p:sldId id="329" r:id="rId6"/>
    <p:sldId id="331" r:id="rId7"/>
    <p:sldId id="333" r:id="rId8"/>
    <p:sldId id="334" r:id="rId9"/>
    <p:sldId id="332" r:id="rId10"/>
    <p:sldId id="335" r:id="rId11"/>
    <p:sldId id="336" r:id="rId12"/>
    <p:sldId id="343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28"/>
            <p14:sldId id="344"/>
            <p14:sldId id="329"/>
            <p14:sldId id="331"/>
            <p14:sldId id="333"/>
            <p14:sldId id="334"/>
            <p14:sldId id="332"/>
            <p14:sldId id="335"/>
            <p14:sldId id="336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c Tien" initials="NDT" lastIdx="2" clrIdx="0">
    <p:extLst>
      <p:ext uri="{19B8F6BF-5375-455C-9EA6-DF929625EA0E}">
        <p15:presenceInfo xmlns:p15="http://schemas.microsoft.com/office/powerpoint/2012/main" userId="S-1-12-1-490888966-1225478901-224002207-391986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000FF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 autoAdjust="0"/>
    <p:restoredTop sz="92479" autoAdjust="0"/>
  </p:normalViewPr>
  <p:slideViewPr>
    <p:cSldViewPr>
      <p:cViewPr>
        <p:scale>
          <a:sx n="100" d="100"/>
          <a:sy n="100" d="100"/>
        </p:scale>
        <p:origin x="211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6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Tien" userId="1d425f06-52f5-490b-9f00-5a0d395ba4e9" providerId="ADAL" clId="{779FDAD3-835C-41CB-9F4B-E720A52F606F}"/>
    <pc:docChg chg="custSel addSld delSld modSld modMainMaster modSection">
      <pc:chgData name="Nguyen Duc Tien" userId="1d425f06-52f5-490b-9f00-5a0d395ba4e9" providerId="ADAL" clId="{779FDAD3-835C-41CB-9F4B-E720A52F606F}" dt="2018-09-05T13:31:49.491" v="177" actId="2696"/>
      <pc:docMkLst>
        <pc:docMk/>
      </pc:docMkLst>
      <pc:sldChg chg="addSp delSp modSp del">
        <pc:chgData name="Nguyen Duc Tien" userId="1d425f06-52f5-490b-9f00-5a0d395ba4e9" providerId="ADAL" clId="{779FDAD3-835C-41CB-9F4B-E720A52F606F}" dt="2018-09-05T13:29:25.026" v="3" actId="2696"/>
        <pc:sldMkLst>
          <pc:docMk/>
          <pc:sldMk cId="2746940600" sldId="321"/>
        </pc:sldMkLst>
        <pc:spChg chg="add mod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2" creationId="{44FB9B80-63DA-4151-8413-779B5FA23468}"/>
          </ac:spMkLst>
        </pc:spChg>
        <pc:spChg chg="del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7" creationId="{EB3FE1A4-3524-4D33-A549-A6779317721C}"/>
          </ac:spMkLst>
        </pc:spChg>
      </pc:sldChg>
      <pc:sldChg chg="del">
        <pc:chgData name="Nguyen Duc Tien" userId="1d425f06-52f5-490b-9f00-5a0d395ba4e9" providerId="ADAL" clId="{779FDAD3-835C-41CB-9F4B-E720A52F606F}" dt="2018-09-05T13:30:13.532" v="10" actId="2696"/>
        <pc:sldMkLst>
          <pc:docMk/>
          <pc:sldMk cId="2275975665" sldId="323"/>
        </pc:sldMkLst>
      </pc:sldChg>
      <pc:sldChg chg="addSp delSp modSp del">
        <pc:chgData name="Nguyen Duc Tien" userId="1d425f06-52f5-490b-9f00-5a0d395ba4e9" providerId="ADAL" clId="{779FDAD3-835C-41CB-9F4B-E720A52F606F}" dt="2018-09-05T13:29:47.946" v="7" actId="2696"/>
        <pc:sldMkLst>
          <pc:docMk/>
          <pc:sldMk cId="2494252822" sldId="324"/>
        </pc:sldMkLst>
        <pc:spChg chg="add mod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2" creationId="{A3495402-F6F8-407C-A661-03E51A6E0F1C}"/>
          </ac:spMkLst>
        </pc:spChg>
        <pc:spChg chg="del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7" creationId="{EB3FE1A4-3524-4D33-A549-A6779317721C}"/>
          </ac:spMkLst>
        </pc:spChg>
      </pc:sldChg>
      <pc:sldChg chg="addSp delSp modSp add del">
        <pc:chgData name="Nguyen Duc Tien" userId="1d425f06-52f5-490b-9f00-5a0d395ba4e9" providerId="ADAL" clId="{779FDAD3-835C-41CB-9F4B-E720A52F606F}" dt="2018-09-05T13:31:24.979" v="99" actId="2696"/>
        <pc:sldMkLst>
          <pc:docMk/>
          <pc:sldMk cId="2300146294" sldId="325"/>
        </pc:sldMkLst>
        <pc:spChg chg="mod">
          <ac:chgData name="Nguyen Duc Tien" userId="1d425f06-52f5-490b-9f00-5a0d395ba4e9" providerId="ADAL" clId="{779FDAD3-835C-41CB-9F4B-E720A52F606F}" dt="2018-09-05T13:29:22.537" v="2"/>
          <ac:spMkLst>
            <pc:docMk/>
            <pc:sldMk cId="2300146294" sldId="325"/>
            <ac:spMk id="2" creationId="{AB156F38-EF20-46DC-BC0B-604353D88C83}"/>
          </ac:spMkLst>
        </pc:spChg>
        <pc:spChg chg="del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3" creationId="{0DC50FAB-1C93-4E71-9B40-222BE998A9F1}"/>
          </ac:spMkLst>
        </pc:spChg>
        <pc:spChg chg="add mod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7" creationId="{5F6A9903-3A6E-4664-AC15-D9EE87ABB0CC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39.129" v="155" actId="2696"/>
        <pc:sldMkLst>
          <pc:docMk/>
          <pc:sldMk cId="717026922" sldId="326"/>
        </pc:sldMkLst>
        <pc:spChg chg="mod">
          <ac:chgData name="Nguyen Duc Tien" userId="1d425f06-52f5-490b-9f00-5a0d395ba4e9" providerId="ADAL" clId="{779FDAD3-835C-41CB-9F4B-E720A52F606F}" dt="2018-09-05T13:29:45.405" v="6"/>
          <ac:spMkLst>
            <pc:docMk/>
            <pc:sldMk cId="717026922" sldId="326"/>
            <ac:spMk id="2" creationId="{AB156F38-EF20-46DC-BC0B-604353D88C83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49.491" v="177" actId="2696"/>
        <pc:sldMkLst>
          <pc:docMk/>
          <pc:sldMk cId="3039310619" sldId="327"/>
        </pc:sldMkLst>
        <pc:spChg chg="mod">
          <ac:chgData name="Nguyen Duc Tien" userId="1d425f06-52f5-490b-9f00-5a0d395ba4e9" providerId="ADAL" clId="{779FDAD3-835C-41CB-9F4B-E720A52F606F}" dt="2018-09-05T13:29:56.308" v="9"/>
          <ac:spMkLst>
            <pc:docMk/>
            <pc:sldMk cId="3039310619" sldId="327"/>
            <ac:spMk id="2" creationId="{AB156F38-EF20-46DC-BC0B-604353D88C83}"/>
          </ac:spMkLst>
        </pc:spChg>
      </pc:sldChg>
      <pc:sldChg chg="modSp add">
        <pc:chgData name="Nguyen Duc Tien" userId="1d425f06-52f5-490b-9f00-5a0d395ba4e9" providerId="ADAL" clId="{779FDAD3-835C-41CB-9F4B-E720A52F606F}" dt="2018-09-05T13:31:22.906" v="98" actId="20577"/>
        <pc:sldMkLst>
          <pc:docMk/>
          <pc:sldMk cId="3187365759" sldId="328"/>
        </pc:sldMkLst>
        <pc:spChg chg="mod">
          <ac:chgData name="Nguyen Duc Tien" userId="1d425f06-52f5-490b-9f00-5a0d395ba4e9" providerId="ADAL" clId="{779FDAD3-835C-41CB-9F4B-E720A52F606F}" dt="2018-09-05T13:31:22.906" v="98" actId="20577"/>
          <ac:spMkLst>
            <pc:docMk/>
            <pc:sldMk cId="3187365759" sldId="328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36.379" v="154" actId="20577"/>
        <pc:sldMkLst>
          <pc:docMk/>
          <pc:sldMk cId="185860002" sldId="329"/>
        </pc:sldMkLst>
        <pc:spChg chg="mod">
          <ac:chgData name="Nguyen Duc Tien" userId="1d425f06-52f5-490b-9f00-5a0d395ba4e9" providerId="ADAL" clId="{779FDAD3-835C-41CB-9F4B-E720A52F606F}" dt="2018-09-05T13:31:36.379" v="154" actId="20577"/>
          <ac:spMkLst>
            <pc:docMk/>
            <pc:sldMk cId="185860002" sldId="329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46.983" v="176" actId="20577"/>
        <pc:sldMkLst>
          <pc:docMk/>
          <pc:sldMk cId="1202264897" sldId="330"/>
        </pc:sldMkLst>
        <pc:spChg chg="mod">
          <ac:chgData name="Nguyen Duc Tien" userId="1d425f06-52f5-490b-9f00-5a0d395ba4e9" providerId="ADAL" clId="{779FDAD3-835C-41CB-9F4B-E720A52F606F}" dt="2018-09-05T13:31:46.983" v="176" actId="20577"/>
          <ac:spMkLst>
            <pc:docMk/>
            <pc:sldMk cId="1202264897" sldId="330"/>
            <ac:spMk id="2" creationId="{E32C7244-B6EB-42C9-94A7-6D49B57AAB0D}"/>
          </ac:spMkLst>
        </pc:spChg>
      </pc:sldChg>
      <pc:sldMasterChg chg="modSldLayout">
        <pc:chgData name="Nguyen Duc Tien" userId="1d425f06-52f5-490b-9f00-5a0d395ba4e9" providerId="ADAL" clId="{779FDAD3-835C-41CB-9F4B-E720A52F606F}" dt="2018-09-05T13:30:56.749" v="68" actId="20577"/>
        <pc:sldMasterMkLst>
          <pc:docMk/>
          <pc:sldMasterMk cId="0" sldId="2147483648"/>
        </pc:sldMasterMkLst>
        <pc:sldLayoutChg chg="modSp">
          <pc:chgData name="Nguyen Duc Tien" userId="1d425f06-52f5-490b-9f00-5a0d395ba4e9" providerId="ADAL" clId="{779FDAD3-835C-41CB-9F4B-E720A52F606F}" dt="2018-09-05T13:30:56.749" v="68" actId="20577"/>
          <pc:sldLayoutMkLst>
            <pc:docMk/>
            <pc:sldMasterMk cId="0" sldId="2147483648"/>
            <pc:sldLayoutMk cId="0" sldId="2147483650"/>
          </pc:sldLayoutMkLst>
          <pc:spChg chg="mod">
            <ac:chgData name="Nguyen Duc Tien" userId="1d425f06-52f5-490b-9f00-5a0d395ba4e9" providerId="ADAL" clId="{779FDAD3-835C-41CB-9F4B-E720A52F606F}" dt="2018-09-05T13:30:56.749" v="68" actId="20577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</pc:sldMasterChg>
    </pc:docChg>
  </pc:docChgLst>
  <pc:docChgLst>
    <pc:chgData name="Nguyen Duc Tien" userId="1d425f06-52f5-490b-9f00-5a0d395ba4e9" providerId="ADAL" clId="{E11085C8-4DB9-4DF8-8040-FF649E572B99}"/>
    <pc:docChg chg="custSel delSld modSld modSection">
      <pc:chgData name="Nguyen Duc Tien" userId="1d425f06-52f5-490b-9f00-5a0d395ba4e9" providerId="ADAL" clId="{E11085C8-4DB9-4DF8-8040-FF649E572B99}" dt="2018-06-12T08:32:34.367" v="142" actId="20577"/>
      <pc:docMkLst>
        <pc:docMk/>
      </pc:docMkLst>
      <pc:sldChg chg="modSp">
        <pc:chgData name="Nguyen Duc Tien" userId="1d425f06-52f5-490b-9f00-5a0d395ba4e9" providerId="ADAL" clId="{E11085C8-4DB9-4DF8-8040-FF649E572B99}" dt="2018-06-12T08:32:34.367" v="142" actId="20577"/>
        <pc:sldMkLst>
          <pc:docMk/>
          <pc:sldMk cId="0" sldId="256"/>
        </pc:sldMkLst>
        <pc:spChg chg="mod">
          <ac:chgData name="Nguyen Duc Tien" userId="1d425f06-52f5-490b-9f00-5a0d395ba4e9" providerId="ADAL" clId="{E11085C8-4DB9-4DF8-8040-FF649E572B99}" dt="2018-06-12T08:32:34.367" v="14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Duc Tien" userId="1d425f06-52f5-490b-9f00-5a0d395ba4e9" providerId="ADAL" clId="{E11085C8-4DB9-4DF8-8040-FF649E572B99}" dt="2018-06-12T08:29:56.220" v="121" actId="5793"/>
          <ac:spMkLst>
            <pc:docMk/>
            <pc:sldMk cId="0" sldId="256"/>
            <ac:spMk id="3" creationId="{97E307C7-7BD2-4554-9342-0CD1FC8FA50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/>
              <a:t>c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GVHS: Giáo viên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5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11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0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30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IT2000 – Thực hành Nhập môn CNTT-TT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vi-VN"/>
              <a:t>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0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1B9C33-726F-4159-8EF3-D76A3282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93961C-C9EC-46A0-8E6F-B22880015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1CCE998-D39C-445D-A53F-0ED10367F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3EC9632-8C11-413A-8985-F9A93C60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0652711-D044-4B4E-AB40-00F917D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28BDF10-4677-44C3-B17C-56A5873C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1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ED331A-79B8-4E07-B3FD-EB6BE4B0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59A506A-928D-44B0-AD3A-CAE14615F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4B2A5A-A00C-4977-AFA0-97A54D85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FF4F55A-6535-4802-BC06-6839BFA90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3F51E62-5E1A-4FB9-B267-55270983F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D613BA1-CC78-4FBD-A807-BF7DDC4D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A5AE4C2-E27B-483D-BCC2-F0C05E00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2D6876E-6AED-457D-826A-4D2C121B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976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7A3CE2-E9F2-476B-BE8D-9EEE00FC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892DE40-4F31-489B-B5F0-873195BE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32206CF-1954-4DE9-B64B-197169C7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5A62125-726B-4F5A-9FA8-361D1F6B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427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07075E7-D978-4F02-8F32-688F80DD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59B2AEB-BCB6-4B7A-A0BD-9216DBFC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0077AB6-62B7-4B8E-AC72-4E4AE6C8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315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6AE8E3-E208-4846-9D8B-8FDA7519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2237B3-14A3-4F26-9195-0FEAC986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072D8A9-2EE5-421C-AF84-2E4A64122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C47F8E-E4FA-4907-BBA4-1CF7137C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14595F3-C01A-4D83-B5D9-A697F127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FDB2402-9A1D-4980-B253-74B39D55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3490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486B15-5702-4329-B202-75C5A306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E46D23A-8D8B-4793-B5CA-16A28BD19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F25E7AA-4E12-4110-8692-39EC97219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232E4BC-B086-4899-879B-AD5D7429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78F0CC5-1D26-44DE-B37F-253052E1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661124C-469A-4DAA-8BA5-55B7D60E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9651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BCBEDA-619C-4803-9AE4-08B60B04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A8529AC-8DCE-4C19-8EE2-0011485FE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E32AF7-261A-49CD-8FF0-E6B61183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29EF012-1670-43D8-BD57-8BF92389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245AC6-A6C6-4915-A443-1DA19618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8919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838E3F3-6E7E-4CD1-8C34-3249E838B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E1AB8FD-E6E8-4C04-A488-B35FE6836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FFF9C7E-BEA9-4B20-A5B7-76895686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7B4F79A-D927-49C1-BEAA-4714AA9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929A722-BA75-46C5-B687-6C17FC38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9999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810" y="2258869"/>
            <a:ext cx="6953876" cy="111012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spc="75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94665" y="3398997"/>
            <a:ext cx="6953876" cy="1290143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16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927727" y="4509121"/>
            <a:ext cx="5288546" cy="2115235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grpSp>
        <p:nvGrpSpPr>
          <p:cNvPr id="2" name="グループ化 1"/>
          <p:cNvGrpSpPr/>
          <p:nvPr userDrawn="1"/>
        </p:nvGrpSpPr>
        <p:grpSpPr>
          <a:xfrm>
            <a:off x="7106816" y="-914"/>
            <a:ext cx="2047905" cy="1566927"/>
            <a:chOff x="14212397" y="-1371"/>
            <a:chExt cx="4095455" cy="2350390"/>
          </a:xfrm>
        </p:grpSpPr>
        <p:sp>
          <p:nvSpPr>
            <p:cNvPr id="5" name="直角三角形 4"/>
            <p:cNvSpPr/>
            <p:nvPr userDrawn="1"/>
          </p:nvSpPr>
          <p:spPr>
            <a:xfrm rot="10800000">
              <a:off x="16421955" y="-1370"/>
              <a:ext cx="1864458" cy="2350389"/>
            </a:xfrm>
            <a:prstGeom prst="rtTriangl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" name="直角三角形 6"/>
            <p:cNvSpPr/>
            <p:nvPr userDrawn="1"/>
          </p:nvSpPr>
          <p:spPr>
            <a:xfrm rot="10800000">
              <a:off x="14212397" y="-1371"/>
              <a:ext cx="4095455" cy="1949515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  <a:tileRect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10" name="直角三角形 9"/>
          <p:cNvSpPr/>
          <p:nvPr userDrawn="1"/>
        </p:nvSpPr>
        <p:spPr>
          <a:xfrm>
            <a:off x="-6134" y="5288331"/>
            <a:ext cx="93231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1" name="直角三角形 10"/>
          <p:cNvSpPr/>
          <p:nvPr userDrawn="1"/>
        </p:nvSpPr>
        <p:spPr>
          <a:xfrm>
            <a:off x="-6134" y="5555580"/>
            <a:ext cx="2047905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96820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ơ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đ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4571194" y="1219202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lệ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3" y="1219202"/>
            <a:ext cx="5105397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3429000" y="1210470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  <p:pic>
        <p:nvPicPr>
          <p:cNvPr id="8" name="Picture 7" descr="pp1.jpg">
            <a:extLst>
              <a:ext uri="{FF2B5EF4-FFF2-40B4-BE49-F238E27FC236}">
                <a16:creationId xmlns:a16="http://schemas.microsoft.com/office/drawing/2014/main" id="{38B657E4-BB48-400F-ABD4-B0F784DB2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53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DA753B-796E-4F49-9A81-B3920206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FF670F-B247-48A1-BE88-18F04BD7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106350-FF4C-44E7-B707-5B17576C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3B08B2D-65FD-4E1B-B3BD-53A3DF1C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D5EA987-0E99-4C13-993C-262A0C0B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769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94C685-AEDC-405D-9D15-91C774CF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A912AC3-34ED-4C16-82BC-91408F96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B8E8F75-97F6-486A-9A58-961689B2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E71A7AD-29DA-4A55-A19E-9BD5DD67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166B425-1187-4BD0-92F4-175FE764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73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8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5" r:id="rId5"/>
    <p:sldLayoutId id="2147483660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B0359AC-4295-4EE5-B938-7631047E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4BB57D-C36A-49D5-8445-AEB39CDE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EE07D0-6DB7-4C59-8598-BDBA3068E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BEC6-5927-493D-8628-D7B4C2EFA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C92C899-93A4-4C7E-B277-AC52B1B81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17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924050"/>
            <a:ext cx="9144000" cy="71030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err="1">
                <a:solidFill>
                  <a:srgbClr val="C00000"/>
                </a:solidFill>
              </a:rPr>
              <a:t>Nhập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môn</a:t>
            </a:r>
            <a:r>
              <a:rPr lang="en-US" sz="2800" b="1" dirty="0">
                <a:solidFill>
                  <a:srgbClr val="C00000"/>
                </a:solidFill>
              </a:rPr>
              <a:t> JAVA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 err="1">
                <a:solidFill>
                  <a:srgbClr val="C00000"/>
                </a:solidFill>
              </a:rPr>
              <a:t>Bài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tập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lớn</a:t>
            </a:r>
            <a:r>
              <a:rPr lang="en-US" sz="2800" b="1" dirty="0">
                <a:solidFill>
                  <a:srgbClr val="C00000"/>
                </a:solidFill>
              </a:rPr>
              <a:t>/</a:t>
            </a:r>
            <a:r>
              <a:rPr lang="en-US" sz="2800" b="1" dirty="0" err="1">
                <a:solidFill>
                  <a:srgbClr val="C00000"/>
                </a:solidFill>
              </a:rPr>
              <a:t>Báo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cáo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D27615-7F4B-4FB1-88A3-0D5A2F5F0355}"/>
              </a:ext>
            </a:extLst>
          </p:cNvPr>
          <p:cNvSpPr txBox="1">
            <a:spLocks/>
          </p:cNvSpPr>
          <p:nvPr/>
        </p:nvSpPr>
        <p:spPr>
          <a:xfrm>
            <a:off x="0" y="3098269"/>
            <a:ext cx="9144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CH</a:t>
            </a:r>
            <a:r>
              <a:rPr lang="vi-VN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Ư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ƠNG TRÌNH QUẢN LÝ PH</a:t>
            </a:r>
            <a:r>
              <a:rPr lang="vi-VN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Ư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ƠNG TIỆN GIAO THÔNG</a:t>
            </a:r>
            <a:endParaRPr lang="en-US" sz="2800" dirty="0">
              <a:solidFill>
                <a:srgbClr val="00009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C43560A-AB07-458B-8CCB-098202D3E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88730"/>
            <a:ext cx="3234889" cy="2005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307C7-7BD2-4554-9342-0CD1FC8FA505}"/>
              </a:ext>
            </a:extLst>
          </p:cNvPr>
          <p:cNvSpPr txBox="1"/>
          <p:nvPr/>
        </p:nvSpPr>
        <p:spPr>
          <a:xfrm>
            <a:off x="324774" y="4609237"/>
            <a:ext cx="42426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Đình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Lâm</a:t>
            </a:r>
            <a:endParaRPr lang="en-US" dirty="0">
              <a:solidFill>
                <a:schemeClr val="bg1"/>
              </a:solidFill>
            </a:endParaRPr>
          </a:p>
          <a:p>
            <a:pPr marL="1090613"/>
            <a:r>
              <a:rPr lang="en-US" dirty="0" err="1">
                <a:solidFill>
                  <a:schemeClr val="bg1"/>
                </a:solidFill>
              </a:rPr>
              <a:t>Ngô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Quốc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Dũng</a:t>
            </a:r>
            <a:endParaRPr lang="en-US" dirty="0">
              <a:solidFill>
                <a:schemeClr val="bg1"/>
              </a:solidFill>
            </a:endParaRPr>
          </a:p>
          <a:p>
            <a:pPr marL="1090613"/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Phạm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Kiên</a:t>
            </a:r>
            <a:endParaRPr lang="en-US" dirty="0">
              <a:solidFill>
                <a:schemeClr val="bg1"/>
              </a:solidFill>
            </a:endParaRPr>
          </a:p>
          <a:p>
            <a:pPr marL="1090613"/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Đạt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: IT-LTU</a:t>
            </a:r>
          </a:p>
          <a:p>
            <a:r>
              <a:rPr lang="en-US" dirty="0" err="1">
                <a:solidFill>
                  <a:schemeClr val="bg1"/>
                </a:solidFill>
              </a:rPr>
              <a:t>Giáo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h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dẫn</a:t>
            </a:r>
            <a:r>
              <a:rPr lang="en-US" dirty="0">
                <a:solidFill>
                  <a:schemeClr val="bg1"/>
                </a:solidFill>
              </a:rPr>
              <a:t>: TS. </a:t>
            </a:r>
            <a:r>
              <a:rPr lang="en-US" dirty="0" err="1">
                <a:solidFill>
                  <a:schemeClr val="bg1"/>
                </a:solidFill>
              </a:rPr>
              <a:t>Trần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Hải</a:t>
            </a:r>
            <a:r>
              <a:rPr lang="en-US" dirty="0">
                <a:solidFill>
                  <a:schemeClr val="bg1"/>
                </a:solidFill>
              </a:rPr>
              <a:t> Anh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4E1D52-726C-4C80-84A8-E42D38D2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D7414FC-470A-4ADC-9C2F-C5BD96AC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07FCEAD-0500-4F1F-B35B-29A07AF2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IT3670Q – Nhập môn Java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B53D36B-80C8-494A-BA26-0AA65ACC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10</a:t>
            </a:fld>
            <a:r>
              <a:rPr lang="en-US"/>
              <a:t>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EEF1B61-7917-49B9-8839-C6551346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9" y="1676702"/>
            <a:ext cx="9050013" cy="3534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hỗ dành sẵn cho Nội dung 2">
            <a:extLst>
              <a:ext uri="{FF2B5EF4-FFF2-40B4-BE49-F238E27FC236}">
                <a16:creationId xmlns:a16="http://schemas.microsoft.com/office/drawing/2014/main" id="{D9493352-25EB-4E81-AEA1-925A6C028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3" y="5394325"/>
            <a:ext cx="9050337" cy="73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6000" dirty="0"/>
              <a:t>THANK YOU!</a:t>
            </a:r>
            <a:endParaRPr kumimoji="1" lang="ja-JP" altLang="en-US" sz="60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000" dirty="0"/>
              <a:t>ANY QUESTIONS?</a:t>
            </a:r>
            <a:endParaRPr kumimoji="1" lang="ja-JP" altLang="en-US" sz="20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3"/>
          </p:nvPr>
        </p:nvSpPr>
        <p:spPr>
          <a:xfrm>
            <a:off x="1927727" y="6019800"/>
            <a:ext cx="5288546" cy="762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1100" dirty="0" err="1"/>
              <a:t>Chương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trình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quản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lý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các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phương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tiện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giao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thông</a:t>
            </a:r>
            <a:endParaRPr kumimoji="1" lang="en-US" altLang="ja-JP" sz="1100" dirty="0"/>
          </a:p>
          <a:p>
            <a:pPr marL="0" indent="0">
              <a:buNone/>
            </a:pPr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</a:rPr>
              <a:t> 7.1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5150" y="6449729"/>
            <a:ext cx="1828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vi-V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9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AE1-FD64-4D4E-91D3-3BCCC433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41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Bài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toán</a:t>
            </a:r>
            <a:r>
              <a:rPr lang="vi-VN" sz="1800" dirty="0">
                <a:latin typeface="+mj-lt"/>
              </a:rPr>
              <a:t> yêu </a:t>
            </a:r>
            <a:r>
              <a:rPr lang="vi-VN" sz="1800" dirty="0" err="1">
                <a:latin typeface="+mj-lt"/>
              </a:rPr>
              <a:t>cầu</a:t>
            </a:r>
            <a:r>
              <a:rPr lang="vi-VN" sz="1800" dirty="0">
                <a:latin typeface="+mj-lt"/>
              </a:rPr>
              <a:t> xây </a:t>
            </a:r>
            <a:r>
              <a:rPr lang="vi-VN" sz="1800" dirty="0" err="1">
                <a:latin typeface="+mj-lt"/>
              </a:rPr>
              <a:t>dựng</a:t>
            </a:r>
            <a:r>
              <a:rPr lang="vi-VN" sz="1800" dirty="0">
                <a:latin typeface="+mj-lt"/>
              </a:rPr>
              <a:t> chương </a:t>
            </a:r>
            <a:r>
              <a:rPr lang="vi-VN" sz="1800" dirty="0" err="1">
                <a:latin typeface="+mj-lt"/>
              </a:rPr>
              <a:t>trình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quản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lý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phương </a:t>
            </a:r>
            <a:r>
              <a:rPr lang="vi-VN" sz="1800" dirty="0" err="1">
                <a:latin typeface="+mj-lt"/>
              </a:rPr>
              <a:t>tiện</a:t>
            </a:r>
            <a:r>
              <a:rPr lang="vi-VN" sz="1800" dirty="0">
                <a:latin typeface="+mj-lt"/>
              </a:rPr>
              <a:t> giao thông bao </a:t>
            </a:r>
            <a:r>
              <a:rPr lang="vi-VN" sz="1800" dirty="0" err="1">
                <a:latin typeface="+mj-lt"/>
              </a:rPr>
              <a:t>gồm</a:t>
            </a:r>
            <a:r>
              <a:rPr lang="vi-VN" sz="1800" dirty="0">
                <a:latin typeface="+mj-lt"/>
              </a:rPr>
              <a:t>: ô tô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car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, xe </a:t>
            </a:r>
            <a:r>
              <a:rPr lang="vi-VN" sz="1800" dirty="0" err="1">
                <a:latin typeface="+mj-lt"/>
              </a:rPr>
              <a:t>máy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bike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, xe </a:t>
            </a:r>
            <a:r>
              <a:rPr lang="vi-VN" sz="1800" dirty="0" err="1">
                <a:latin typeface="+mj-lt"/>
              </a:rPr>
              <a:t>tải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truck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.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phương </a:t>
            </a:r>
            <a:r>
              <a:rPr lang="vi-VN" sz="1800" dirty="0" err="1">
                <a:latin typeface="+mj-lt"/>
              </a:rPr>
              <a:t>tiện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có</a:t>
            </a:r>
            <a:r>
              <a:rPr lang="vi-VN" sz="1800" dirty="0">
                <a:latin typeface="+mj-lt"/>
              </a:rPr>
              <a:t> 4 </a:t>
            </a:r>
            <a:r>
              <a:rPr lang="vi-VN" sz="1800" dirty="0" err="1">
                <a:latin typeface="+mj-lt"/>
              </a:rPr>
              <a:t>thuộc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tính</a:t>
            </a:r>
            <a:r>
              <a:rPr lang="vi-VN" sz="1800" dirty="0">
                <a:latin typeface="+mj-lt"/>
              </a:rPr>
              <a:t> chung </a:t>
            </a:r>
            <a:r>
              <a:rPr lang="vi-VN" sz="1800" dirty="0" err="1">
                <a:latin typeface="+mj-lt"/>
              </a:rPr>
              <a:t>là</a:t>
            </a:r>
            <a:r>
              <a:rPr lang="vi-VN" sz="1800" dirty="0">
                <a:latin typeface="+mj-lt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Hãng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sản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xuất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Make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Năm </a:t>
            </a:r>
            <a:r>
              <a:rPr lang="vi-VN" sz="1800" dirty="0" err="1">
                <a:latin typeface="+mj-lt"/>
              </a:rPr>
              <a:t>sản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xuất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Manufacturing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Year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Giá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bán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Price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Màu</a:t>
            </a:r>
            <a:r>
              <a:rPr lang="vi-VN" sz="1800" dirty="0">
                <a:latin typeface="+mj-lt"/>
              </a:rPr>
              <a:t> xe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Color</a:t>
            </a:r>
            <a:r>
              <a:rPr lang="vi-VN" sz="1800" i="1" dirty="0">
                <a:latin typeface="+mj-lt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Và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thuộc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tính</a:t>
            </a:r>
            <a:r>
              <a:rPr lang="vi-VN" sz="1800" dirty="0">
                <a:latin typeface="+mj-lt"/>
              </a:rPr>
              <a:t> riêng: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Ô tô: </a:t>
            </a:r>
            <a:r>
              <a:rPr lang="vi-VN" sz="1800" dirty="0" err="1">
                <a:latin typeface="+mj-lt"/>
              </a:rPr>
              <a:t>Số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chỗ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ngồi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number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of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seats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và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kiểu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động</a:t>
            </a:r>
            <a:r>
              <a:rPr lang="vi-VN" sz="1800" dirty="0">
                <a:latin typeface="+mj-lt"/>
              </a:rPr>
              <a:t> cơ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type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of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engine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Xe </a:t>
            </a:r>
            <a:r>
              <a:rPr lang="vi-VN" sz="1800" dirty="0" err="1">
                <a:latin typeface="+mj-lt"/>
              </a:rPr>
              <a:t>máy</a:t>
            </a:r>
            <a:r>
              <a:rPr lang="vi-VN" sz="1800" dirty="0">
                <a:latin typeface="+mj-lt"/>
              </a:rPr>
              <a:t>: Công </a:t>
            </a:r>
            <a:r>
              <a:rPr lang="vi-VN" sz="1800" dirty="0" err="1">
                <a:latin typeface="+mj-lt"/>
              </a:rPr>
              <a:t>suất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power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Xe </a:t>
            </a:r>
            <a:r>
              <a:rPr lang="vi-VN" sz="1800" dirty="0" err="1">
                <a:latin typeface="+mj-lt"/>
              </a:rPr>
              <a:t>tải</a:t>
            </a:r>
            <a:r>
              <a:rPr lang="vi-VN" sz="1800" dirty="0">
                <a:latin typeface="+mj-lt"/>
              </a:rPr>
              <a:t>: </a:t>
            </a:r>
            <a:r>
              <a:rPr lang="vi-VN" sz="1800" dirty="0" err="1">
                <a:latin typeface="+mj-lt"/>
              </a:rPr>
              <a:t>Trọng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tải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load</a:t>
            </a:r>
            <a:r>
              <a:rPr lang="vi-VN" sz="1800" i="1" dirty="0">
                <a:latin typeface="+mj-lt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vi-VN" sz="1800" dirty="0">
                <a:latin typeface="+mj-lt"/>
              </a:rPr>
              <a:t>Chương </a:t>
            </a:r>
            <a:r>
              <a:rPr lang="vi-VN" sz="1800" dirty="0" err="1">
                <a:latin typeface="+mj-lt"/>
              </a:rPr>
              <a:t>trình</a:t>
            </a:r>
            <a:r>
              <a:rPr lang="vi-VN" sz="1800" dirty="0">
                <a:latin typeface="+mj-lt"/>
              </a:rPr>
              <a:t> cung </a:t>
            </a:r>
            <a:r>
              <a:rPr lang="vi-VN" sz="1800" dirty="0" err="1">
                <a:latin typeface="+mj-lt"/>
              </a:rPr>
              <a:t>cấp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chức</a:t>
            </a:r>
            <a:r>
              <a:rPr lang="vi-VN" sz="1800" dirty="0">
                <a:latin typeface="+mj-lt"/>
              </a:rPr>
              <a:t> năng như: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Thêm, </a:t>
            </a:r>
            <a:r>
              <a:rPr lang="vi-VN" sz="1800" dirty="0" err="1">
                <a:latin typeface="+mj-lt"/>
              </a:rPr>
              <a:t>sửa</a:t>
            </a:r>
            <a:r>
              <a:rPr lang="vi-VN" sz="1800" dirty="0">
                <a:latin typeface="+mj-lt"/>
              </a:rPr>
              <a:t>, </a:t>
            </a:r>
            <a:r>
              <a:rPr lang="vi-VN" sz="1800" dirty="0" err="1">
                <a:latin typeface="+mj-lt"/>
              </a:rPr>
              <a:t>xóa</a:t>
            </a:r>
            <a:r>
              <a:rPr lang="vi-VN" sz="1800" dirty="0">
                <a:latin typeface="+mj-lt"/>
              </a:rPr>
              <a:t> thông tin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loại</a:t>
            </a:r>
            <a:r>
              <a:rPr lang="vi-VN" sz="1800" dirty="0">
                <a:latin typeface="+mj-lt"/>
              </a:rPr>
              <a:t> xe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add</a:t>
            </a:r>
            <a:r>
              <a:rPr lang="vi-VN" sz="1800" i="1" dirty="0">
                <a:latin typeface="+mj-lt"/>
              </a:rPr>
              <a:t>, </a:t>
            </a:r>
            <a:r>
              <a:rPr lang="vi-VN" sz="1800" i="1" dirty="0" err="1">
                <a:latin typeface="+mj-lt"/>
              </a:rPr>
              <a:t>update</a:t>
            </a:r>
            <a:r>
              <a:rPr lang="vi-VN" sz="1800" i="1" dirty="0">
                <a:latin typeface="+mj-lt"/>
              </a:rPr>
              <a:t>, </a:t>
            </a:r>
            <a:r>
              <a:rPr lang="vi-VN" sz="1800" i="1" dirty="0" err="1">
                <a:latin typeface="+mj-lt"/>
              </a:rPr>
              <a:t>delete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Tìm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kiếm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loại</a:t>
            </a:r>
            <a:r>
              <a:rPr lang="vi-VN" sz="1800" dirty="0">
                <a:latin typeface="+mj-lt"/>
              </a:rPr>
              <a:t> xe </a:t>
            </a:r>
            <a:r>
              <a:rPr lang="vi-VN" sz="1800" dirty="0" err="1">
                <a:latin typeface="+mj-lt"/>
              </a:rPr>
              <a:t>với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loại</a:t>
            </a:r>
            <a:r>
              <a:rPr lang="vi-VN" sz="1800" dirty="0">
                <a:latin typeface="+mj-lt"/>
              </a:rPr>
              <a:t> thông tin </a:t>
            </a:r>
            <a:r>
              <a:rPr lang="vi-VN" sz="1800" dirty="0" err="1">
                <a:latin typeface="+mj-lt"/>
              </a:rPr>
              <a:t>tìm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kiếm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khác</a:t>
            </a:r>
            <a:r>
              <a:rPr lang="vi-VN" sz="1800" dirty="0">
                <a:latin typeface="+mj-lt"/>
              </a:rPr>
              <a:t> nhau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find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IT2000 – Thực hành Nhập môn CNTT-TT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736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r>
              <a:rPr lang="en-US"/>
              <a:t>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3008885C-E2BC-48EF-9D4B-5BE6B44E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95" y="1161878"/>
            <a:ext cx="3238952" cy="2400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053B21BA-30DB-4762-9F15-AA8596BC4841}"/>
              </a:ext>
            </a:extLst>
          </p:cNvPr>
          <p:cNvSpPr/>
          <p:nvPr/>
        </p:nvSpPr>
        <p:spPr>
          <a:xfrm>
            <a:off x="4419150" y="1808046"/>
            <a:ext cx="2057400" cy="545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Laucher</a:t>
            </a:r>
            <a:endParaRPr lang="vi-VN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C40D05C2-375E-438F-9AD9-143E164B5406}"/>
              </a:ext>
            </a:extLst>
          </p:cNvPr>
          <p:cNvSpPr/>
          <p:nvPr/>
        </p:nvSpPr>
        <p:spPr>
          <a:xfrm>
            <a:off x="4419150" y="2677141"/>
            <a:ext cx="2057400" cy="545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Vehicle</a:t>
            </a:r>
            <a:endParaRPr lang="vi-VN" dirty="0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11610CA-8AAF-4913-A71C-FAB7B4AD3200}"/>
              </a:ext>
            </a:extLst>
          </p:cNvPr>
          <p:cNvSpPr/>
          <p:nvPr/>
        </p:nvSpPr>
        <p:spPr>
          <a:xfrm>
            <a:off x="5562600" y="4064864"/>
            <a:ext cx="1412913" cy="54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Truck</a:t>
            </a:r>
            <a:endParaRPr lang="vi-VN" dirty="0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D5D8D4B8-A45E-4217-9BF5-448FD4B456F1}"/>
              </a:ext>
            </a:extLst>
          </p:cNvPr>
          <p:cNvSpPr/>
          <p:nvPr/>
        </p:nvSpPr>
        <p:spPr>
          <a:xfrm>
            <a:off x="7239000" y="4064864"/>
            <a:ext cx="1412913" cy="54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Find</a:t>
            </a:r>
            <a:endParaRPr lang="vi-VN" dirty="0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E83BF57-DAE9-4A7F-814F-C6988D19DBCE}"/>
              </a:ext>
            </a:extLst>
          </p:cNvPr>
          <p:cNvSpPr/>
          <p:nvPr/>
        </p:nvSpPr>
        <p:spPr>
          <a:xfrm>
            <a:off x="3865543" y="4064864"/>
            <a:ext cx="1412913" cy="54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Bike</a:t>
            </a:r>
            <a:endParaRPr lang="vi-VN" dirty="0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7D53B26F-ABA5-4389-AB48-EAFC3F894804}"/>
              </a:ext>
            </a:extLst>
          </p:cNvPr>
          <p:cNvSpPr/>
          <p:nvPr/>
        </p:nvSpPr>
        <p:spPr>
          <a:xfrm>
            <a:off x="2168486" y="4064863"/>
            <a:ext cx="1412913" cy="54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Car</a:t>
            </a:r>
            <a:endParaRPr lang="vi-VN" dirty="0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214804ED-35C9-4BC9-84C2-CB04C2B04386}"/>
              </a:ext>
            </a:extLst>
          </p:cNvPr>
          <p:cNvSpPr/>
          <p:nvPr/>
        </p:nvSpPr>
        <p:spPr>
          <a:xfrm>
            <a:off x="6815770" y="4933959"/>
            <a:ext cx="2186380" cy="457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ShowVehicleFound</a:t>
            </a:r>
            <a:endParaRPr lang="vi-VN" dirty="0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BF923835-DB95-42B4-9A56-8FAA2D67A88C}"/>
              </a:ext>
            </a:extLst>
          </p:cNvPr>
          <p:cNvSpPr/>
          <p:nvPr/>
        </p:nvSpPr>
        <p:spPr>
          <a:xfrm>
            <a:off x="4285688" y="5851648"/>
            <a:ext cx="2375756" cy="5797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CreateExcel</a:t>
            </a:r>
            <a:endParaRPr lang="vi-VN" dirty="0"/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C897D420-75D0-46BF-9F82-51E7189E7BE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47850" y="2353282"/>
            <a:ext cx="0" cy="32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D074AA63-1513-4325-B69A-0B738D363FD2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2874943" y="3222377"/>
            <a:ext cx="2572907" cy="84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BF45F3B1-77CB-432E-BD88-4E06D6AC47AA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4572000" y="3222377"/>
            <a:ext cx="875850" cy="84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5FC61B1D-300D-4CFF-9F47-13E0BCAB3C7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447850" y="3222377"/>
            <a:ext cx="821207" cy="84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967F55E-93C8-4387-962C-6E73D9AB636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5447850" y="3222377"/>
            <a:ext cx="2497607" cy="84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1960EE94-5414-41AD-9BB9-41673DE5F40C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 flipH="1">
            <a:off x="7908960" y="4610100"/>
            <a:ext cx="36497" cy="32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871900C4-7CDD-419B-ABC3-4E5F697645ED}"/>
              </a:ext>
            </a:extLst>
          </p:cNvPr>
          <p:cNvCxnSpPr>
            <a:cxnSpLocks/>
            <a:stCxn id="17" idx="2"/>
            <a:endCxn id="22" idx="1"/>
          </p:cNvCxnSpPr>
          <p:nvPr/>
        </p:nvCxnSpPr>
        <p:spPr>
          <a:xfrm>
            <a:off x="2874943" y="4610099"/>
            <a:ext cx="1758666" cy="132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5261728C-8783-4F0C-9C06-0287427B77AE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4572000" y="4610100"/>
            <a:ext cx="901566" cy="124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754D6115-05D9-416C-B10E-0E2447845A76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5473566" y="4610100"/>
            <a:ext cx="795491" cy="124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E4591509-BDCA-4B99-9E27-AC0594A6C374}"/>
              </a:ext>
            </a:extLst>
          </p:cNvPr>
          <p:cNvCxnSpPr>
            <a:cxnSpLocks/>
            <a:stCxn id="21" idx="2"/>
            <a:endCxn id="22" idx="7"/>
          </p:cNvCxnSpPr>
          <p:nvPr/>
        </p:nvCxnSpPr>
        <p:spPr>
          <a:xfrm flipH="1">
            <a:off x="6313523" y="5391318"/>
            <a:ext cx="1595437" cy="54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80B47993-0506-4161-81A1-D7D43C804C83}"/>
              </a:ext>
            </a:extLst>
          </p:cNvPr>
          <p:cNvSpPr txBox="1"/>
          <p:nvPr/>
        </p:nvSpPr>
        <p:spPr>
          <a:xfrm>
            <a:off x="3865543" y="1058469"/>
            <a:ext cx="478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endParaRPr lang="vi-VN" dirty="0"/>
          </a:p>
        </p:txBody>
      </p:sp>
      <p:sp>
        <p:nvSpPr>
          <p:cNvPr id="90" name="Hình chữ nhật 89">
            <a:extLst>
              <a:ext uri="{FF2B5EF4-FFF2-40B4-BE49-F238E27FC236}">
                <a16:creationId xmlns:a16="http://schemas.microsoft.com/office/drawing/2014/main" id="{C73268B1-FE05-4FFD-8C34-14AA02A83A44}"/>
              </a:ext>
            </a:extLst>
          </p:cNvPr>
          <p:cNvSpPr/>
          <p:nvPr/>
        </p:nvSpPr>
        <p:spPr>
          <a:xfrm>
            <a:off x="228600" y="5189034"/>
            <a:ext cx="966429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1" name="Hình chữ nhật 90">
            <a:extLst>
              <a:ext uri="{FF2B5EF4-FFF2-40B4-BE49-F238E27FC236}">
                <a16:creationId xmlns:a16="http://schemas.microsoft.com/office/drawing/2014/main" id="{FBE743FB-9DD6-46C4-A971-CE66E79CCCCC}"/>
              </a:ext>
            </a:extLst>
          </p:cNvPr>
          <p:cNvSpPr/>
          <p:nvPr/>
        </p:nvSpPr>
        <p:spPr>
          <a:xfrm>
            <a:off x="228600" y="5612681"/>
            <a:ext cx="966429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2" name="Hình chữ nhật 91">
            <a:extLst>
              <a:ext uri="{FF2B5EF4-FFF2-40B4-BE49-F238E27FC236}">
                <a16:creationId xmlns:a16="http://schemas.microsoft.com/office/drawing/2014/main" id="{9E9A9CEA-E7BB-43E3-9753-E59283CCD9AE}"/>
              </a:ext>
            </a:extLst>
          </p:cNvPr>
          <p:cNvSpPr/>
          <p:nvPr/>
        </p:nvSpPr>
        <p:spPr>
          <a:xfrm>
            <a:off x="228600" y="6035675"/>
            <a:ext cx="966429" cy="365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3" name="Hình chữ nhật 92">
            <a:extLst>
              <a:ext uri="{FF2B5EF4-FFF2-40B4-BE49-F238E27FC236}">
                <a16:creationId xmlns:a16="http://schemas.microsoft.com/office/drawing/2014/main" id="{383F5392-963C-4D3D-8ECF-11C17E705193}"/>
              </a:ext>
            </a:extLst>
          </p:cNvPr>
          <p:cNvSpPr/>
          <p:nvPr/>
        </p:nvSpPr>
        <p:spPr>
          <a:xfrm>
            <a:off x="228599" y="4761690"/>
            <a:ext cx="966429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4" name="Hộp Văn bản 93">
            <a:extLst>
              <a:ext uri="{FF2B5EF4-FFF2-40B4-BE49-F238E27FC236}">
                <a16:creationId xmlns:a16="http://schemas.microsoft.com/office/drawing/2014/main" id="{EB6CFAAE-AAAC-4E52-A51B-BD393960BE85}"/>
              </a:ext>
            </a:extLst>
          </p:cNvPr>
          <p:cNvSpPr txBox="1"/>
          <p:nvPr/>
        </p:nvSpPr>
        <p:spPr>
          <a:xfrm>
            <a:off x="112432" y="4337481"/>
            <a:ext cx="12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Chú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: </a:t>
            </a:r>
          </a:p>
        </p:txBody>
      </p:sp>
      <p:sp>
        <p:nvSpPr>
          <p:cNvPr id="95" name="Hộp Văn bản 94">
            <a:extLst>
              <a:ext uri="{FF2B5EF4-FFF2-40B4-BE49-F238E27FC236}">
                <a16:creationId xmlns:a16="http://schemas.microsoft.com/office/drawing/2014/main" id="{6D46E952-6D4F-4076-968B-55046396D5A4}"/>
              </a:ext>
            </a:extLst>
          </p:cNvPr>
          <p:cNvSpPr txBox="1"/>
          <p:nvPr/>
        </p:nvSpPr>
        <p:spPr>
          <a:xfrm>
            <a:off x="1195028" y="4755836"/>
            <a:ext cx="12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chạy</a:t>
            </a:r>
            <a:endParaRPr lang="vi-VN" dirty="0"/>
          </a:p>
        </p:txBody>
      </p:sp>
      <p:sp>
        <p:nvSpPr>
          <p:cNvPr id="96" name="Hộp Văn bản 95">
            <a:extLst>
              <a:ext uri="{FF2B5EF4-FFF2-40B4-BE49-F238E27FC236}">
                <a16:creationId xmlns:a16="http://schemas.microsoft.com/office/drawing/2014/main" id="{E1904EFC-AE38-4F4D-8D44-8C1976A56E73}"/>
              </a:ext>
            </a:extLst>
          </p:cNvPr>
          <p:cNvSpPr txBox="1"/>
          <p:nvPr/>
        </p:nvSpPr>
        <p:spPr>
          <a:xfrm>
            <a:off x="1195028" y="5174191"/>
            <a:ext cx="12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JFrame</a:t>
            </a:r>
            <a:endParaRPr lang="vi-VN" dirty="0"/>
          </a:p>
        </p:txBody>
      </p:sp>
      <p:sp>
        <p:nvSpPr>
          <p:cNvPr id="97" name="Hộp Văn bản 96">
            <a:extLst>
              <a:ext uri="{FF2B5EF4-FFF2-40B4-BE49-F238E27FC236}">
                <a16:creationId xmlns:a16="http://schemas.microsoft.com/office/drawing/2014/main" id="{4E31DF1D-BE77-47E5-ABD6-013E93145E84}"/>
              </a:ext>
            </a:extLst>
          </p:cNvPr>
          <p:cNvSpPr txBox="1"/>
          <p:nvPr/>
        </p:nvSpPr>
        <p:spPr>
          <a:xfrm>
            <a:off x="1195028" y="5591301"/>
            <a:ext cx="12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JPanel</a:t>
            </a:r>
            <a:endParaRPr lang="vi-VN" dirty="0"/>
          </a:p>
        </p:txBody>
      </p: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D05858B8-FD0E-4DB5-AEF0-DF4594A81A27}"/>
              </a:ext>
            </a:extLst>
          </p:cNvPr>
          <p:cNvSpPr txBox="1"/>
          <p:nvPr/>
        </p:nvSpPr>
        <p:spPr>
          <a:xfrm>
            <a:off x="1195027" y="600965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</a:t>
            </a:r>
          </a:p>
        </p:txBody>
      </p:sp>
    </p:spTree>
    <p:extLst>
      <p:ext uri="{BB962C8B-B14F-4D97-AF65-F5344CB8AC3E}">
        <p14:creationId xmlns:p14="http://schemas.microsoft.com/office/powerpoint/2010/main" val="5840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602E41-8490-40FA-9E1D-3DBCF29B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Vehicle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AB10464-B993-405A-8712-D316BDD3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6" y="1241132"/>
            <a:ext cx="8764934" cy="47786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65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r>
              <a:rPr lang="en-US"/>
              <a:t> 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E79E87AF-6BE2-442C-884C-772CC3DF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8682038" cy="4796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1A9874A4-0AB8-4F67-8EB6-380298B4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3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r>
              <a:rPr lang="en-US"/>
              <a:t> </a:t>
            </a:r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1A9874A4-0AB8-4F67-8EB6-380298B4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Find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1780016-3D24-474A-A17A-AF2F376CE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99" y="1295400"/>
            <a:ext cx="8675037" cy="4642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92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r>
              <a:rPr lang="en-US"/>
              <a:t> </a:t>
            </a:r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1A9874A4-0AB8-4F67-8EB6-380298B4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ShowVehicleFound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82658795-8DA9-418C-AE12-A4E57400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1" y="1219200"/>
            <a:ext cx="8763000" cy="4777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899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602E41-8490-40FA-9E1D-3DBCF29B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Cửa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chính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chương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8</a:t>
            </a:fld>
            <a:r>
              <a:rPr lang="en-US"/>
              <a:t>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D968192-E091-40BF-9AA3-26E7AE83F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7"/>
          <a:stretch/>
        </p:blipFill>
        <p:spPr>
          <a:xfrm>
            <a:off x="185451" y="1221325"/>
            <a:ext cx="8729949" cy="4772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763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1B6094-5AC4-4588-B9D9-00F37489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0B62EC-AAC9-4332-B3DA-12608E59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D4E300-5D39-42B6-8A3B-D55C5CAC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IT3670Q – Nhập môn Java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B8C7DEA-1363-4A1A-A842-4D7F30D9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9</a:t>
            </a:fld>
            <a:r>
              <a:rPr lang="en-US"/>
              <a:t>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F0566EEB-9168-4AE6-BAF0-B5457817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11" y="1371600"/>
            <a:ext cx="8305368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hỗ dành sẵn cho Nội dung 2">
            <a:extLst>
              <a:ext uri="{FF2B5EF4-FFF2-40B4-BE49-F238E27FC236}">
                <a16:creationId xmlns:a16="http://schemas.microsoft.com/office/drawing/2014/main" id="{6E0D8107-CF63-41E5-93EE-B28AEF27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94" y="5638800"/>
            <a:ext cx="8305368" cy="48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cột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trong cơ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sở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2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iết kế Tùy chỉn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4559</TotalTime>
  <Words>537</Words>
  <Application>Microsoft Office PowerPoint</Application>
  <PresentationFormat>Trình chiếu Trên màn hình (4:3)</PresentationFormat>
  <Paragraphs>117</Paragraphs>
  <Slides>11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Myriad Pro</vt:lpstr>
      <vt:lpstr>Times New Roman</vt:lpstr>
      <vt:lpstr>Wingdings</vt:lpstr>
      <vt:lpstr>Office Theme</vt:lpstr>
      <vt:lpstr>Thiết kế Tùy chỉnh</vt:lpstr>
      <vt:lpstr>Nhập môn JAVA Bài tập lớn/Báo cáo</vt:lpstr>
      <vt:lpstr>Mô tả bài toán</vt:lpstr>
      <vt:lpstr>Cấu tạo của chương trình</vt:lpstr>
      <vt:lpstr>Giao diện đồ họa</vt:lpstr>
      <vt:lpstr>Giao diện đồ họa</vt:lpstr>
      <vt:lpstr>Giao diện đồ họa</vt:lpstr>
      <vt:lpstr>Giao diện đồ họa</vt:lpstr>
      <vt:lpstr>Giao diện đồ họa</vt:lpstr>
      <vt:lpstr>Cơ sở dữ liệu</vt:lpstr>
      <vt:lpstr>Cơ sở dữ liệu</vt:lpstr>
      <vt:lpstr>Bản trình bày PowerPoint</vt:lpstr>
    </vt:vector>
  </TitlesOfParts>
  <Company>Bộ môn Kỹ thuật Máy tính - Viện CNTT&amp;TT - Đại học Bách Khoa Hà Nội</Company>
  <LinksUpToDate>false</LinksUpToDate>
  <SharedDoc>false</SharedDoc>
  <HyperlinkBase>dce.hust.edu.vn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 - Trình chiếu</dc:title>
  <dc:creator>LAM.DD198236@sis.hust.edu.vn</dc:creator>
  <cp:keywords>SOICT</cp:keywords>
  <cp:lastModifiedBy>DINH DUC LAM 20198236</cp:lastModifiedBy>
  <cp:revision>284</cp:revision>
  <cp:lastPrinted>2016-09-06T10:19:58Z</cp:lastPrinted>
  <dcterms:created xsi:type="dcterms:W3CDTF">2013-02-19T03:52:16Z</dcterms:created>
  <dcterms:modified xsi:type="dcterms:W3CDTF">2020-12-25T16:02:23Z</dcterms:modified>
  <cp:category>IT</cp:category>
</cp:coreProperties>
</file>