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56" r:id="rId3"/>
    <p:sldId id="328" r:id="rId4"/>
    <p:sldId id="329" r:id="rId5"/>
    <p:sldId id="331" r:id="rId6"/>
    <p:sldId id="333" r:id="rId7"/>
    <p:sldId id="334" r:id="rId8"/>
    <p:sldId id="332" r:id="rId9"/>
    <p:sldId id="335" r:id="rId10"/>
    <p:sldId id="336" r:id="rId11"/>
    <p:sldId id="34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29"/>
            <p14:sldId id="331"/>
            <p14:sldId id="333"/>
            <p14:sldId id="334"/>
            <p14:sldId id="332"/>
            <p14:sldId id="335"/>
            <p14:sldId id="336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79712" autoAdjust="0"/>
  </p:normalViewPr>
  <p:slideViewPr>
    <p:cSldViewPr>
      <p:cViewPr varScale="1">
        <p:scale>
          <a:sx n="87" d="100"/>
          <a:sy n="87" d="100"/>
        </p:scale>
        <p:origin x="25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vi-VN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B9C33-726F-4159-8EF3-D76A328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93961C-C9EC-46A0-8E6F-B2288001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1CCE998-D39C-445D-A53F-0ED10367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EC9632-8C11-413A-8985-F9A93C6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0652711-D044-4B4E-AB40-00F917D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8BDF10-4677-44C3-B17C-56A5873C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ED331A-79B8-4E07-B3FD-EB6BE4B0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9A506A-928D-44B0-AD3A-CAE14615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4B2A5A-A00C-4977-AFA0-97A54D85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FF4F55A-6535-4802-BC06-6839BFA90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3F51E62-5E1A-4FB9-B267-5527098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D613BA1-CC78-4FBD-A807-BF7DDC4D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A5AE4C2-E27B-483D-BCC2-F0C05E0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2D6876E-6AED-457D-826A-4D2C121B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76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A3CE2-E9F2-476B-BE8D-9EEE00FC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892DE40-4F31-489B-B5F0-873195B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32206CF-1954-4DE9-B64B-197169C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A62125-726B-4F5A-9FA8-361D1F6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427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07075E7-D978-4F02-8F32-688F80D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59B2AEB-BCB6-4B7A-A0BD-9216DBFC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077AB6-62B7-4B8E-AC72-4E4AE6C8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15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6AE8E3-E208-4846-9D8B-8FDA7519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2237B3-14A3-4F26-9195-0FEAC986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72D8A9-2EE5-421C-AF84-2E4A6412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C47F8E-E4FA-4907-BBA4-1CF7137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14595F3-C01A-4D83-B5D9-A697F127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DB2402-9A1D-4980-B253-74B39D5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4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486B15-5702-4329-B202-75C5A306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E46D23A-8D8B-4793-B5CA-16A28BD1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25E7AA-4E12-4110-8692-39EC9721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32E4BC-B086-4899-879B-AD5D7429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8F0CC5-1D26-44DE-B37F-253052E1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661124C-469A-4DAA-8BA5-55B7D60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65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CBEDA-619C-4803-9AE4-08B60B0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A8529AC-8DCE-4C19-8EE2-0011485F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E32AF7-261A-49CD-8FF0-E6B6118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9EF012-1670-43D8-BD57-8BF92389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245AC6-A6C6-4915-A443-1DA1961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91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838E3F3-6E7E-4CD1-8C34-3249E838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E1AB8FD-E6E8-4C04-A488-B35FE683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FF9C7E-BEA9-4B20-A5B7-76895686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B4F79A-D927-49C1-BEAA-4714AA9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29A722-BA75-46C5-B687-6C17FC38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99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810" y="2258869"/>
            <a:ext cx="6953876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75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94665" y="3398997"/>
            <a:ext cx="6953876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927727" y="4509121"/>
            <a:ext cx="5288546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7106816" y="-914"/>
            <a:ext cx="2047905" cy="1566927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6134" y="5288331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>
            <a:off x="-6134" y="5555580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9682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DA753B-796E-4F49-9A81-B3920206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FF670F-B247-48A1-BE88-18F04BD7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106350-FF4C-44E7-B707-5B17576C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B08B2D-65FD-4E1B-B3BD-53A3DF1C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5EA987-0E99-4C13-993C-262A0C0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6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94C685-AEDC-405D-9D15-91C774C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A912AC3-34ED-4C16-82BC-91408F96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8E8F75-97F6-486A-9A58-961689B2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E71A7AD-29DA-4A55-A19E-9BD5DD67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66B425-1187-4BD0-92F4-175FE76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7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B0359AC-4295-4EE5-B938-7631047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4BB57D-C36A-49D5-8445-AEB39CDE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EE07D0-6DB7-4C59-8598-BDBA3068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04F7-934C-4470-8D70-F5137CE3CE7A}" type="datetimeFigureOut">
              <a:rPr lang="vi-VN" smtClean="0"/>
              <a:t>24-Thg12-20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BEC6-5927-493D-8628-D7B4C2EFA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92C899-93A4-4C7E-B277-AC52B1B81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7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</a:rPr>
              <a:t>Nhập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môn</a:t>
            </a:r>
            <a:r>
              <a:rPr lang="en-US" sz="2800" b="1" dirty="0">
                <a:solidFill>
                  <a:srgbClr val="C00000"/>
                </a:solidFill>
              </a:rPr>
              <a:t> JAVA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Bài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lớn</a:t>
            </a:r>
            <a:r>
              <a:rPr lang="en-US" sz="2800" b="1" dirty="0">
                <a:solidFill>
                  <a:srgbClr val="C00000"/>
                </a:solidFill>
              </a:rPr>
              <a:t>/</a:t>
            </a:r>
            <a:r>
              <a:rPr lang="en-US" sz="2800" b="1" dirty="0" err="1">
                <a:solidFill>
                  <a:srgbClr val="C00000"/>
                </a:solidFill>
              </a:rPr>
              <a:t>Báo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cáo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309826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TRÌNH QUẢN LÝ PH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TIỆN GIAO THÔNG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24774" y="4609237"/>
            <a:ext cx="4242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Đình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Lâm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Dũng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Kiên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IT-LTU</a:t>
            </a:r>
          </a:p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TS. </a:t>
            </a: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/>
              <a:t>ANY QUESTIONS?</a:t>
            </a:r>
            <a:endParaRPr kumimoji="1" lang="ja-JP" altLang="en-US" sz="2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3"/>
          </p:nvPr>
        </p:nvSpPr>
        <p:spPr>
          <a:xfrm>
            <a:off x="1927727" y="6019800"/>
            <a:ext cx="5288546" cy="76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100" dirty="0" err="1"/>
              <a:t>Chương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trình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quản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lý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các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tiện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giao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thông</a:t>
            </a:r>
            <a:endParaRPr kumimoji="1" lang="en-US" altLang="ja-JP" sz="1100" dirty="0"/>
          </a:p>
          <a:p>
            <a:pPr marL="0" indent="0">
              <a:buNone/>
            </a:pPr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</a:rPr>
              <a:t> 7.1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5150" y="6449729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vi-V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Bài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 yêu </a:t>
            </a:r>
            <a:r>
              <a:rPr lang="vi-VN" sz="1800" dirty="0" err="1">
                <a:latin typeface="+mj-lt"/>
              </a:rPr>
              <a:t>cầu</a:t>
            </a:r>
            <a:r>
              <a:rPr lang="vi-VN" sz="1800" dirty="0">
                <a:latin typeface="+mj-lt"/>
              </a:rPr>
              <a:t> xây </a:t>
            </a:r>
            <a:r>
              <a:rPr lang="vi-VN" sz="1800" dirty="0" err="1">
                <a:latin typeface="+mj-lt"/>
              </a:rPr>
              <a:t>dựng</a:t>
            </a:r>
            <a:r>
              <a:rPr lang="vi-VN" sz="1800" dirty="0">
                <a:latin typeface="+mj-lt"/>
              </a:rPr>
              <a:t> 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quản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lý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giao thông bao </a:t>
            </a:r>
            <a:r>
              <a:rPr lang="vi-VN" sz="1800" dirty="0" err="1">
                <a:latin typeface="+mj-lt"/>
              </a:rPr>
              <a:t>gồm</a:t>
            </a:r>
            <a:r>
              <a:rPr lang="vi-VN" sz="1800" dirty="0">
                <a:latin typeface="+mj-lt"/>
              </a:rPr>
              <a:t>: ô tô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car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bike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truck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có</a:t>
            </a:r>
            <a:r>
              <a:rPr lang="vi-VN" sz="1800" dirty="0">
                <a:latin typeface="+mj-lt"/>
              </a:rPr>
              <a:t> 4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chung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Hãng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Năm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Manufacturing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Year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Giá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bán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Price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Màu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Color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riêng: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Ô tô: </a:t>
            </a:r>
            <a:r>
              <a:rPr lang="vi-VN" sz="1800" dirty="0" err="1">
                <a:latin typeface="+mj-lt"/>
              </a:rPr>
              <a:t>Số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chỗ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ngồi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number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seats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kiểu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động</a:t>
            </a:r>
            <a:r>
              <a:rPr lang="vi-VN" sz="1800" dirty="0">
                <a:latin typeface="+mj-lt"/>
              </a:rPr>
              <a:t> cơ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type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engine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: Công </a:t>
            </a:r>
            <a:r>
              <a:rPr lang="vi-VN" sz="1800" dirty="0" err="1">
                <a:latin typeface="+mj-lt"/>
              </a:rPr>
              <a:t>suất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power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: </a:t>
            </a:r>
            <a:r>
              <a:rPr lang="vi-VN" sz="1800" dirty="0" err="1">
                <a:latin typeface="+mj-lt"/>
              </a:rPr>
              <a:t>Trọng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load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>
                <a:latin typeface="+mj-lt"/>
              </a:rPr>
              <a:t>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cung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chức</a:t>
            </a:r>
            <a:r>
              <a:rPr lang="vi-VN" sz="1800" dirty="0">
                <a:latin typeface="+mj-lt"/>
              </a:rPr>
              <a:t> năng như: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Thêm, </a:t>
            </a:r>
            <a:r>
              <a:rPr lang="vi-VN" sz="1800" dirty="0" err="1">
                <a:latin typeface="+mj-lt"/>
              </a:rPr>
              <a:t>sửa</a:t>
            </a:r>
            <a:r>
              <a:rPr lang="vi-VN" sz="1800" dirty="0">
                <a:latin typeface="+mj-lt"/>
              </a:rPr>
              <a:t>, </a:t>
            </a:r>
            <a:r>
              <a:rPr lang="vi-VN" sz="1800" dirty="0" err="1">
                <a:latin typeface="+mj-lt"/>
              </a:rPr>
              <a:t>xóa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add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update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delete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dirty="0" err="1">
                <a:latin typeface="+mj-lt"/>
              </a:rPr>
              <a:t>với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khác</a:t>
            </a:r>
            <a:r>
              <a:rPr lang="vi-VN" sz="1800" dirty="0">
                <a:latin typeface="+mj-lt"/>
              </a:rPr>
              <a:t> nhau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find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Vehicle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AB10464-B993-405A-8712-D316BDD3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6" y="1241132"/>
            <a:ext cx="8764934" cy="4778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65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79E87AF-6BE2-442C-884C-772CC3DF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682038" cy="479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3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1780016-3D24-474A-A17A-AF2F376C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9" y="1295400"/>
            <a:ext cx="8675037" cy="4642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9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ShowVehicleFound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2658795-8DA9-418C-AE12-A4E57400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" y="1219200"/>
            <a:ext cx="8763000" cy="477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9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Cửa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chương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D968192-E091-40BF-9AA3-26E7AE83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"/>
          <a:stretch/>
        </p:blipFill>
        <p:spPr>
          <a:xfrm>
            <a:off x="185451" y="1221325"/>
            <a:ext cx="8729949" cy="4772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6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B6094-5AC4-4588-B9D9-00F3748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B62EC-AAC9-4332-B3DA-12608E59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D4E300-5D39-42B6-8A3B-D55C5CA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8C7DEA-1363-4A1A-A842-4D7F30D9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0566EEB-9168-4AE6-BAF0-B5457817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1" y="1371600"/>
            <a:ext cx="8305368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6E0D8107-CF63-41E5-93EE-B28AEF2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94" y="5638800"/>
            <a:ext cx="8305368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cột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trong cơ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2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4E1D52-726C-4C80-84A8-E42D38D2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7414FC-470A-4ADC-9C2F-C5BD96AC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7FCEAD-0500-4F1F-B35B-29A07AF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53D36B-80C8-494A-BA26-0AA65ACC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EEF1B61-7917-49B9-8839-C6551346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" y="1676702"/>
            <a:ext cx="9050013" cy="353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D9493352-25EB-4E81-AEA1-925A6C02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" y="5394325"/>
            <a:ext cx="9050337" cy="73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</TotalTime>
  <Words>483</Words>
  <Application>Microsoft Office PowerPoint</Application>
  <PresentationFormat>Trình chiếu Trên màn hình (4:3)</PresentationFormat>
  <Paragraphs>95</Paragraphs>
  <Slides>10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Thiết kế Tùy chỉnh</vt:lpstr>
      <vt:lpstr>Nhập môn JAVA Bài tập lớn/Báo cáo</vt:lpstr>
      <vt:lpstr>Mô tả bài toán</vt:lpstr>
      <vt:lpstr>Giao diện đồ họa</vt:lpstr>
      <vt:lpstr>Giao diện đồ họa</vt:lpstr>
      <vt:lpstr>Giao diện đồ họa</vt:lpstr>
      <vt:lpstr>Giao diện đồ họa</vt:lpstr>
      <vt:lpstr>Giao diện đồ họa</vt:lpstr>
      <vt:lpstr>Cơ sở dữ liệu</vt:lpstr>
      <vt:lpstr>Cơ sở dữ liệu</vt:lpstr>
      <vt:lpstr>Bản trình bày PowerPoint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LAM.DD198236@sis.hust.edu.vn</dc:creator>
  <cp:keywords>SOICT</cp:keywords>
  <cp:lastModifiedBy>DINH DUC LAM 20198236</cp:lastModifiedBy>
  <cp:revision>277</cp:revision>
  <cp:lastPrinted>2016-09-06T10:19:58Z</cp:lastPrinted>
  <dcterms:created xsi:type="dcterms:W3CDTF">2013-02-19T03:52:16Z</dcterms:created>
  <dcterms:modified xsi:type="dcterms:W3CDTF">2020-12-23T17:10:19Z</dcterms:modified>
  <cp:category>IT</cp:category>
</cp:coreProperties>
</file>