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3.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1"/>
  </p:notesMasterIdLst>
  <p:sldIdLst>
    <p:sldId id="876" r:id="rId2"/>
    <p:sldId id="1096" r:id="rId3"/>
    <p:sldId id="759" r:id="rId4"/>
    <p:sldId id="1054" r:id="rId5"/>
    <p:sldId id="1098" r:id="rId6"/>
    <p:sldId id="1099" r:id="rId7"/>
    <p:sldId id="1100" r:id="rId8"/>
    <p:sldId id="1101"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39" r:id="rId36"/>
    <p:sldId id="1140" r:id="rId37"/>
    <p:sldId id="1115" r:id="rId38"/>
    <p:sldId id="1122" r:id="rId39"/>
    <p:sldId id="1141" r:id="rId40"/>
    <p:sldId id="1142" r:id="rId41"/>
    <p:sldId id="1143" r:id="rId42"/>
    <p:sldId id="1116" r:id="rId43"/>
    <p:sldId id="1123" r:id="rId44"/>
    <p:sldId id="1144" r:id="rId45"/>
    <p:sldId id="1145" r:id="rId46"/>
    <p:sldId id="1154" r:id="rId47"/>
    <p:sldId id="1146" r:id="rId48"/>
    <p:sldId id="1147" r:id="rId49"/>
    <p:sldId id="1117" r:id="rId50"/>
    <p:sldId id="1124" r:id="rId51"/>
    <p:sldId id="1148" r:id="rId52"/>
    <p:sldId id="1149" r:id="rId53"/>
    <p:sldId id="957" r:id="rId54"/>
    <p:sldId id="1155" r:id="rId55"/>
    <p:sldId id="1156" r:id="rId56"/>
    <p:sldId id="958" r:id="rId57"/>
    <p:sldId id="1157" r:id="rId58"/>
    <p:sldId id="874" r:id="rId59"/>
    <p:sldId id="291" r:id="rId60"/>
  </p:sldIdLst>
  <p:sldSz cx="9144000" cy="5143500" type="screen16x9"/>
  <p:notesSz cx="6858000" cy="9144000"/>
  <p:custDataLst>
    <p:tags r:id="rId6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51" autoAdjust="0"/>
    <p:restoredTop sz="77285" autoAdjust="0"/>
  </p:normalViewPr>
  <p:slideViewPr>
    <p:cSldViewPr snapToGrid="0" showGuides="1">
      <p:cViewPr varScale="1">
        <p:scale>
          <a:sx n="66" d="100"/>
          <a:sy n="66" d="100"/>
        </p:scale>
        <p:origin x="1360"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r>
              <a:rPr lang="en-US" dirty="0"/>
              <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r>
              <a:rPr lang="en-US" dirty="0"/>
              <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r>
              <a:rPr lang="en-US" dirty="0"/>
              <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r>
              <a:rPr lang="en-US" dirty="0"/>
              <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r>
              <a:rPr lang="en-US" dirty="0"/>
              <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r>
              <a:rPr lang="en-US" dirty="0"/>
              <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r>
              <a:rPr lang="en-US" dirty="0"/>
              <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r>
              <a:rPr lang="en-US" dirty="0"/>
              <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r>
              <a:rPr lang="en-US" dirty="0"/>
              <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r>
              <a:rPr lang="en-US" dirty="0"/>
              <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10357</TotalTime>
  <Words>4211</Words>
  <Application>Microsoft Office PowerPoint</Application>
  <PresentationFormat>On-screen Show (16:9)</PresentationFormat>
  <Paragraphs>823</Paragraphs>
  <Slides>59</Slides>
  <Notes>59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Dell</cp:lastModifiedBy>
  <cp:revision>296</cp:revision>
  <dcterms:created xsi:type="dcterms:W3CDTF">2019-10-18T06:21:22Z</dcterms:created>
  <dcterms:modified xsi:type="dcterms:W3CDTF">2023-08-15T01:04:13Z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