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1065" r:id="rId50"/>
    <p:sldId id="958" r:id="rId51"/>
    <p:sldId id="118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138" autoAdjust="0"/>
    <p:restoredTop sz="84371" autoAdjust="0"/>
  </p:normalViewPr>
  <p:slideViewPr>
    <p:cSldViewPr snapToGrid="0" showGuides="1">
      <p:cViewPr varScale="1">
        <p:scale>
          <a:sx n="73" d="100"/>
          <a:sy n="73" d="100"/>
        </p:scale>
        <p:origin x="114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8/28/2023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12211</TotalTime>
  <Words>4614</Words>
  <Application>Microsoft Office PowerPoint</Application>
  <PresentationFormat>On-screen Show (16:9)</PresentationFormat>
  <Paragraphs>552</Paragraphs>
  <Slides>53</Slides>
  <Notes>53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Dell</cp:lastModifiedBy>
  <cp:revision>391</cp:revision>
  <dcterms:created xsi:type="dcterms:W3CDTF">2019-10-18T06:21:22Z</dcterms:created>
  <dcterms:modified xsi:type="dcterms:W3CDTF">2023-08-28T03:09:08Z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