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102" r:id="rId17"/>
    <p:sldId id="1063" r:id="rId18"/>
    <p:sldId id="1098" r:id="rId19"/>
    <p:sldId id="1099" r:id="rId20"/>
    <p:sldId id="1100" r:id="rId21"/>
    <p:sldId id="1103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387" autoAdjust="0"/>
  </p:normalViewPr>
  <p:slideViewPr>
    <p:cSldViewPr snapToGrid="0" showGuides="1">
      <p:cViewPr varScale="1">
        <p:scale>
          <a:sx n="74" d="100"/>
          <a:sy n="74" d="100"/>
        </p:scale>
        <p:origin x="264" y="6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1239</Words>
  <Application>Microsoft Office PowerPoint</Application>
  <PresentationFormat>On-screen Show (16:9)</PresentationFormat>
  <Paragraphs>217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Times New Roman</vt:lpstr>
      <vt:lpstr>Wingdings</vt:lpstr>
      <vt:lpstr>Default Theme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Dell</cp:lastModifiedBy>
  <cp:revision>247</cp:revision>
  <dcterms:created xsi:type="dcterms:W3CDTF">2019-10-18T06:21:22Z</dcterms:created>
  <dcterms:modified xsi:type="dcterms:W3CDTF">2023-08-12T09:15:56Z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