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31"/>
  </p:notesMasterIdLst>
  <p:handoutMasterIdLst>
    <p:handoutMasterId r:id="rId32"/>
  </p:handoutMasterIdLst>
  <p:sldIdLst>
    <p:sldId id="295" r:id="rId4"/>
    <p:sldId id="261" r:id="rId5"/>
    <p:sldId id="296" r:id="rId6"/>
    <p:sldId id="298" r:id="rId7"/>
    <p:sldId id="297" r:id="rId8"/>
    <p:sldId id="299" r:id="rId9"/>
    <p:sldId id="300" r:id="rId10"/>
    <p:sldId id="302" r:id="rId11"/>
    <p:sldId id="303" r:id="rId12"/>
    <p:sldId id="304" r:id="rId13"/>
    <p:sldId id="305" r:id="rId14"/>
    <p:sldId id="306" r:id="rId15"/>
    <p:sldId id="309" r:id="rId16"/>
    <p:sldId id="310" r:id="rId17"/>
    <p:sldId id="307" r:id="rId18"/>
    <p:sldId id="308" r:id="rId19"/>
    <p:sldId id="311" r:id="rId20"/>
    <p:sldId id="312" r:id="rId21"/>
    <p:sldId id="313" r:id="rId22"/>
    <p:sldId id="314" r:id="rId23"/>
    <p:sldId id="315" r:id="rId24"/>
    <p:sldId id="316" r:id="rId25"/>
    <p:sldId id="317" r:id="rId26"/>
    <p:sldId id="318" r:id="rId27"/>
    <p:sldId id="319" r:id="rId28"/>
    <p:sldId id="301" r:id="rId29"/>
    <p:sldId id="262" r:id="rId3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5A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p:cViewPr varScale="1">
        <p:scale>
          <a:sx n="151" d="100"/>
          <a:sy n="151" d="100"/>
        </p:scale>
        <p:origin x="396" y="138"/>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Source Code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0BE-433E-BC02-3FF751A0913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0BE-433E-BC02-3FF751A0913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0BE-433E-BC02-3FF751A0913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0BE-433E-BC02-3FF751A09138}"/>
              </c:ext>
            </c:extLst>
          </c:dPt>
          <c:cat>
            <c:strRef>
              <c:f>Sheet1!$A$2:$A$5</c:f>
              <c:strCache>
                <c:ptCount val="4"/>
                <c:pt idx="0">
                  <c:v>Dinh</c:v>
                </c:pt>
                <c:pt idx="1">
                  <c:v>Hien</c:v>
                </c:pt>
                <c:pt idx="2">
                  <c:v>Nam</c:v>
                </c:pt>
                <c:pt idx="3">
                  <c:v>Phat</c:v>
                </c:pt>
              </c:strCache>
            </c:strRef>
          </c:cat>
          <c:val>
            <c:numRef>
              <c:f>Sheet1!$B$2:$B$5</c:f>
              <c:numCache>
                <c:formatCode>General</c:formatCode>
                <c:ptCount val="4"/>
                <c:pt idx="0">
                  <c:v>6</c:v>
                </c:pt>
                <c:pt idx="1">
                  <c:v>4</c:v>
                </c:pt>
                <c:pt idx="2">
                  <c:v>3</c:v>
                </c:pt>
                <c:pt idx="3">
                  <c:v>2.5</c:v>
                </c:pt>
              </c:numCache>
            </c:numRef>
          </c:val>
          <c:extLst>
            <c:ext xmlns:c16="http://schemas.microsoft.com/office/drawing/2014/chart" uri="{C3380CC4-5D6E-409C-BE32-E72D297353CC}">
              <c16:uniqueId val="{00000008-F0BE-433E-BC02-3FF751A09138}"/>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Document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CEA-44DF-8CE9-1E0ECB0FE96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CEA-44DF-8CE9-1E0ECB0FE96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CEA-44DF-8CE9-1E0ECB0FE96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CEA-44DF-8CE9-1E0ECB0FE966}"/>
              </c:ext>
            </c:extLst>
          </c:dPt>
          <c:cat>
            <c:strRef>
              <c:f>Sheet1!$A$2:$A$5</c:f>
              <c:strCache>
                <c:ptCount val="4"/>
                <c:pt idx="0">
                  <c:v>Dinh</c:v>
                </c:pt>
                <c:pt idx="1">
                  <c:v>Hien</c:v>
                </c:pt>
                <c:pt idx="2">
                  <c:v>Nam</c:v>
                </c:pt>
                <c:pt idx="3">
                  <c:v>Phat</c:v>
                </c:pt>
              </c:strCache>
            </c:strRef>
          </c:cat>
          <c:val>
            <c:numRef>
              <c:f>Sheet1!$B$2:$B$5</c:f>
              <c:numCache>
                <c:formatCode>General</c:formatCode>
                <c:ptCount val="4"/>
                <c:pt idx="0">
                  <c:v>6</c:v>
                </c:pt>
                <c:pt idx="1">
                  <c:v>7</c:v>
                </c:pt>
                <c:pt idx="2">
                  <c:v>4</c:v>
                </c:pt>
                <c:pt idx="3">
                  <c:v>4</c:v>
                </c:pt>
              </c:numCache>
            </c:numRef>
          </c:val>
          <c:extLst>
            <c:ext xmlns:c16="http://schemas.microsoft.com/office/drawing/2014/chart" uri="{C3380CC4-5D6E-409C-BE32-E72D297353CC}">
              <c16:uniqueId val="{00000008-4CEA-44DF-8CE9-1E0ECB0FE96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3FC051B8-11DC-459A-A28E-F7D258C7D5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0F659CC9-39DD-4306-BEDB-17D60F687E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C86991-E156-4BE0-9C0D-02AFA4CF96F9}" type="datetimeFigureOut">
              <a:rPr lang="ko-KR" altLang="en-US" smtClean="0"/>
              <a:t>2020-04-02</a:t>
            </a:fld>
            <a:endParaRPr lang="ko-KR" altLang="en-US"/>
          </a:p>
        </p:txBody>
      </p:sp>
      <p:sp>
        <p:nvSpPr>
          <p:cNvPr id="4" name="바닥글 개체 틀 3">
            <a:extLst>
              <a:ext uri="{FF2B5EF4-FFF2-40B4-BE49-F238E27FC236}">
                <a16:creationId xmlns:a16="http://schemas.microsoft.com/office/drawing/2014/main" id="{E40DBAB0-3D44-4A83-AE92-6B356504C9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B7AF76F5-ADA4-4AAB-ABA0-41F8A5EFB1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083C48-3F79-4EB3-B071-098702D31DCC}" type="slidenum">
              <a:rPr lang="ko-KR" altLang="en-US" smtClean="0"/>
              <a:t>‹#›</a:t>
            </a:fld>
            <a:endParaRPr lang="ko-KR" altLang="en-US"/>
          </a:p>
        </p:txBody>
      </p:sp>
    </p:spTree>
    <p:extLst>
      <p:ext uri="{BB962C8B-B14F-4D97-AF65-F5344CB8AC3E}">
        <p14:creationId xmlns:p14="http://schemas.microsoft.com/office/powerpoint/2010/main" val="22291099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1132E6-B4F4-402E-A483-88FBBB9B0E4C}" type="datetimeFigureOut">
              <a:rPr lang="ko-KR" altLang="en-US" smtClean="0"/>
              <a:t>2020-04-02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81622-CD4D-4762-AB75-C7A32FE55F3D}" type="slidenum">
              <a:rPr lang="ko-KR" altLang="en-US" smtClean="0"/>
              <a:t>‹#›</a:t>
            </a:fld>
            <a:endParaRPr lang="ko-KR" altLang="en-US"/>
          </a:p>
        </p:txBody>
      </p:sp>
    </p:spTree>
    <p:extLst>
      <p:ext uri="{BB962C8B-B14F-4D97-AF65-F5344CB8AC3E}">
        <p14:creationId xmlns:p14="http://schemas.microsoft.com/office/powerpoint/2010/main" val="152716131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21774"/>
            <a:ext cx="251520" cy="18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395684" y="306962"/>
            <a:ext cx="3600400" cy="1152128"/>
          </a:xfrm>
          <a:prstGeom prst="rect">
            <a:avLst/>
          </a:prstGeom>
        </p:spPr>
        <p:txBody>
          <a:bodyPr anchor="ctr"/>
          <a:lstStyle>
            <a:lvl1pPr marL="0" indent="0" algn="l">
              <a:lnSpc>
                <a:spcPct val="100000"/>
              </a:lnSpc>
              <a:buNone/>
              <a:defRPr sz="3600" b="0" baseline="0">
                <a:solidFill>
                  <a:schemeClr val="tx1">
                    <a:lumMod val="75000"/>
                    <a:lumOff val="25000"/>
                  </a:schemeClr>
                </a:solidFill>
                <a:latin typeface="+mj-lt"/>
                <a:cs typeface="Arial" pitchFamily="34" charset="0"/>
              </a:defRPr>
            </a:lvl1pPr>
          </a:lstStyle>
          <a:p>
            <a:r>
              <a:rPr lang="en-US" altLang="ko-KR" dirty="0">
                <a:ea typeface="+mn-ea"/>
              </a:rPr>
              <a:t>FREE PPT TEMPLATES</a:t>
            </a:r>
            <a:endParaRPr lang="en-US" altLang="ko-KR" b="1" dirty="0"/>
          </a:p>
        </p:txBody>
      </p:sp>
      <p:sp>
        <p:nvSpPr>
          <p:cNvPr id="11" name="Text Placeholder 9"/>
          <p:cNvSpPr>
            <a:spLocks noGrp="1"/>
          </p:cNvSpPr>
          <p:nvPr>
            <p:ph type="body" sz="quarter" idx="11" hasCustomPrompt="1"/>
          </p:nvPr>
        </p:nvSpPr>
        <p:spPr>
          <a:xfrm>
            <a:off x="395536" y="1425182"/>
            <a:ext cx="3600400"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a:spcBef>
                <a:spcPts val="0"/>
              </a:spcBef>
              <a:defRPr/>
            </a:pPr>
            <a:r>
              <a:rPr lang="en-US" altLang="ko-KR" sz="1400" b="1" dirty="0"/>
              <a:t>INSERT THE TITLE </a:t>
            </a:r>
          </a:p>
          <a:p>
            <a:pPr>
              <a:spcBef>
                <a:spcPts val="0"/>
              </a:spcBef>
              <a:defRPr/>
            </a:pPr>
            <a:r>
              <a:rPr lang="en-US" altLang="ko-KR" sz="1400" b="1" dirty="0"/>
              <a:t>OF YOUR PRESENTATION HERE</a:t>
            </a:r>
            <a:endParaRPr lang="en-US" altLang="ko-KR" sz="1400"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9459"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4824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8860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1"/>
          </p:cNvSpPr>
          <p:nvPr>
            <p:ph type="pic" idx="1" hasCustomPrompt="1"/>
          </p:nvPr>
        </p:nvSpPr>
        <p:spPr>
          <a:xfrm>
            <a:off x="1748616"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4986924"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id="{586A1ABE-161D-4DB1-B774-1153E4471A63}"/>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id="{67369799-0345-405E-A17B-2F89B880EF71}"/>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1501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305644" y="0"/>
            <a:ext cx="2532712" cy="165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305644" y="1743750"/>
            <a:ext cx="2532712" cy="165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3305644" y="3487500"/>
            <a:ext cx="2532712" cy="165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76481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249974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63785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5838356" y="0"/>
            <a:ext cx="330564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Picture Placeholder 2"/>
          <p:cNvSpPr>
            <a:spLocks noGrp="1"/>
          </p:cNvSpPr>
          <p:nvPr>
            <p:ph type="pic" idx="1" hasCustomPrompt="1"/>
          </p:nvPr>
        </p:nvSpPr>
        <p:spPr>
          <a:xfrm>
            <a:off x="3305644" y="0"/>
            <a:ext cx="253271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8446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rame 5"/>
          <p:cNvSpPr/>
          <p:nvPr userDrawn="1"/>
        </p:nvSpPr>
        <p:spPr>
          <a:xfrm>
            <a:off x="1225325" y="1276113"/>
            <a:ext cx="3816000" cy="3312000"/>
          </a:xfrm>
          <a:prstGeom prst="frame">
            <a:avLst>
              <a:gd name="adj1" fmla="val 1918"/>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 name="Picture Placeholder 2"/>
          <p:cNvSpPr>
            <a:spLocks noGrp="1"/>
          </p:cNvSpPr>
          <p:nvPr>
            <p:ph type="pic" idx="1" hasCustomPrompt="1"/>
          </p:nvPr>
        </p:nvSpPr>
        <p:spPr>
          <a:xfrm>
            <a:off x="727001" y="555526"/>
            <a:ext cx="3816424" cy="3312000"/>
          </a:xfrm>
          <a:prstGeom prst="rect">
            <a:avLst/>
          </a:prstGeom>
          <a:solidFill>
            <a:schemeClr val="bg1">
              <a:lumMod val="95000"/>
            </a:schemeClr>
          </a:solidFill>
          <a:effectLst>
            <a:outerShdw blurRad="50800" dist="38100" dir="2700000" algn="tl" rotWithShape="0">
              <a:prstClr val="black">
                <a:alpha val="40000"/>
              </a:prstClr>
            </a:outerShdw>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853902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A4689631-BD19-446A-8744-6C48B21546F9}"/>
              </a:ext>
            </a:extLst>
          </p:cNvPr>
          <p:cNvSpPr>
            <a:spLocks noGrp="1"/>
          </p:cNvSpPr>
          <p:nvPr>
            <p:ph type="pic" idx="11" hasCustomPrompt="1"/>
          </p:nvPr>
        </p:nvSpPr>
        <p:spPr>
          <a:xfrm>
            <a:off x="707426" y="418289"/>
            <a:ext cx="7969461" cy="4163237"/>
          </a:xfrm>
          <a:custGeom>
            <a:avLst/>
            <a:gdLst>
              <a:gd name="connsiteX0" fmla="*/ 0 w 7969461"/>
              <a:gd name="connsiteY0" fmla="*/ 0 h 4163237"/>
              <a:gd name="connsiteX1" fmla="*/ 7969461 w 7969461"/>
              <a:gd name="connsiteY1" fmla="*/ 0 h 4163237"/>
              <a:gd name="connsiteX2" fmla="*/ 7969461 w 7969461"/>
              <a:gd name="connsiteY2" fmla="*/ 4163237 h 4163237"/>
            </a:gdLst>
            <a:ahLst/>
            <a:cxnLst>
              <a:cxn ang="0">
                <a:pos x="connsiteX0" y="connsiteY0"/>
              </a:cxn>
              <a:cxn ang="0">
                <a:pos x="connsiteX1" y="connsiteY1"/>
              </a:cxn>
              <a:cxn ang="0">
                <a:pos x="connsiteX2" y="connsiteY2"/>
              </a:cxn>
            </a:cxnLst>
            <a:rect l="l" t="t" r="r" b="b"/>
            <a:pathLst>
              <a:path w="7969461" h="4163237">
                <a:moveTo>
                  <a:pt x="0" y="0"/>
                </a:moveTo>
                <a:lnTo>
                  <a:pt x="7969461" y="0"/>
                </a:lnTo>
                <a:lnTo>
                  <a:pt x="7969461" y="4163237"/>
                </a:lnTo>
                <a:close/>
              </a:path>
            </a:pathLst>
          </a:custGeom>
          <a:solidFill>
            <a:schemeClr val="bg1">
              <a:lumMod val="95000"/>
            </a:schemeClr>
          </a:solidFill>
        </p:spPr>
        <p:txBody>
          <a:bodyPr wrap="square" tIns="360000" anchor="t">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그림 개체 틀 6">
            <a:extLst>
              <a:ext uri="{FF2B5EF4-FFF2-40B4-BE49-F238E27FC236}">
                <a16:creationId xmlns:a16="http://schemas.microsoft.com/office/drawing/2014/main" id="{E3AF9713-9B3A-4DAB-9E7B-6351A9AA7B18}"/>
              </a:ext>
            </a:extLst>
          </p:cNvPr>
          <p:cNvSpPr>
            <a:spLocks noGrp="1"/>
          </p:cNvSpPr>
          <p:nvPr>
            <p:ph type="pic" idx="12" hasCustomPrompt="1"/>
          </p:nvPr>
        </p:nvSpPr>
        <p:spPr>
          <a:xfrm>
            <a:off x="443152" y="555241"/>
            <a:ext cx="8002200" cy="4183732"/>
          </a:xfrm>
          <a:custGeom>
            <a:avLst/>
            <a:gdLst>
              <a:gd name="connsiteX0" fmla="*/ 19050 w 8002200"/>
              <a:gd name="connsiteY0" fmla="*/ 0 h 4183732"/>
              <a:gd name="connsiteX1" fmla="*/ 8002200 w 8002200"/>
              <a:gd name="connsiteY1" fmla="*/ 4174207 h 4183732"/>
              <a:gd name="connsiteX2" fmla="*/ 0 w 8002200"/>
              <a:gd name="connsiteY2" fmla="*/ 4183732 h 4183732"/>
            </a:gdLst>
            <a:ahLst/>
            <a:cxnLst>
              <a:cxn ang="0">
                <a:pos x="connsiteX0" y="connsiteY0"/>
              </a:cxn>
              <a:cxn ang="0">
                <a:pos x="connsiteX1" y="connsiteY1"/>
              </a:cxn>
              <a:cxn ang="0">
                <a:pos x="connsiteX2" y="connsiteY2"/>
              </a:cxn>
            </a:cxnLst>
            <a:rect l="l" t="t" r="r" b="b"/>
            <a:pathLst>
              <a:path w="8002200" h="4183732">
                <a:moveTo>
                  <a:pt x="19050" y="0"/>
                </a:moveTo>
                <a:lnTo>
                  <a:pt x="8002200" y="4174207"/>
                </a:lnTo>
                <a:lnTo>
                  <a:pt x="0" y="4183732"/>
                </a:lnTo>
                <a:close/>
              </a:path>
            </a:pathLst>
          </a:custGeom>
          <a:solidFill>
            <a:schemeClr val="bg1">
              <a:lumMod val="95000"/>
            </a:schemeClr>
          </a:solidFill>
        </p:spPr>
        <p:txBody>
          <a:bodyPr wrap="square" bIns="360000" anchor="b">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152353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851672"/>
            <a:ext cx="2232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4608000" y="1851672"/>
            <a:ext cx="2232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6912000" y="1851672"/>
            <a:ext cx="2232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2304000" y="1851672"/>
            <a:ext cx="2232000" cy="28800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 Placeholder 9">
            <a:extLst>
              <a:ext uri="{FF2B5EF4-FFF2-40B4-BE49-F238E27FC236}">
                <a16:creationId xmlns:a16="http://schemas.microsoft.com/office/drawing/2014/main" id="{4BF4C512-4DAE-4643-9257-7408E3DC3D67}"/>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3" name="Text Placeholder 9">
            <a:extLst>
              <a:ext uri="{FF2B5EF4-FFF2-40B4-BE49-F238E27FC236}">
                <a16:creationId xmlns:a16="http://schemas.microsoft.com/office/drawing/2014/main" id="{98EDD950-F5C9-45A4-8368-CFD06C27295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430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2838727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4860032" y="915566"/>
            <a:ext cx="3312368" cy="3312368"/>
            <a:chOff x="5112060" y="1203598"/>
            <a:chExt cx="3312368" cy="3312368"/>
          </a:xfrm>
        </p:grpSpPr>
        <p:sp>
          <p:nvSpPr>
            <p:cNvPr id="3" name="Oval 2"/>
            <p:cNvSpPr/>
            <p:nvPr userDrawn="1"/>
          </p:nvSpPr>
          <p:spPr>
            <a:xfrm>
              <a:off x="5184068" y="1275606"/>
              <a:ext cx="3168352" cy="316835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userDrawn="1"/>
          </p:nvSpPr>
          <p:spPr>
            <a:xfrm>
              <a:off x="5112060" y="1203598"/>
              <a:ext cx="3312368" cy="3312368"/>
            </a:xfrm>
            <a:prstGeom prst="ellipse">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Parallelogram 1"/>
          <p:cNvSpPr/>
          <p:nvPr userDrawn="1"/>
        </p:nvSpPr>
        <p:spPr>
          <a:xfrm>
            <a:off x="0" y="0"/>
            <a:ext cx="4968552" cy="5143500"/>
          </a:xfrm>
          <a:prstGeom prst="parallelogram">
            <a:avLst>
              <a:gd name="adj" fmla="val 550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932040" y="1923678"/>
            <a:ext cx="3168352" cy="989444"/>
          </a:xfrm>
          <a:prstGeom prst="rect">
            <a:avLst/>
          </a:prstGeom>
        </p:spPr>
        <p:txBody>
          <a:bodyPr anchor="ctr"/>
          <a:lstStyle>
            <a:lvl1pPr marL="0" indent="0" algn="ctr">
              <a:lnSpc>
                <a:spcPct val="80000"/>
              </a:lnSpc>
              <a:buNone/>
              <a:defRPr sz="3600" b="0" baseline="0">
                <a:solidFill>
                  <a:schemeClr val="accent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932040" y="2890262"/>
            <a:ext cx="3168352" cy="473576"/>
          </a:xfrm>
          <a:prstGeom prst="rect">
            <a:avLst/>
          </a:prstGeom>
        </p:spPr>
        <p:txBody>
          <a:bodyPr anchor="ctr"/>
          <a:lstStyle>
            <a:lvl1pPr marL="0" indent="0" algn="ctr">
              <a:lnSpc>
                <a:spcPct val="90000"/>
              </a:lnSpc>
              <a:buNone/>
              <a:defRPr sz="1200" b="0" baseline="0">
                <a:solidFill>
                  <a:schemeClr val="accent1"/>
                </a:solidFill>
                <a:latin typeface="+mn-lt"/>
                <a:cs typeface="Arial" pitchFamily="34" charset="0"/>
              </a:defRPr>
            </a:lvl1pPr>
          </a:lstStyle>
          <a:p>
            <a:pPr lvl="0"/>
            <a:r>
              <a:rPr lang="en-US" altLang="ko-KR" dirty="0"/>
              <a:t>Insert the title</a:t>
            </a:r>
          </a:p>
          <a:p>
            <a:pPr lvl="0"/>
            <a:r>
              <a:rPr lang="en-US" altLang="ko-KR" dirty="0"/>
              <a:t>of your subtitle Here</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7446" y="1364637"/>
            <a:ext cx="2316681" cy="2414225"/>
          </a:xfrm>
          <a:prstGeom prst="rect">
            <a:avLst/>
          </a:prstGeom>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45954"/>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6011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Oval 1"/>
          <p:cNvSpPr/>
          <p:nvPr userDrawn="1"/>
        </p:nvSpPr>
        <p:spPr>
          <a:xfrm>
            <a:off x="3203848" y="483518"/>
            <a:ext cx="2736304" cy="27363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95936" y="1059582"/>
            <a:ext cx="1434734" cy="1495144"/>
          </a:xfrm>
          <a:prstGeom prst="rect">
            <a:avLst/>
          </a:prstGeom>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5"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0631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5"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4876006"/>
            <a:ext cx="9144000" cy="267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 Placeholder 9">
            <a:extLst>
              <a:ext uri="{FF2B5EF4-FFF2-40B4-BE49-F238E27FC236}">
                <a16:creationId xmlns:a16="http://schemas.microsoft.com/office/drawing/2014/main" id="{BB950223-00FB-4696-91A1-2942A42439C6}"/>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7" name="Text Placeholder 9">
            <a:extLst>
              <a:ext uri="{FF2B5EF4-FFF2-40B4-BE49-F238E27FC236}">
                <a16:creationId xmlns:a16="http://schemas.microsoft.com/office/drawing/2014/main" id="{53766E37-EEB2-4FF0-8A85-A793B8C2412E}"/>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8100392" y="4145959"/>
            <a:ext cx="848311" cy="884029"/>
          </a:xfrm>
          <a:prstGeom prst="rect">
            <a:avLst/>
          </a:prstGeom>
        </p:spPr>
      </p:pic>
    </p:spTree>
    <p:extLst>
      <p:ext uri="{BB962C8B-B14F-4D97-AF65-F5344CB8AC3E}">
        <p14:creationId xmlns:p14="http://schemas.microsoft.com/office/powerpoint/2010/main" val="31290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2699792"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D15A12"/>
              </a:solidFill>
            </a:endParaRPr>
          </a:p>
        </p:txBody>
      </p:sp>
      <p:sp>
        <p:nvSpPr>
          <p:cNvPr id="6" name="Text Placeholder 9"/>
          <p:cNvSpPr>
            <a:spLocks noGrp="1"/>
          </p:cNvSpPr>
          <p:nvPr>
            <p:ph type="body" sz="quarter" idx="10" hasCustomPrompt="1"/>
          </p:nvPr>
        </p:nvSpPr>
        <p:spPr>
          <a:xfrm>
            <a:off x="233772" y="2715766"/>
            <a:ext cx="2232248" cy="1440160"/>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Columns Style</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90600" y="3651870"/>
            <a:ext cx="892306" cy="929877"/>
          </a:xfrm>
          <a:prstGeom prst="rect">
            <a:avLst/>
          </a:prstGeom>
        </p:spPr>
      </p:pic>
    </p:spTree>
    <p:extLst>
      <p:ext uri="{BB962C8B-B14F-4D97-AF65-F5344CB8AC3E}">
        <p14:creationId xmlns:p14="http://schemas.microsoft.com/office/powerpoint/2010/main" val="54370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971600" y="1779662"/>
            <a:ext cx="7272808" cy="2304256"/>
          </a:xfrm>
          <a:prstGeom prst="rect">
            <a:avLst/>
          </a:prstGeom>
          <a:noFill/>
          <a:ln w="3810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3065165" y="633684"/>
            <a:ext cx="3456384" cy="576063"/>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065017" y="124784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Oval 1"/>
          <p:cNvSpPr/>
          <p:nvPr userDrawn="1"/>
        </p:nvSpPr>
        <p:spPr>
          <a:xfrm>
            <a:off x="1403648" y="997099"/>
            <a:ext cx="1584176" cy="1584176"/>
          </a:xfrm>
          <a:prstGeom prst="ellipse">
            <a:avLst/>
          </a:prstGeom>
          <a:solidFill>
            <a:schemeClr val="accent1"/>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63688" y="1247848"/>
            <a:ext cx="951045" cy="991089"/>
          </a:xfrm>
          <a:prstGeom prst="rect">
            <a:avLst/>
          </a:prstGeom>
        </p:spPr>
      </p:pic>
    </p:spTree>
    <p:extLst>
      <p:ext uri="{BB962C8B-B14F-4D97-AF65-F5344CB8AC3E}">
        <p14:creationId xmlns:p14="http://schemas.microsoft.com/office/powerpoint/2010/main" val="508010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4876006"/>
            <a:ext cx="9144000" cy="267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9" hasCustomPrompt="1"/>
          </p:nvPr>
        </p:nvSpPr>
        <p:spPr>
          <a:xfrm>
            <a:off x="702197" y="1650529"/>
            <a:ext cx="1694284" cy="1857325"/>
          </a:xfrm>
          <a:prstGeom prst="rect">
            <a:avLst/>
          </a:prstGeom>
          <a:solidFill>
            <a:schemeClr val="bg1">
              <a:lumMod val="95000"/>
            </a:schemeClr>
          </a:solidFill>
          <a:ln w="25400">
            <a:solidFill>
              <a:schemeClr val="accent1"/>
            </a:solidFill>
          </a:ln>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TextBox 12"/>
          <p:cNvSpPr txBox="1"/>
          <p:nvPr userDrawn="1"/>
        </p:nvSpPr>
        <p:spPr>
          <a:xfrm>
            <a:off x="558602" y="1094745"/>
            <a:ext cx="569387" cy="1015663"/>
          </a:xfrm>
          <a:prstGeom prst="rect">
            <a:avLst/>
          </a:prstGeom>
          <a:noFill/>
        </p:spPr>
        <p:txBody>
          <a:bodyPr wrap="none" rtlCol="0">
            <a:spAutoFit/>
          </a:bodyPr>
          <a:lstStyle/>
          <a:p>
            <a:r>
              <a:rPr lang="en-US" altLang="ko-KR" sz="6000" b="1" dirty="0">
                <a:solidFill>
                  <a:schemeClr val="accent1"/>
                </a:solidFill>
                <a:latin typeface="+mn-lt"/>
                <a:cs typeface="Arial" pitchFamily="34" charset="0"/>
              </a:rPr>
              <a:t>“</a:t>
            </a:r>
            <a:endParaRPr lang="ko-KR" altLang="en-US" sz="6000" b="1" dirty="0">
              <a:solidFill>
                <a:schemeClr val="accent1"/>
              </a:solidFill>
              <a:latin typeface="+mn-lt"/>
              <a:cs typeface="Arial" pitchFamily="34" charset="0"/>
            </a:endParaRPr>
          </a:p>
        </p:txBody>
      </p:sp>
      <p:sp>
        <p:nvSpPr>
          <p:cNvPr id="14" name="TextBox 13"/>
          <p:cNvSpPr txBox="1"/>
          <p:nvPr userDrawn="1"/>
        </p:nvSpPr>
        <p:spPr>
          <a:xfrm rot="10800000">
            <a:off x="1971109" y="3507855"/>
            <a:ext cx="569387" cy="1015663"/>
          </a:xfrm>
          <a:prstGeom prst="rect">
            <a:avLst/>
          </a:prstGeom>
          <a:noFill/>
        </p:spPr>
        <p:txBody>
          <a:bodyPr wrap="none" rtlCol="0">
            <a:spAutoFit/>
          </a:bodyPr>
          <a:lstStyle/>
          <a:p>
            <a:r>
              <a:rPr lang="en-US" altLang="ko-KR" sz="6000" b="1" dirty="0">
                <a:solidFill>
                  <a:schemeClr val="accent1"/>
                </a:solidFill>
                <a:latin typeface="+mn-lt"/>
                <a:cs typeface="Arial" pitchFamily="34" charset="0"/>
              </a:rPr>
              <a:t>“</a:t>
            </a:r>
            <a:endParaRPr lang="ko-KR" altLang="en-US" sz="6000" b="1" dirty="0">
              <a:solidFill>
                <a:schemeClr val="accent1"/>
              </a:solidFill>
              <a:latin typeface="+mn-lt"/>
              <a:cs typeface="Arial" pitchFamily="34" charset="0"/>
            </a:endParaRPr>
          </a:p>
        </p:txBody>
      </p:sp>
      <p:sp>
        <p:nvSpPr>
          <p:cNvPr id="15" name="Picture Placeholder 2"/>
          <p:cNvSpPr>
            <a:spLocks noGrp="1"/>
          </p:cNvSpPr>
          <p:nvPr>
            <p:ph type="pic" idx="20" hasCustomPrompt="1"/>
          </p:nvPr>
        </p:nvSpPr>
        <p:spPr>
          <a:xfrm>
            <a:off x="2705142" y="1650529"/>
            <a:ext cx="1694284" cy="1857325"/>
          </a:xfrm>
          <a:prstGeom prst="rect">
            <a:avLst/>
          </a:prstGeom>
          <a:solidFill>
            <a:schemeClr val="bg1">
              <a:lumMod val="95000"/>
            </a:schemeClr>
          </a:solidFill>
          <a:ln w="25400">
            <a:solidFill>
              <a:schemeClr val="accent2"/>
            </a:solidFill>
          </a:ln>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TextBox 15"/>
          <p:cNvSpPr txBox="1"/>
          <p:nvPr userDrawn="1"/>
        </p:nvSpPr>
        <p:spPr>
          <a:xfrm>
            <a:off x="2561547" y="1094745"/>
            <a:ext cx="569387" cy="1015663"/>
          </a:xfrm>
          <a:prstGeom prst="rect">
            <a:avLst/>
          </a:prstGeom>
          <a:noFill/>
        </p:spPr>
        <p:txBody>
          <a:bodyPr wrap="none" rtlCol="0">
            <a:spAutoFit/>
          </a:bodyPr>
          <a:lstStyle/>
          <a:p>
            <a:r>
              <a:rPr lang="en-US" altLang="ko-KR" sz="6000" b="1" dirty="0">
                <a:solidFill>
                  <a:schemeClr val="accent2"/>
                </a:solidFill>
                <a:latin typeface="+mn-lt"/>
                <a:cs typeface="Arial" pitchFamily="34" charset="0"/>
              </a:rPr>
              <a:t>“</a:t>
            </a:r>
            <a:endParaRPr lang="ko-KR" altLang="en-US" sz="6000" b="1" dirty="0">
              <a:solidFill>
                <a:schemeClr val="accent2"/>
              </a:solidFill>
              <a:latin typeface="+mn-lt"/>
              <a:cs typeface="Arial" pitchFamily="34" charset="0"/>
            </a:endParaRPr>
          </a:p>
        </p:txBody>
      </p:sp>
      <p:sp>
        <p:nvSpPr>
          <p:cNvPr id="17" name="TextBox 16"/>
          <p:cNvSpPr txBox="1"/>
          <p:nvPr userDrawn="1"/>
        </p:nvSpPr>
        <p:spPr>
          <a:xfrm rot="10800000">
            <a:off x="3974054" y="3507854"/>
            <a:ext cx="569387" cy="1015663"/>
          </a:xfrm>
          <a:prstGeom prst="rect">
            <a:avLst/>
          </a:prstGeom>
          <a:noFill/>
        </p:spPr>
        <p:txBody>
          <a:bodyPr wrap="none" rtlCol="0">
            <a:spAutoFit/>
          </a:bodyPr>
          <a:lstStyle/>
          <a:p>
            <a:r>
              <a:rPr lang="en-US" altLang="ko-KR" sz="6000" b="1" dirty="0">
                <a:solidFill>
                  <a:schemeClr val="accent2"/>
                </a:solidFill>
                <a:latin typeface="+mn-lt"/>
                <a:cs typeface="Arial" pitchFamily="34" charset="0"/>
              </a:rPr>
              <a:t>“</a:t>
            </a:r>
            <a:endParaRPr lang="ko-KR" altLang="en-US" sz="6000" b="1" dirty="0">
              <a:solidFill>
                <a:schemeClr val="accent2"/>
              </a:solidFill>
              <a:latin typeface="+mn-lt"/>
              <a:cs typeface="Arial" pitchFamily="34" charset="0"/>
            </a:endParaRPr>
          </a:p>
        </p:txBody>
      </p:sp>
      <p:sp>
        <p:nvSpPr>
          <p:cNvPr id="18" name="Picture Placeholder 2"/>
          <p:cNvSpPr>
            <a:spLocks noGrp="1"/>
          </p:cNvSpPr>
          <p:nvPr>
            <p:ph type="pic" idx="21" hasCustomPrompt="1"/>
          </p:nvPr>
        </p:nvSpPr>
        <p:spPr>
          <a:xfrm>
            <a:off x="4708087" y="1650529"/>
            <a:ext cx="1694284" cy="1857325"/>
          </a:xfrm>
          <a:prstGeom prst="rect">
            <a:avLst/>
          </a:prstGeom>
          <a:solidFill>
            <a:schemeClr val="bg1">
              <a:lumMod val="95000"/>
            </a:schemeClr>
          </a:solidFill>
          <a:ln w="25400">
            <a:solidFill>
              <a:schemeClr val="accent3"/>
            </a:solidFill>
          </a:ln>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TextBox 18"/>
          <p:cNvSpPr txBox="1"/>
          <p:nvPr userDrawn="1"/>
        </p:nvSpPr>
        <p:spPr>
          <a:xfrm>
            <a:off x="4564492" y="1094745"/>
            <a:ext cx="569387" cy="1015663"/>
          </a:xfrm>
          <a:prstGeom prst="rect">
            <a:avLst/>
          </a:prstGeom>
          <a:noFill/>
        </p:spPr>
        <p:txBody>
          <a:bodyPr wrap="none" rtlCol="0">
            <a:spAutoFit/>
          </a:bodyPr>
          <a:lstStyle/>
          <a:p>
            <a:r>
              <a:rPr lang="en-US" altLang="ko-KR" sz="6000" b="1" dirty="0">
                <a:solidFill>
                  <a:schemeClr val="accent3"/>
                </a:solidFill>
                <a:latin typeface="+mn-lt"/>
                <a:cs typeface="Arial" pitchFamily="34" charset="0"/>
              </a:rPr>
              <a:t>“</a:t>
            </a:r>
            <a:endParaRPr lang="ko-KR" altLang="en-US" sz="6000" b="1" dirty="0">
              <a:solidFill>
                <a:schemeClr val="accent3"/>
              </a:solidFill>
              <a:latin typeface="+mn-lt"/>
              <a:cs typeface="Arial" pitchFamily="34" charset="0"/>
            </a:endParaRPr>
          </a:p>
        </p:txBody>
      </p:sp>
      <p:sp>
        <p:nvSpPr>
          <p:cNvPr id="20" name="TextBox 19"/>
          <p:cNvSpPr txBox="1"/>
          <p:nvPr userDrawn="1"/>
        </p:nvSpPr>
        <p:spPr>
          <a:xfrm rot="10800000">
            <a:off x="5976999" y="3507854"/>
            <a:ext cx="569387" cy="1015663"/>
          </a:xfrm>
          <a:prstGeom prst="rect">
            <a:avLst/>
          </a:prstGeom>
          <a:noFill/>
        </p:spPr>
        <p:txBody>
          <a:bodyPr wrap="none" rtlCol="0">
            <a:spAutoFit/>
          </a:bodyPr>
          <a:lstStyle/>
          <a:p>
            <a:r>
              <a:rPr lang="en-US" altLang="ko-KR" sz="6000" b="1" dirty="0">
                <a:solidFill>
                  <a:schemeClr val="accent3"/>
                </a:solidFill>
                <a:latin typeface="+mn-lt"/>
                <a:cs typeface="Arial" pitchFamily="34" charset="0"/>
              </a:rPr>
              <a:t>“</a:t>
            </a:r>
            <a:endParaRPr lang="ko-KR" altLang="en-US" sz="6000" b="1" dirty="0">
              <a:solidFill>
                <a:schemeClr val="accent3"/>
              </a:solidFill>
              <a:latin typeface="+mn-lt"/>
              <a:cs typeface="Arial" pitchFamily="34" charset="0"/>
            </a:endParaRPr>
          </a:p>
        </p:txBody>
      </p:sp>
      <p:sp>
        <p:nvSpPr>
          <p:cNvPr id="24" name="Picture Placeholder 2"/>
          <p:cNvSpPr>
            <a:spLocks noGrp="1"/>
          </p:cNvSpPr>
          <p:nvPr>
            <p:ph type="pic" idx="22" hasCustomPrompt="1"/>
          </p:nvPr>
        </p:nvSpPr>
        <p:spPr>
          <a:xfrm>
            <a:off x="6711032" y="1650529"/>
            <a:ext cx="1694284" cy="1857325"/>
          </a:xfrm>
          <a:prstGeom prst="rect">
            <a:avLst/>
          </a:prstGeom>
          <a:solidFill>
            <a:schemeClr val="bg1">
              <a:lumMod val="95000"/>
            </a:schemeClr>
          </a:solidFill>
          <a:ln w="25400">
            <a:solidFill>
              <a:schemeClr val="accent4"/>
            </a:solidFill>
          </a:ln>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5" name="TextBox 24"/>
          <p:cNvSpPr txBox="1"/>
          <p:nvPr userDrawn="1"/>
        </p:nvSpPr>
        <p:spPr>
          <a:xfrm>
            <a:off x="6567437" y="1094745"/>
            <a:ext cx="569387" cy="1015663"/>
          </a:xfrm>
          <a:prstGeom prst="rect">
            <a:avLst/>
          </a:prstGeom>
          <a:noFill/>
        </p:spPr>
        <p:txBody>
          <a:bodyPr wrap="none" rtlCol="0">
            <a:spAutoFit/>
          </a:bodyPr>
          <a:lstStyle/>
          <a:p>
            <a:r>
              <a:rPr lang="en-US" altLang="ko-KR" sz="6000" b="1" dirty="0">
                <a:solidFill>
                  <a:schemeClr val="accent4"/>
                </a:solidFill>
                <a:latin typeface="+mn-lt"/>
                <a:cs typeface="Arial" pitchFamily="34" charset="0"/>
              </a:rPr>
              <a:t>“</a:t>
            </a:r>
            <a:endParaRPr lang="ko-KR" altLang="en-US" sz="6000" b="1" dirty="0">
              <a:solidFill>
                <a:schemeClr val="accent4"/>
              </a:solidFill>
              <a:latin typeface="+mn-lt"/>
              <a:cs typeface="Arial" pitchFamily="34" charset="0"/>
            </a:endParaRPr>
          </a:p>
        </p:txBody>
      </p:sp>
      <p:sp>
        <p:nvSpPr>
          <p:cNvPr id="26" name="TextBox 25"/>
          <p:cNvSpPr txBox="1"/>
          <p:nvPr userDrawn="1"/>
        </p:nvSpPr>
        <p:spPr>
          <a:xfrm rot="10800000">
            <a:off x="7979944" y="3507854"/>
            <a:ext cx="569387" cy="1015663"/>
          </a:xfrm>
          <a:prstGeom prst="rect">
            <a:avLst/>
          </a:prstGeom>
          <a:noFill/>
        </p:spPr>
        <p:txBody>
          <a:bodyPr wrap="none" rtlCol="0">
            <a:spAutoFit/>
          </a:bodyPr>
          <a:lstStyle/>
          <a:p>
            <a:r>
              <a:rPr lang="en-US" altLang="ko-KR" sz="6000" b="1" dirty="0">
                <a:solidFill>
                  <a:schemeClr val="accent4"/>
                </a:solidFill>
                <a:latin typeface="+mn-lt"/>
                <a:cs typeface="Arial" pitchFamily="34" charset="0"/>
              </a:rPr>
              <a:t>“</a:t>
            </a:r>
            <a:endParaRPr lang="ko-KR" altLang="en-US" sz="6000" b="1" dirty="0">
              <a:solidFill>
                <a:schemeClr val="accent4"/>
              </a:solidFill>
              <a:latin typeface="+mn-lt"/>
              <a:cs typeface="Arial" pitchFamily="34" charset="0"/>
            </a:endParaRPr>
          </a:p>
        </p:txBody>
      </p:sp>
      <p:sp>
        <p:nvSpPr>
          <p:cNvPr id="21" name="Text Placeholder 9">
            <a:extLst>
              <a:ext uri="{FF2B5EF4-FFF2-40B4-BE49-F238E27FC236}">
                <a16:creationId xmlns:a16="http://schemas.microsoft.com/office/drawing/2014/main" id="{D51F5F4D-AF26-4E42-A648-9F169B4F9C50}"/>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22" name="Text Placeholder 9">
            <a:extLst>
              <a:ext uri="{FF2B5EF4-FFF2-40B4-BE49-F238E27FC236}">
                <a16:creationId xmlns:a16="http://schemas.microsoft.com/office/drawing/2014/main" id="{45905915-7BC8-4C72-B443-E5B791BC98DE}"/>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27" name="Picture 2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8100392" y="4145959"/>
            <a:ext cx="848311" cy="884029"/>
          </a:xfrm>
          <a:prstGeom prst="rect">
            <a:avLst/>
          </a:prstGeom>
        </p:spPr>
      </p:pic>
    </p:spTree>
    <p:extLst>
      <p:ext uri="{BB962C8B-B14F-4D97-AF65-F5344CB8AC3E}">
        <p14:creationId xmlns:p14="http://schemas.microsoft.com/office/powerpoint/2010/main" val="1672682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504" y="1385328"/>
            <a:ext cx="3060911" cy="3706702"/>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849302" y="1523475"/>
            <a:ext cx="1765288" cy="272682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a:extLst>
              <a:ext uri="{FF2B5EF4-FFF2-40B4-BE49-F238E27FC236}">
                <a16:creationId xmlns:a16="http://schemas.microsoft.com/office/drawing/2014/main" id="{EDC0AA38-FF1B-46A5-B781-E94C0DAF549D}"/>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id="{6C57DDDA-918B-4F4E-B705-53DBB230A5C5}"/>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55066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8" r:id="rId4"/>
    <p:sldLayoutId id="2147483669" r:id="rId5"/>
    <p:sldLayoutId id="2147483661" r:id="rId6"/>
    <p:sldLayoutId id="2147483662" r:id="rId7"/>
    <p:sldLayoutId id="2147483663" r:id="rId8"/>
    <p:sldLayoutId id="2147483664" r:id="rId9"/>
    <p:sldLayoutId id="2147483665" r:id="rId10"/>
    <p:sldLayoutId id="2147483670" r:id="rId11"/>
    <p:sldLayoutId id="2147483666" r:id="rId12"/>
    <p:sldLayoutId id="2147483667" r:id="rId13"/>
    <p:sldLayoutId id="2147483671" r:id="rId14"/>
    <p:sldLayoutId id="214748365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YourMoney</a:t>
            </a:r>
            <a:endParaRPr lang="en-US" dirty="0"/>
          </a:p>
        </p:txBody>
      </p:sp>
      <p:sp>
        <p:nvSpPr>
          <p:cNvPr id="7" name="Text Placeholder 6">
            <a:extLst>
              <a:ext uri="{FF2B5EF4-FFF2-40B4-BE49-F238E27FC236}">
                <a16:creationId xmlns:a16="http://schemas.microsoft.com/office/drawing/2014/main" id="{4A04CF9F-1221-4C54-8859-B7095F955E93}"/>
              </a:ext>
            </a:extLst>
          </p:cNvPr>
          <p:cNvSpPr>
            <a:spLocks noGrp="1"/>
          </p:cNvSpPr>
          <p:nvPr>
            <p:ph type="body" sz="quarter" idx="11"/>
          </p:nvPr>
        </p:nvSpPr>
        <p:spPr/>
        <p:txBody>
          <a:bodyPr/>
          <a:lstStyle/>
          <a:p>
            <a:r>
              <a:rPr lang="en-US" dirty="0"/>
              <a:t>Manage your money, manage your life!.</a:t>
            </a:r>
          </a:p>
        </p:txBody>
      </p:sp>
      <p:sp>
        <p:nvSpPr>
          <p:cNvPr id="8" name="TextBox 7">
            <a:extLst>
              <a:ext uri="{FF2B5EF4-FFF2-40B4-BE49-F238E27FC236}">
                <a16:creationId xmlns:a16="http://schemas.microsoft.com/office/drawing/2014/main" id="{8F2F476E-7D34-4CBF-88B5-477D4E277C5A}"/>
              </a:ext>
            </a:extLst>
          </p:cNvPr>
          <p:cNvSpPr txBox="1"/>
          <p:nvPr/>
        </p:nvSpPr>
        <p:spPr>
          <a:xfrm>
            <a:off x="395536" y="2631959"/>
            <a:ext cx="3384376" cy="830997"/>
          </a:xfrm>
          <a:prstGeom prst="rect">
            <a:avLst/>
          </a:prstGeom>
          <a:noFill/>
        </p:spPr>
        <p:txBody>
          <a:bodyPr wrap="square" rtlCol="0">
            <a:spAutoFit/>
          </a:bodyPr>
          <a:lstStyle/>
          <a:p>
            <a:r>
              <a:rPr lang="en-US" sz="1200" dirty="0" err="1">
                <a:solidFill>
                  <a:schemeClr val="tx1">
                    <a:lumMod val="65000"/>
                    <a:lumOff val="35000"/>
                  </a:schemeClr>
                </a:solidFill>
              </a:rPr>
              <a:t>Giang</a:t>
            </a:r>
            <a:r>
              <a:rPr lang="en-US" sz="1200" dirty="0">
                <a:solidFill>
                  <a:schemeClr val="tx1">
                    <a:lumMod val="65000"/>
                    <a:lumOff val="35000"/>
                  </a:schemeClr>
                </a:solidFill>
              </a:rPr>
              <a:t> Thanh </a:t>
            </a:r>
            <a:r>
              <a:rPr lang="en-US" sz="1200" dirty="0" err="1">
                <a:solidFill>
                  <a:schemeClr val="tx1">
                    <a:lumMod val="65000"/>
                    <a:lumOff val="35000"/>
                  </a:schemeClr>
                </a:solidFill>
              </a:rPr>
              <a:t>Dinh</a:t>
            </a:r>
            <a:r>
              <a:rPr lang="en-US" sz="1200" dirty="0">
                <a:solidFill>
                  <a:schemeClr val="tx1">
                    <a:lumMod val="65000"/>
                    <a:lumOff val="35000"/>
                  </a:schemeClr>
                </a:solidFill>
              </a:rPr>
              <a:t> – CE140538</a:t>
            </a:r>
            <a:br>
              <a:rPr lang="en-US" sz="1200" dirty="0">
                <a:solidFill>
                  <a:schemeClr val="tx1">
                    <a:lumMod val="65000"/>
                    <a:lumOff val="35000"/>
                  </a:schemeClr>
                </a:solidFill>
              </a:rPr>
            </a:br>
            <a:r>
              <a:rPr lang="en-US" sz="1200" dirty="0">
                <a:solidFill>
                  <a:schemeClr val="tx1">
                    <a:lumMod val="65000"/>
                    <a:lumOff val="35000"/>
                  </a:schemeClr>
                </a:solidFill>
              </a:rPr>
              <a:t>Nguyen Thuy Hien – CE140350</a:t>
            </a:r>
            <a:br>
              <a:rPr lang="en-US" sz="1200" dirty="0">
                <a:solidFill>
                  <a:schemeClr val="tx1">
                    <a:lumMod val="65000"/>
                    <a:lumOff val="35000"/>
                  </a:schemeClr>
                </a:solidFill>
              </a:rPr>
            </a:br>
            <a:r>
              <a:rPr lang="en-US" sz="1200" dirty="0">
                <a:solidFill>
                  <a:schemeClr val="tx1">
                    <a:lumMod val="65000"/>
                    <a:lumOff val="35000"/>
                  </a:schemeClr>
                </a:solidFill>
              </a:rPr>
              <a:t>Nguyen Tan Dai Phat – CE140539</a:t>
            </a:r>
          </a:p>
          <a:p>
            <a:r>
              <a:rPr lang="en-US" sz="1200" dirty="0">
                <a:solidFill>
                  <a:schemeClr val="tx1">
                    <a:lumMod val="65000"/>
                    <a:lumOff val="35000"/>
                  </a:schemeClr>
                </a:solidFill>
              </a:rPr>
              <a:t>Dang Le Thanh Nam – CE140343</a:t>
            </a:r>
          </a:p>
        </p:txBody>
      </p:sp>
    </p:spTree>
    <p:extLst>
      <p:ext uri="{BB962C8B-B14F-4D97-AF65-F5344CB8AC3E}">
        <p14:creationId xmlns:p14="http://schemas.microsoft.com/office/powerpoint/2010/main" val="458657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8D9297-6A61-47A1-A0C4-ED9A9F93356B}"/>
              </a:ext>
            </a:extLst>
          </p:cNvPr>
          <p:cNvSpPr>
            <a:spLocks noGrp="1"/>
          </p:cNvSpPr>
          <p:nvPr>
            <p:ph type="body" sz="quarter" idx="10"/>
          </p:nvPr>
        </p:nvSpPr>
        <p:spPr/>
        <p:txBody>
          <a:bodyPr/>
          <a:lstStyle/>
          <a:p>
            <a:r>
              <a:rPr lang="en-US" dirty="0" err="1"/>
              <a:t>III.Solution</a:t>
            </a:r>
            <a:endParaRPr lang="en-US" dirty="0"/>
          </a:p>
        </p:txBody>
      </p:sp>
      <p:sp>
        <p:nvSpPr>
          <p:cNvPr id="3" name="Text Placeholder 2">
            <a:extLst>
              <a:ext uri="{FF2B5EF4-FFF2-40B4-BE49-F238E27FC236}">
                <a16:creationId xmlns:a16="http://schemas.microsoft.com/office/drawing/2014/main" id="{784A4DF6-7FFF-490B-8DC8-FD03006480E3}"/>
              </a:ext>
            </a:extLst>
          </p:cNvPr>
          <p:cNvSpPr>
            <a:spLocks noGrp="1"/>
          </p:cNvSpPr>
          <p:nvPr>
            <p:ph type="body" sz="quarter" idx="11"/>
          </p:nvPr>
        </p:nvSpPr>
        <p:spPr/>
        <p:txBody>
          <a:bodyPr/>
          <a:lstStyle/>
          <a:p>
            <a:endParaRPr lang="en-US"/>
          </a:p>
        </p:txBody>
      </p:sp>
      <p:pic>
        <p:nvPicPr>
          <p:cNvPr id="5" name="Picture 4">
            <a:extLst>
              <a:ext uri="{FF2B5EF4-FFF2-40B4-BE49-F238E27FC236}">
                <a16:creationId xmlns:a16="http://schemas.microsoft.com/office/drawing/2014/main" id="{ED36C323-F438-457B-8D8F-CF30C2A97424}"/>
              </a:ext>
            </a:extLst>
          </p:cNvPr>
          <p:cNvPicPr>
            <a:picLocks noChangeAspect="1"/>
          </p:cNvPicPr>
          <p:nvPr/>
        </p:nvPicPr>
        <p:blipFill>
          <a:blip r:embed="rId2"/>
          <a:stretch>
            <a:fillRect/>
          </a:stretch>
        </p:blipFill>
        <p:spPr>
          <a:xfrm>
            <a:off x="1979712" y="372"/>
            <a:ext cx="5234436" cy="4876006"/>
          </a:xfrm>
          <a:prstGeom prst="rect">
            <a:avLst/>
          </a:prstGeom>
        </p:spPr>
      </p:pic>
    </p:spTree>
    <p:extLst>
      <p:ext uri="{BB962C8B-B14F-4D97-AF65-F5344CB8AC3E}">
        <p14:creationId xmlns:p14="http://schemas.microsoft.com/office/powerpoint/2010/main" val="2378104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556FB2-F137-4214-ACB1-CDBF837A4E1C}"/>
              </a:ext>
            </a:extLst>
          </p:cNvPr>
          <p:cNvSpPr>
            <a:spLocks noGrp="1"/>
          </p:cNvSpPr>
          <p:nvPr>
            <p:ph type="body" sz="quarter" idx="10"/>
          </p:nvPr>
        </p:nvSpPr>
        <p:spPr/>
        <p:txBody>
          <a:bodyPr/>
          <a:lstStyle/>
          <a:p>
            <a:r>
              <a:rPr lang="en-US" dirty="0" err="1"/>
              <a:t>III.Solution</a:t>
            </a:r>
            <a:endParaRPr lang="en-US" dirty="0"/>
          </a:p>
        </p:txBody>
      </p:sp>
      <p:sp>
        <p:nvSpPr>
          <p:cNvPr id="3" name="Text Placeholder 2">
            <a:extLst>
              <a:ext uri="{FF2B5EF4-FFF2-40B4-BE49-F238E27FC236}">
                <a16:creationId xmlns:a16="http://schemas.microsoft.com/office/drawing/2014/main" id="{187C7C4D-F015-46B2-AB43-021E4D1A8EF4}"/>
              </a:ext>
            </a:extLst>
          </p:cNvPr>
          <p:cNvSpPr>
            <a:spLocks noGrp="1"/>
          </p:cNvSpPr>
          <p:nvPr>
            <p:ph type="body" sz="quarter" idx="11"/>
          </p:nvPr>
        </p:nvSpPr>
        <p:spPr/>
        <p:txBody>
          <a:bodyPr/>
          <a:lstStyle/>
          <a:p>
            <a:r>
              <a:rPr lang="en-US" dirty="0"/>
              <a:t>Form Login</a:t>
            </a:r>
          </a:p>
        </p:txBody>
      </p:sp>
      <p:pic>
        <p:nvPicPr>
          <p:cNvPr id="5" name="Picture 4">
            <a:extLst>
              <a:ext uri="{FF2B5EF4-FFF2-40B4-BE49-F238E27FC236}">
                <a16:creationId xmlns:a16="http://schemas.microsoft.com/office/drawing/2014/main" id="{97143524-5EE0-459D-89F9-29F765CD2602}"/>
              </a:ext>
            </a:extLst>
          </p:cNvPr>
          <p:cNvPicPr>
            <a:picLocks noChangeAspect="1"/>
          </p:cNvPicPr>
          <p:nvPr/>
        </p:nvPicPr>
        <p:blipFill>
          <a:blip r:embed="rId2"/>
          <a:stretch>
            <a:fillRect/>
          </a:stretch>
        </p:blipFill>
        <p:spPr>
          <a:xfrm>
            <a:off x="2423812" y="1095687"/>
            <a:ext cx="4296375" cy="3324689"/>
          </a:xfrm>
          <a:prstGeom prst="rect">
            <a:avLst/>
          </a:prstGeom>
        </p:spPr>
      </p:pic>
    </p:spTree>
    <p:extLst>
      <p:ext uri="{BB962C8B-B14F-4D97-AF65-F5344CB8AC3E}">
        <p14:creationId xmlns:p14="http://schemas.microsoft.com/office/powerpoint/2010/main" val="3057996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FF1646-5EAA-4655-AD59-CBA949A22DF5}"/>
              </a:ext>
            </a:extLst>
          </p:cNvPr>
          <p:cNvSpPr>
            <a:spLocks noGrp="1"/>
          </p:cNvSpPr>
          <p:nvPr>
            <p:ph type="body" sz="quarter" idx="10"/>
          </p:nvPr>
        </p:nvSpPr>
        <p:spPr/>
        <p:txBody>
          <a:bodyPr/>
          <a:lstStyle/>
          <a:p>
            <a:r>
              <a:rPr lang="en-US" dirty="0" err="1"/>
              <a:t>III.Solution</a:t>
            </a:r>
            <a:endParaRPr lang="en-US" dirty="0"/>
          </a:p>
        </p:txBody>
      </p:sp>
      <p:sp>
        <p:nvSpPr>
          <p:cNvPr id="3" name="Text Placeholder 2">
            <a:extLst>
              <a:ext uri="{FF2B5EF4-FFF2-40B4-BE49-F238E27FC236}">
                <a16:creationId xmlns:a16="http://schemas.microsoft.com/office/drawing/2014/main" id="{9AA320A1-D564-4D97-B9EB-A6A3C3D40672}"/>
              </a:ext>
            </a:extLst>
          </p:cNvPr>
          <p:cNvSpPr>
            <a:spLocks noGrp="1"/>
          </p:cNvSpPr>
          <p:nvPr>
            <p:ph type="body" sz="quarter" idx="11"/>
          </p:nvPr>
        </p:nvSpPr>
        <p:spPr/>
        <p:txBody>
          <a:bodyPr/>
          <a:lstStyle/>
          <a:p>
            <a:r>
              <a:rPr lang="en-US" dirty="0"/>
              <a:t>Form Register</a:t>
            </a:r>
          </a:p>
        </p:txBody>
      </p:sp>
      <p:pic>
        <p:nvPicPr>
          <p:cNvPr id="4" name="Picture 3">
            <a:extLst>
              <a:ext uri="{FF2B5EF4-FFF2-40B4-BE49-F238E27FC236}">
                <a16:creationId xmlns:a16="http://schemas.microsoft.com/office/drawing/2014/main" id="{602FB0AA-A84E-4CCD-879B-DE36D734C3FE}"/>
              </a:ext>
            </a:extLst>
          </p:cNvPr>
          <p:cNvPicPr>
            <a:picLocks noChangeAspect="1"/>
          </p:cNvPicPr>
          <p:nvPr/>
        </p:nvPicPr>
        <p:blipFill>
          <a:blip r:embed="rId2"/>
          <a:stretch>
            <a:fillRect/>
          </a:stretch>
        </p:blipFill>
        <p:spPr>
          <a:xfrm>
            <a:off x="2843808" y="1016405"/>
            <a:ext cx="3456384" cy="3975803"/>
          </a:xfrm>
          <a:prstGeom prst="rect">
            <a:avLst/>
          </a:prstGeom>
        </p:spPr>
      </p:pic>
    </p:spTree>
    <p:extLst>
      <p:ext uri="{BB962C8B-B14F-4D97-AF65-F5344CB8AC3E}">
        <p14:creationId xmlns:p14="http://schemas.microsoft.com/office/powerpoint/2010/main" val="1597566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A5DCEF-E075-4E3E-BA0B-A7985FDC6C14}"/>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5D578F90-03BE-47B9-B45C-F18BB6C5DCCA}"/>
              </a:ext>
            </a:extLst>
          </p:cNvPr>
          <p:cNvSpPr>
            <a:spLocks noGrp="1"/>
          </p:cNvSpPr>
          <p:nvPr>
            <p:ph type="body" sz="quarter" idx="11"/>
          </p:nvPr>
        </p:nvSpPr>
        <p:spPr/>
        <p:txBody>
          <a:bodyPr/>
          <a:lstStyle/>
          <a:p>
            <a:r>
              <a:rPr lang="en-US" dirty="0"/>
              <a:t>Form Reset Password</a:t>
            </a:r>
          </a:p>
        </p:txBody>
      </p:sp>
      <p:pic>
        <p:nvPicPr>
          <p:cNvPr id="4" name="Picture 3">
            <a:extLst>
              <a:ext uri="{FF2B5EF4-FFF2-40B4-BE49-F238E27FC236}">
                <a16:creationId xmlns:a16="http://schemas.microsoft.com/office/drawing/2014/main" id="{7E7F076B-C4A1-43FF-BD75-E438C2F47977}"/>
              </a:ext>
            </a:extLst>
          </p:cNvPr>
          <p:cNvPicPr>
            <a:picLocks noChangeAspect="1"/>
          </p:cNvPicPr>
          <p:nvPr/>
        </p:nvPicPr>
        <p:blipFill>
          <a:blip r:embed="rId2"/>
          <a:stretch>
            <a:fillRect/>
          </a:stretch>
        </p:blipFill>
        <p:spPr>
          <a:xfrm>
            <a:off x="179512" y="1131590"/>
            <a:ext cx="4003505" cy="2886478"/>
          </a:xfrm>
          <a:prstGeom prst="rect">
            <a:avLst/>
          </a:prstGeom>
        </p:spPr>
      </p:pic>
      <p:pic>
        <p:nvPicPr>
          <p:cNvPr id="5" name="Picture 4">
            <a:extLst>
              <a:ext uri="{FF2B5EF4-FFF2-40B4-BE49-F238E27FC236}">
                <a16:creationId xmlns:a16="http://schemas.microsoft.com/office/drawing/2014/main" id="{49C32E16-1E5B-4CEC-8F0B-7BC9E8D918C0}"/>
              </a:ext>
            </a:extLst>
          </p:cNvPr>
          <p:cNvPicPr>
            <a:picLocks noChangeAspect="1"/>
          </p:cNvPicPr>
          <p:nvPr/>
        </p:nvPicPr>
        <p:blipFill>
          <a:blip r:embed="rId3"/>
          <a:stretch>
            <a:fillRect/>
          </a:stretch>
        </p:blipFill>
        <p:spPr>
          <a:xfrm>
            <a:off x="5004048" y="1113272"/>
            <a:ext cx="3839111" cy="2886478"/>
          </a:xfrm>
          <a:prstGeom prst="rect">
            <a:avLst/>
          </a:prstGeom>
        </p:spPr>
      </p:pic>
    </p:spTree>
    <p:extLst>
      <p:ext uri="{BB962C8B-B14F-4D97-AF65-F5344CB8AC3E}">
        <p14:creationId xmlns:p14="http://schemas.microsoft.com/office/powerpoint/2010/main" val="1722905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DAE3A7-6550-4ED6-BA17-5CE23D834BC5}"/>
              </a:ext>
            </a:extLst>
          </p:cNvPr>
          <p:cNvSpPr>
            <a:spLocks noGrp="1"/>
          </p:cNvSpPr>
          <p:nvPr>
            <p:ph type="body" sz="quarter" idx="10"/>
          </p:nvPr>
        </p:nvSpPr>
        <p:spPr/>
        <p:txBody>
          <a:bodyPr/>
          <a:lstStyle/>
          <a:p>
            <a:endParaRPr lang="en-US" dirty="0"/>
          </a:p>
        </p:txBody>
      </p:sp>
      <p:sp>
        <p:nvSpPr>
          <p:cNvPr id="3" name="Text Placeholder 2">
            <a:extLst>
              <a:ext uri="{FF2B5EF4-FFF2-40B4-BE49-F238E27FC236}">
                <a16:creationId xmlns:a16="http://schemas.microsoft.com/office/drawing/2014/main" id="{586077C1-9391-4726-96C4-8F3FE8791B86}"/>
              </a:ext>
            </a:extLst>
          </p:cNvPr>
          <p:cNvSpPr>
            <a:spLocks noGrp="1"/>
          </p:cNvSpPr>
          <p:nvPr>
            <p:ph type="body" sz="quarter" idx="11"/>
          </p:nvPr>
        </p:nvSpPr>
        <p:spPr/>
        <p:txBody>
          <a:bodyPr/>
          <a:lstStyle/>
          <a:p>
            <a:endParaRPr lang="en-US"/>
          </a:p>
        </p:txBody>
      </p:sp>
      <p:pic>
        <p:nvPicPr>
          <p:cNvPr id="7" name="Picture 6">
            <a:extLst>
              <a:ext uri="{FF2B5EF4-FFF2-40B4-BE49-F238E27FC236}">
                <a16:creationId xmlns:a16="http://schemas.microsoft.com/office/drawing/2014/main" id="{A6B5777F-C5D0-4491-876D-DEAC2F5B2717}"/>
              </a:ext>
            </a:extLst>
          </p:cNvPr>
          <p:cNvPicPr>
            <a:picLocks noChangeAspect="1"/>
          </p:cNvPicPr>
          <p:nvPr/>
        </p:nvPicPr>
        <p:blipFill>
          <a:blip r:embed="rId2"/>
          <a:stretch>
            <a:fillRect/>
          </a:stretch>
        </p:blipFill>
        <p:spPr>
          <a:xfrm>
            <a:off x="899592" y="1059583"/>
            <a:ext cx="7200800" cy="3600400"/>
          </a:xfrm>
          <a:prstGeom prst="rect">
            <a:avLst/>
          </a:prstGeom>
        </p:spPr>
      </p:pic>
    </p:spTree>
    <p:extLst>
      <p:ext uri="{BB962C8B-B14F-4D97-AF65-F5344CB8AC3E}">
        <p14:creationId xmlns:p14="http://schemas.microsoft.com/office/powerpoint/2010/main" val="4104025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518409-D3DF-4F9D-91C3-A4979CB7677D}"/>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A66127E7-BB23-47B3-B2D1-EAB34F6382D8}"/>
              </a:ext>
            </a:extLst>
          </p:cNvPr>
          <p:cNvSpPr>
            <a:spLocks noGrp="1"/>
          </p:cNvSpPr>
          <p:nvPr>
            <p:ph type="body" sz="quarter" idx="11"/>
          </p:nvPr>
        </p:nvSpPr>
        <p:spPr/>
        <p:txBody>
          <a:bodyPr/>
          <a:lstStyle/>
          <a:p>
            <a:r>
              <a:rPr lang="en-US" dirty="0"/>
              <a:t>Form </a:t>
            </a:r>
            <a:r>
              <a:rPr lang="en-US" dirty="0" err="1"/>
              <a:t>Mainmenu</a:t>
            </a:r>
            <a:endParaRPr lang="en-US" dirty="0"/>
          </a:p>
        </p:txBody>
      </p:sp>
      <p:pic>
        <p:nvPicPr>
          <p:cNvPr id="4" name="Picture 3">
            <a:extLst>
              <a:ext uri="{FF2B5EF4-FFF2-40B4-BE49-F238E27FC236}">
                <a16:creationId xmlns:a16="http://schemas.microsoft.com/office/drawing/2014/main" id="{C752BD91-00AE-4F5C-A946-12D424B5E221}"/>
              </a:ext>
            </a:extLst>
          </p:cNvPr>
          <p:cNvPicPr>
            <a:picLocks noChangeAspect="1"/>
          </p:cNvPicPr>
          <p:nvPr/>
        </p:nvPicPr>
        <p:blipFill>
          <a:blip r:embed="rId2"/>
          <a:stretch>
            <a:fillRect/>
          </a:stretch>
        </p:blipFill>
        <p:spPr>
          <a:xfrm>
            <a:off x="2555776" y="987574"/>
            <a:ext cx="3668459" cy="4101348"/>
          </a:xfrm>
          <a:prstGeom prst="rect">
            <a:avLst/>
          </a:prstGeom>
        </p:spPr>
      </p:pic>
    </p:spTree>
    <p:extLst>
      <p:ext uri="{BB962C8B-B14F-4D97-AF65-F5344CB8AC3E}">
        <p14:creationId xmlns:p14="http://schemas.microsoft.com/office/powerpoint/2010/main" val="682536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B81167-4867-48B7-BF5F-A23FA373CAD8}"/>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392FFBC8-5C15-4540-A84A-503B5420473E}"/>
              </a:ext>
            </a:extLst>
          </p:cNvPr>
          <p:cNvSpPr>
            <a:spLocks noGrp="1"/>
          </p:cNvSpPr>
          <p:nvPr>
            <p:ph type="body" sz="quarter" idx="11"/>
          </p:nvPr>
        </p:nvSpPr>
        <p:spPr/>
        <p:txBody>
          <a:bodyPr/>
          <a:lstStyle/>
          <a:p>
            <a:r>
              <a:rPr lang="en-US" dirty="0"/>
              <a:t>Form change information</a:t>
            </a:r>
          </a:p>
        </p:txBody>
      </p:sp>
      <p:pic>
        <p:nvPicPr>
          <p:cNvPr id="4" name="Picture 3">
            <a:extLst>
              <a:ext uri="{FF2B5EF4-FFF2-40B4-BE49-F238E27FC236}">
                <a16:creationId xmlns:a16="http://schemas.microsoft.com/office/drawing/2014/main" id="{BBDC46E9-929A-4B8B-96C2-A7FF9C9D3723}"/>
              </a:ext>
            </a:extLst>
          </p:cNvPr>
          <p:cNvPicPr>
            <a:picLocks noChangeAspect="1"/>
          </p:cNvPicPr>
          <p:nvPr/>
        </p:nvPicPr>
        <p:blipFill>
          <a:blip r:embed="rId2"/>
          <a:stretch>
            <a:fillRect/>
          </a:stretch>
        </p:blipFill>
        <p:spPr>
          <a:xfrm>
            <a:off x="2627784" y="1008922"/>
            <a:ext cx="3692338" cy="3867894"/>
          </a:xfrm>
          <a:prstGeom prst="rect">
            <a:avLst/>
          </a:prstGeom>
        </p:spPr>
      </p:pic>
    </p:spTree>
    <p:extLst>
      <p:ext uri="{BB962C8B-B14F-4D97-AF65-F5344CB8AC3E}">
        <p14:creationId xmlns:p14="http://schemas.microsoft.com/office/powerpoint/2010/main" val="2692617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F8341F-E4EE-44FB-BEFC-77D03F58230E}"/>
              </a:ext>
            </a:extLst>
          </p:cNvPr>
          <p:cNvSpPr>
            <a:spLocks noGrp="1"/>
          </p:cNvSpPr>
          <p:nvPr>
            <p:ph type="body" sz="quarter" idx="10"/>
          </p:nvPr>
        </p:nvSpPr>
        <p:spPr/>
        <p:txBody>
          <a:bodyPr/>
          <a:lstStyle/>
          <a:p>
            <a:r>
              <a:rPr lang="en-US" dirty="0" err="1"/>
              <a:t>III.Solution</a:t>
            </a:r>
            <a:endParaRPr lang="en-US" dirty="0"/>
          </a:p>
        </p:txBody>
      </p:sp>
      <p:sp>
        <p:nvSpPr>
          <p:cNvPr id="3" name="Text Placeholder 2">
            <a:extLst>
              <a:ext uri="{FF2B5EF4-FFF2-40B4-BE49-F238E27FC236}">
                <a16:creationId xmlns:a16="http://schemas.microsoft.com/office/drawing/2014/main" id="{A6D0058D-6C3C-4D65-9A6E-CCE16BE67AC2}"/>
              </a:ext>
            </a:extLst>
          </p:cNvPr>
          <p:cNvSpPr>
            <a:spLocks noGrp="1"/>
          </p:cNvSpPr>
          <p:nvPr>
            <p:ph type="body" sz="quarter" idx="11"/>
          </p:nvPr>
        </p:nvSpPr>
        <p:spPr/>
        <p:txBody>
          <a:bodyPr/>
          <a:lstStyle/>
          <a:p>
            <a:r>
              <a:rPr lang="en-US" dirty="0"/>
              <a:t>Setting form and change password form</a:t>
            </a:r>
          </a:p>
        </p:txBody>
      </p:sp>
      <p:pic>
        <p:nvPicPr>
          <p:cNvPr id="4" name="Picture 3">
            <a:extLst>
              <a:ext uri="{FF2B5EF4-FFF2-40B4-BE49-F238E27FC236}">
                <a16:creationId xmlns:a16="http://schemas.microsoft.com/office/drawing/2014/main" id="{DE84FC87-58AB-48ED-A0B8-097545A8797B}"/>
              </a:ext>
            </a:extLst>
          </p:cNvPr>
          <p:cNvPicPr>
            <a:picLocks noChangeAspect="1"/>
          </p:cNvPicPr>
          <p:nvPr/>
        </p:nvPicPr>
        <p:blipFill>
          <a:blip r:embed="rId2"/>
          <a:stretch>
            <a:fillRect/>
          </a:stretch>
        </p:blipFill>
        <p:spPr>
          <a:xfrm>
            <a:off x="35496" y="1011425"/>
            <a:ext cx="4187052" cy="4136983"/>
          </a:xfrm>
          <a:prstGeom prst="rect">
            <a:avLst/>
          </a:prstGeom>
        </p:spPr>
      </p:pic>
      <p:pic>
        <p:nvPicPr>
          <p:cNvPr id="5" name="Picture 4">
            <a:extLst>
              <a:ext uri="{FF2B5EF4-FFF2-40B4-BE49-F238E27FC236}">
                <a16:creationId xmlns:a16="http://schemas.microsoft.com/office/drawing/2014/main" id="{E5C9FEBA-A5E4-4085-80E2-1E7FCC37DF60}"/>
              </a:ext>
            </a:extLst>
          </p:cNvPr>
          <p:cNvPicPr>
            <a:picLocks noChangeAspect="1"/>
          </p:cNvPicPr>
          <p:nvPr/>
        </p:nvPicPr>
        <p:blipFill>
          <a:blip r:embed="rId3"/>
          <a:stretch>
            <a:fillRect/>
          </a:stretch>
        </p:blipFill>
        <p:spPr>
          <a:xfrm>
            <a:off x="5068702" y="1037957"/>
            <a:ext cx="4039802" cy="4083918"/>
          </a:xfrm>
          <a:prstGeom prst="rect">
            <a:avLst/>
          </a:prstGeom>
        </p:spPr>
      </p:pic>
    </p:spTree>
    <p:extLst>
      <p:ext uri="{BB962C8B-B14F-4D97-AF65-F5344CB8AC3E}">
        <p14:creationId xmlns:p14="http://schemas.microsoft.com/office/powerpoint/2010/main" val="3778893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777374-7732-42FF-B12A-E57F27DA4EA7}"/>
              </a:ext>
            </a:extLst>
          </p:cNvPr>
          <p:cNvSpPr>
            <a:spLocks noGrp="1"/>
          </p:cNvSpPr>
          <p:nvPr>
            <p:ph type="body" sz="quarter" idx="10"/>
          </p:nvPr>
        </p:nvSpPr>
        <p:spPr/>
        <p:txBody>
          <a:bodyPr/>
          <a:lstStyle/>
          <a:p>
            <a:r>
              <a:rPr lang="en-US" dirty="0" err="1"/>
              <a:t>III.Solution</a:t>
            </a:r>
            <a:endParaRPr lang="en-US" dirty="0"/>
          </a:p>
        </p:txBody>
      </p:sp>
      <p:sp>
        <p:nvSpPr>
          <p:cNvPr id="3" name="Text Placeholder 2">
            <a:extLst>
              <a:ext uri="{FF2B5EF4-FFF2-40B4-BE49-F238E27FC236}">
                <a16:creationId xmlns:a16="http://schemas.microsoft.com/office/drawing/2014/main" id="{0D328AC7-9332-4833-8045-9438D626E470}"/>
              </a:ext>
            </a:extLst>
          </p:cNvPr>
          <p:cNvSpPr>
            <a:spLocks noGrp="1"/>
          </p:cNvSpPr>
          <p:nvPr>
            <p:ph type="body" sz="quarter" idx="11"/>
          </p:nvPr>
        </p:nvSpPr>
        <p:spPr/>
        <p:txBody>
          <a:bodyPr/>
          <a:lstStyle/>
          <a:p>
            <a:r>
              <a:rPr lang="en-US" dirty="0"/>
              <a:t>Flowchart change password and change information</a:t>
            </a:r>
          </a:p>
        </p:txBody>
      </p:sp>
      <p:pic>
        <p:nvPicPr>
          <p:cNvPr id="4" name="Picture 3">
            <a:extLst>
              <a:ext uri="{FF2B5EF4-FFF2-40B4-BE49-F238E27FC236}">
                <a16:creationId xmlns:a16="http://schemas.microsoft.com/office/drawing/2014/main" id="{C3B949D9-29AA-499A-814D-A022278E1326}"/>
              </a:ext>
            </a:extLst>
          </p:cNvPr>
          <p:cNvPicPr>
            <a:picLocks noChangeAspect="1"/>
          </p:cNvPicPr>
          <p:nvPr/>
        </p:nvPicPr>
        <p:blipFill>
          <a:blip r:embed="rId2"/>
          <a:stretch>
            <a:fillRect/>
          </a:stretch>
        </p:blipFill>
        <p:spPr>
          <a:xfrm>
            <a:off x="2195736" y="1059583"/>
            <a:ext cx="4680520" cy="3672408"/>
          </a:xfrm>
          <a:prstGeom prst="rect">
            <a:avLst/>
          </a:prstGeom>
        </p:spPr>
      </p:pic>
    </p:spTree>
    <p:extLst>
      <p:ext uri="{BB962C8B-B14F-4D97-AF65-F5344CB8AC3E}">
        <p14:creationId xmlns:p14="http://schemas.microsoft.com/office/powerpoint/2010/main" val="2784334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56BCE5-81C2-4E96-9D93-66F197EF8DB0}"/>
              </a:ext>
            </a:extLst>
          </p:cNvPr>
          <p:cNvSpPr>
            <a:spLocks noGrp="1"/>
          </p:cNvSpPr>
          <p:nvPr>
            <p:ph type="body" sz="quarter" idx="10"/>
          </p:nvPr>
        </p:nvSpPr>
        <p:spPr/>
        <p:txBody>
          <a:bodyPr/>
          <a:lstStyle/>
          <a:p>
            <a:r>
              <a:rPr lang="en-US" dirty="0" err="1"/>
              <a:t>III.Solution</a:t>
            </a:r>
            <a:endParaRPr lang="en-US" dirty="0"/>
          </a:p>
        </p:txBody>
      </p:sp>
      <p:sp>
        <p:nvSpPr>
          <p:cNvPr id="3" name="Text Placeholder 2">
            <a:extLst>
              <a:ext uri="{FF2B5EF4-FFF2-40B4-BE49-F238E27FC236}">
                <a16:creationId xmlns:a16="http://schemas.microsoft.com/office/drawing/2014/main" id="{D6D77FEE-0AA9-453E-8DAF-80DBBBF993FE}"/>
              </a:ext>
            </a:extLst>
          </p:cNvPr>
          <p:cNvSpPr>
            <a:spLocks noGrp="1"/>
          </p:cNvSpPr>
          <p:nvPr>
            <p:ph type="body" sz="quarter" idx="11"/>
          </p:nvPr>
        </p:nvSpPr>
        <p:spPr/>
        <p:txBody>
          <a:bodyPr/>
          <a:lstStyle/>
          <a:p>
            <a:r>
              <a:rPr lang="en-US" dirty="0" err="1"/>
              <a:t>Deposite</a:t>
            </a:r>
            <a:r>
              <a:rPr lang="en-US" dirty="0"/>
              <a:t> and Withdrawal</a:t>
            </a:r>
          </a:p>
        </p:txBody>
      </p:sp>
      <p:pic>
        <p:nvPicPr>
          <p:cNvPr id="6" name="Picture 5">
            <a:extLst>
              <a:ext uri="{FF2B5EF4-FFF2-40B4-BE49-F238E27FC236}">
                <a16:creationId xmlns:a16="http://schemas.microsoft.com/office/drawing/2014/main" id="{D8155758-2D3E-4FD3-B4B4-83CE66984E71}"/>
              </a:ext>
            </a:extLst>
          </p:cNvPr>
          <p:cNvPicPr>
            <a:picLocks noChangeAspect="1"/>
          </p:cNvPicPr>
          <p:nvPr/>
        </p:nvPicPr>
        <p:blipFill>
          <a:blip r:embed="rId2"/>
          <a:stretch>
            <a:fillRect/>
          </a:stretch>
        </p:blipFill>
        <p:spPr>
          <a:xfrm>
            <a:off x="27186" y="1059582"/>
            <a:ext cx="4201406" cy="3562850"/>
          </a:xfrm>
          <a:prstGeom prst="rect">
            <a:avLst/>
          </a:prstGeom>
        </p:spPr>
      </p:pic>
      <p:pic>
        <p:nvPicPr>
          <p:cNvPr id="7" name="Picture 6">
            <a:extLst>
              <a:ext uri="{FF2B5EF4-FFF2-40B4-BE49-F238E27FC236}">
                <a16:creationId xmlns:a16="http://schemas.microsoft.com/office/drawing/2014/main" id="{F0AF9E3D-25FC-4ECC-934B-80341B285930}"/>
              </a:ext>
            </a:extLst>
          </p:cNvPr>
          <p:cNvPicPr>
            <a:picLocks noChangeAspect="1"/>
          </p:cNvPicPr>
          <p:nvPr/>
        </p:nvPicPr>
        <p:blipFill>
          <a:blip r:embed="rId3"/>
          <a:stretch>
            <a:fillRect/>
          </a:stretch>
        </p:blipFill>
        <p:spPr>
          <a:xfrm>
            <a:off x="4915410" y="1019572"/>
            <a:ext cx="3592887" cy="3723878"/>
          </a:xfrm>
          <a:prstGeom prst="rect">
            <a:avLst/>
          </a:prstGeom>
        </p:spPr>
      </p:pic>
    </p:spTree>
    <p:extLst>
      <p:ext uri="{BB962C8B-B14F-4D97-AF65-F5344CB8AC3E}">
        <p14:creationId xmlns:p14="http://schemas.microsoft.com/office/powerpoint/2010/main" val="225803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p:cNvSpPr/>
          <p:nvPr/>
        </p:nvSpPr>
        <p:spPr>
          <a:xfrm>
            <a:off x="0" y="0"/>
            <a:ext cx="1547664" cy="51435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itle 2"/>
          <p:cNvSpPr txBox="1">
            <a:spLocks/>
          </p:cNvSpPr>
          <p:nvPr/>
        </p:nvSpPr>
        <p:spPr>
          <a:xfrm>
            <a:off x="2771800" y="267494"/>
            <a:ext cx="5645199"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Content </a:t>
            </a:r>
          </a:p>
        </p:txBody>
      </p:sp>
      <p:sp>
        <p:nvSpPr>
          <p:cNvPr id="5" name="Right Triangle 4"/>
          <p:cNvSpPr/>
          <p:nvPr/>
        </p:nvSpPr>
        <p:spPr>
          <a:xfrm rot="10800000">
            <a:off x="8513376" y="0"/>
            <a:ext cx="627216" cy="199568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2872383" y="1309514"/>
            <a:ext cx="5544616" cy="648073"/>
          </a:xfrm>
          <a:prstGeom prst="rect">
            <a:avLst/>
          </a:prstGeom>
          <a:no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2872383" y="2173610"/>
            <a:ext cx="5544616" cy="648073"/>
          </a:xfrm>
          <a:prstGeom prst="rect">
            <a:avLst/>
          </a:prstGeom>
          <a:no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2872383" y="3037706"/>
            <a:ext cx="5544616" cy="648073"/>
          </a:xfrm>
          <a:prstGeom prst="rect">
            <a:avLst/>
          </a:prstGeom>
          <a:noFill/>
          <a:ln>
            <a:solidFill>
              <a:schemeClr val="accent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872383" y="3901802"/>
            <a:ext cx="5544616" cy="648073"/>
          </a:xfrm>
          <a:prstGeom prst="rect">
            <a:avLst/>
          </a:prstGeom>
          <a:noFill/>
          <a:ln>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ight Triangle 7"/>
          <p:cNvSpPr/>
          <p:nvPr/>
        </p:nvSpPr>
        <p:spPr>
          <a:xfrm rot="5400000">
            <a:off x="2876997" y="1306005"/>
            <a:ext cx="653380" cy="653380"/>
          </a:xfrm>
          <a:prstGeom prst="rtTriangl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ight Triangle 12"/>
          <p:cNvSpPr/>
          <p:nvPr/>
        </p:nvSpPr>
        <p:spPr>
          <a:xfrm rot="5400000">
            <a:off x="2872383" y="2168303"/>
            <a:ext cx="653380" cy="653380"/>
          </a:xfrm>
          <a:prstGeom prst="rtTriangl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ight Triangle 13"/>
          <p:cNvSpPr/>
          <p:nvPr/>
        </p:nvSpPr>
        <p:spPr>
          <a:xfrm rot="5400000">
            <a:off x="2867769" y="3030601"/>
            <a:ext cx="653380" cy="653380"/>
          </a:xfrm>
          <a:prstGeom prst="rtTriangle">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ight Triangle 14"/>
          <p:cNvSpPr/>
          <p:nvPr/>
        </p:nvSpPr>
        <p:spPr>
          <a:xfrm rot="5400000">
            <a:off x="2863155" y="3892899"/>
            <a:ext cx="653380" cy="653380"/>
          </a:xfrm>
          <a:prstGeom prst="rtTriangle">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2834283" y="1275606"/>
            <a:ext cx="42878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1</a:t>
            </a:r>
            <a:endParaRPr lang="ko-KR" altLang="en-US" sz="2400" b="1" dirty="0">
              <a:solidFill>
                <a:schemeClr val="bg1"/>
              </a:solidFill>
              <a:cs typeface="Arial" pitchFamily="34" charset="0"/>
            </a:endParaRPr>
          </a:p>
        </p:txBody>
      </p:sp>
      <p:sp>
        <p:nvSpPr>
          <p:cNvPr id="17" name="TextBox 16"/>
          <p:cNvSpPr txBox="1"/>
          <p:nvPr/>
        </p:nvSpPr>
        <p:spPr>
          <a:xfrm>
            <a:off x="2834283" y="2129135"/>
            <a:ext cx="42878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2</a:t>
            </a:r>
            <a:endParaRPr lang="ko-KR" altLang="en-US" sz="2400" b="1" dirty="0">
              <a:solidFill>
                <a:schemeClr val="bg1"/>
              </a:solidFill>
              <a:cs typeface="Arial" pitchFamily="34" charset="0"/>
            </a:endParaRPr>
          </a:p>
        </p:txBody>
      </p:sp>
      <p:sp>
        <p:nvSpPr>
          <p:cNvPr id="18" name="TextBox 17"/>
          <p:cNvSpPr txBox="1"/>
          <p:nvPr/>
        </p:nvSpPr>
        <p:spPr>
          <a:xfrm>
            <a:off x="2834283" y="3001714"/>
            <a:ext cx="42878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3</a:t>
            </a:r>
            <a:endParaRPr lang="ko-KR" altLang="en-US" sz="2400" b="1" dirty="0">
              <a:solidFill>
                <a:schemeClr val="bg1"/>
              </a:solidFill>
              <a:cs typeface="Arial" pitchFamily="34" charset="0"/>
            </a:endParaRPr>
          </a:p>
        </p:txBody>
      </p:sp>
      <p:sp>
        <p:nvSpPr>
          <p:cNvPr id="19" name="TextBox 18"/>
          <p:cNvSpPr txBox="1"/>
          <p:nvPr/>
        </p:nvSpPr>
        <p:spPr>
          <a:xfrm>
            <a:off x="2834283" y="3874293"/>
            <a:ext cx="42878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4</a:t>
            </a:r>
            <a:endParaRPr lang="ko-KR" altLang="en-US" sz="2400" b="1" dirty="0">
              <a:solidFill>
                <a:schemeClr val="bg1"/>
              </a:solidFill>
              <a:cs typeface="Arial" pitchFamily="34" charset="0"/>
            </a:endParaRPr>
          </a:p>
        </p:txBody>
      </p:sp>
      <p:grpSp>
        <p:nvGrpSpPr>
          <p:cNvPr id="20" name="Group 19"/>
          <p:cNvGrpSpPr/>
          <p:nvPr/>
        </p:nvGrpSpPr>
        <p:grpSpPr>
          <a:xfrm>
            <a:off x="3559944" y="1392862"/>
            <a:ext cx="4693990" cy="494026"/>
            <a:chOff x="782743" y="3362835"/>
            <a:chExt cx="2059657" cy="494026"/>
          </a:xfrm>
        </p:grpSpPr>
        <p:sp>
          <p:nvSpPr>
            <p:cNvPr id="21" name="TextBox 20"/>
            <p:cNvSpPr txBox="1"/>
            <p:nvPr/>
          </p:nvSpPr>
          <p:spPr>
            <a:xfrm>
              <a:off x="782743" y="3579862"/>
              <a:ext cx="205965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Share tasks for member.</a:t>
              </a:r>
              <a:endParaRPr lang="ko-KR" altLang="en-US" sz="1200" dirty="0">
                <a:solidFill>
                  <a:schemeClr val="tx1">
                    <a:lumMod val="75000"/>
                    <a:lumOff val="25000"/>
                  </a:schemeClr>
                </a:solidFill>
                <a:cs typeface="Arial" pitchFamily="34" charset="0"/>
              </a:endParaRPr>
            </a:p>
          </p:txBody>
        </p:sp>
        <p:sp>
          <p:nvSpPr>
            <p:cNvPr id="22" name="TextBox 21"/>
            <p:cNvSpPr txBox="1"/>
            <p:nvPr/>
          </p:nvSpPr>
          <p:spPr>
            <a:xfrm>
              <a:off x="782743" y="3362835"/>
              <a:ext cx="2059657" cy="276999"/>
            </a:xfrm>
            <a:prstGeom prst="rect">
              <a:avLst/>
            </a:prstGeom>
            <a:noFill/>
          </p:spPr>
          <p:txBody>
            <a:bodyPr wrap="square" rtlCol="0">
              <a:spAutoFit/>
            </a:bodyPr>
            <a:lstStyle/>
            <a:p>
              <a:r>
                <a:rPr lang="en-US" altLang="ko-KR" sz="1200" b="1" dirty="0">
                  <a:solidFill>
                    <a:schemeClr val="accent1"/>
                  </a:solidFill>
                  <a:cs typeface="Arial" pitchFamily="34" charset="0"/>
                </a:rPr>
                <a:t>I. Work Assignments</a:t>
              </a:r>
              <a:endParaRPr lang="ko-KR" altLang="en-US" sz="1200" b="1" dirty="0">
                <a:solidFill>
                  <a:schemeClr val="accent1"/>
                </a:solidFill>
                <a:cs typeface="Arial" pitchFamily="34" charset="0"/>
              </a:endParaRPr>
            </a:p>
          </p:txBody>
        </p:sp>
      </p:grpSp>
      <p:grpSp>
        <p:nvGrpSpPr>
          <p:cNvPr id="23" name="Group 22"/>
          <p:cNvGrpSpPr/>
          <p:nvPr/>
        </p:nvGrpSpPr>
        <p:grpSpPr>
          <a:xfrm>
            <a:off x="3559944" y="2252767"/>
            <a:ext cx="4693990" cy="494026"/>
            <a:chOff x="782743" y="3362835"/>
            <a:chExt cx="2059657" cy="494026"/>
          </a:xfrm>
        </p:grpSpPr>
        <p:sp>
          <p:nvSpPr>
            <p:cNvPr id="24" name="TextBox 23"/>
            <p:cNvSpPr txBox="1"/>
            <p:nvPr/>
          </p:nvSpPr>
          <p:spPr>
            <a:xfrm>
              <a:off x="782743" y="3579862"/>
              <a:ext cx="205965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Define problems and the introduction of application</a:t>
              </a:r>
              <a:endParaRPr lang="ko-KR" altLang="en-US" sz="1200" dirty="0">
                <a:solidFill>
                  <a:schemeClr val="tx1">
                    <a:lumMod val="75000"/>
                    <a:lumOff val="25000"/>
                  </a:schemeClr>
                </a:solidFill>
                <a:cs typeface="Arial" pitchFamily="34" charset="0"/>
              </a:endParaRPr>
            </a:p>
          </p:txBody>
        </p:sp>
        <p:sp>
          <p:nvSpPr>
            <p:cNvPr id="25" name="TextBox 24"/>
            <p:cNvSpPr txBox="1"/>
            <p:nvPr/>
          </p:nvSpPr>
          <p:spPr>
            <a:xfrm>
              <a:off x="782743" y="3362835"/>
              <a:ext cx="2059657" cy="276999"/>
            </a:xfrm>
            <a:prstGeom prst="rect">
              <a:avLst/>
            </a:prstGeom>
            <a:noFill/>
          </p:spPr>
          <p:txBody>
            <a:bodyPr wrap="square" rtlCol="0">
              <a:spAutoFit/>
            </a:bodyPr>
            <a:lstStyle/>
            <a:p>
              <a:r>
                <a:rPr lang="en-US" altLang="ko-KR" sz="1200" b="1" dirty="0">
                  <a:solidFill>
                    <a:schemeClr val="accent2"/>
                  </a:solidFill>
                  <a:cs typeface="Arial" pitchFamily="34" charset="0"/>
                </a:rPr>
                <a:t>II. Problem</a:t>
              </a:r>
              <a:endParaRPr lang="ko-KR" altLang="en-US" sz="1200" b="1" dirty="0">
                <a:solidFill>
                  <a:schemeClr val="accent2"/>
                </a:solidFill>
                <a:cs typeface="Arial" pitchFamily="34" charset="0"/>
              </a:endParaRPr>
            </a:p>
          </p:txBody>
        </p:sp>
      </p:grpSp>
      <p:grpSp>
        <p:nvGrpSpPr>
          <p:cNvPr id="26" name="Group 25"/>
          <p:cNvGrpSpPr/>
          <p:nvPr/>
        </p:nvGrpSpPr>
        <p:grpSpPr>
          <a:xfrm>
            <a:off x="3559944" y="3112672"/>
            <a:ext cx="4693990" cy="494026"/>
            <a:chOff x="782743" y="3362835"/>
            <a:chExt cx="2059657" cy="494026"/>
          </a:xfrm>
        </p:grpSpPr>
        <p:sp>
          <p:nvSpPr>
            <p:cNvPr id="27" name="TextBox 26"/>
            <p:cNvSpPr txBox="1"/>
            <p:nvPr/>
          </p:nvSpPr>
          <p:spPr>
            <a:xfrm>
              <a:off x="782743" y="3579862"/>
              <a:ext cx="205965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Solution for that problem</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782743" y="3362835"/>
              <a:ext cx="2059657" cy="276999"/>
            </a:xfrm>
            <a:prstGeom prst="rect">
              <a:avLst/>
            </a:prstGeom>
            <a:noFill/>
          </p:spPr>
          <p:txBody>
            <a:bodyPr wrap="square" rtlCol="0">
              <a:spAutoFit/>
            </a:bodyPr>
            <a:lstStyle/>
            <a:p>
              <a:r>
                <a:rPr lang="en-US" altLang="ko-KR" sz="1200" b="1" dirty="0">
                  <a:solidFill>
                    <a:schemeClr val="accent3"/>
                  </a:solidFill>
                  <a:cs typeface="Arial" pitchFamily="34" charset="0"/>
                </a:rPr>
                <a:t>III. Solution</a:t>
              </a:r>
              <a:endParaRPr lang="ko-KR" altLang="en-US" sz="1200" b="1" dirty="0">
                <a:solidFill>
                  <a:schemeClr val="accent3"/>
                </a:solidFill>
                <a:cs typeface="Arial" pitchFamily="34" charset="0"/>
              </a:endParaRPr>
            </a:p>
          </p:txBody>
        </p:sp>
      </p:grpSp>
      <p:grpSp>
        <p:nvGrpSpPr>
          <p:cNvPr id="29" name="Group 28"/>
          <p:cNvGrpSpPr/>
          <p:nvPr/>
        </p:nvGrpSpPr>
        <p:grpSpPr>
          <a:xfrm>
            <a:off x="3559944" y="3972576"/>
            <a:ext cx="4693990" cy="494026"/>
            <a:chOff x="782743" y="3362835"/>
            <a:chExt cx="2059657" cy="494026"/>
          </a:xfrm>
        </p:grpSpPr>
        <p:sp>
          <p:nvSpPr>
            <p:cNvPr id="30" name="TextBox 29"/>
            <p:cNvSpPr txBox="1"/>
            <p:nvPr/>
          </p:nvSpPr>
          <p:spPr>
            <a:xfrm>
              <a:off x="782743" y="3579862"/>
              <a:ext cx="205965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Start to run application.</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782743" y="3362835"/>
              <a:ext cx="2059657" cy="276999"/>
            </a:xfrm>
            <a:prstGeom prst="rect">
              <a:avLst/>
            </a:prstGeom>
            <a:noFill/>
          </p:spPr>
          <p:txBody>
            <a:bodyPr wrap="square" rtlCol="0">
              <a:spAutoFit/>
            </a:bodyPr>
            <a:lstStyle/>
            <a:p>
              <a:r>
                <a:rPr lang="en-US" altLang="ko-KR" sz="1200" b="1" dirty="0">
                  <a:solidFill>
                    <a:schemeClr val="accent4"/>
                  </a:solidFill>
                  <a:cs typeface="Arial" pitchFamily="34" charset="0"/>
                </a:rPr>
                <a:t>IV. Demo</a:t>
              </a:r>
              <a:endParaRPr lang="ko-KR" altLang="en-US" sz="1200" b="1" dirty="0">
                <a:solidFill>
                  <a:schemeClr val="accent4"/>
                </a:solidFill>
                <a:cs typeface="Arial" pitchFamily="34" charset="0"/>
              </a:endParaRPr>
            </a:p>
          </p:txBody>
        </p:sp>
      </p:grpSp>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2931790"/>
            <a:ext cx="1683314" cy="1754191"/>
          </a:xfrm>
          <a:prstGeom prst="rect">
            <a:avLst/>
          </a:prstGeom>
        </p:spPr>
      </p:pic>
    </p:spTree>
    <p:extLst>
      <p:ext uri="{BB962C8B-B14F-4D97-AF65-F5344CB8AC3E}">
        <p14:creationId xmlns:p14="http://schemas.microsoft.com/office/powerpoint/2010/main" val="10950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8" grpId="0" animBg="1"/>
      <p:bldP spid="13" grpId="0" animBg="1"/>
      <p:bldP spid="14" grpId="0" animBg="1"/>
      <p:bldP spid="15" grpId="0" animBg="1"/>
      <p:bldP spid="16" grpId="0"/>
      <p:bldP spid="17"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2AA7F2-1C14-4576-976A-85D2B37499A8}"/>
              </a:ext>
            </a:extLst>
          </p:cNvPr>
          <p:cNvSpPr>
            <a:spLocks noGrp="1"/>
          </p:cNvSpPr>
          <p:nvPr>
            <p:ph type="body" sz="quarter" idx="10"/>
          </p:nvPr>
        </p:nvSpPr>
        <p:spPr/>
        <p:txBody>
          <a:bodyPr/>
          <a:lstStyle/>
          <a:p>
            <a:r>
              <a:rPr lang="en-US" dirty="0" err="1"/>
              <a:t>III.Solution</a:t>
            </a:r>
            <a:endParaRPr lang="en-US" dirty="0"/>
          </a:p>
        </p:txBody>
      </p:sp>
      <p:sp>
        <p:nvSpPr>
          <p:cNvPr id="3" name="Text Placeholder 2">
            <a:extLst>
              <a:ext uri="{FF2B5EF4-FFF2-40B4-BE49-F238E27FC236}">
                <a16:creationId xmlns:a16="http://schemas.microsoft.com/office/drawing/2014/main" id="{3C60DB24-A1DD-4738-B969-2BEF0989F7CE}"/>
              </a:ext>
            </a:extLst>
          </p:cNvPr>
          <p:cNvSpPr>
            <a:spLocks noGrp="1"/>
          </p:cNvSpPr>
          <p:nvPr>
            <p:ph type="body" sz="quarter" idx="11"/>
          </p:nvPr>
        </p:nvSpPr>
        <p:spPr/>
        <p:txBody>
          <a:bodyPr/>
          <a:lstStyle/>
          <a:p>
            <a:r>
              <a:rPr lang="en-US" dirty="0"/>
              <a:t>Flowchart for </a:t>
            </a:r>
            <a:r>
              <a:rPr lang="en-US" dirty="0" err="1"/>
              <a:t>deposite</a:t>
            </a:r>
            <a:r>
              <a:rPr lang="en-US" dirty="0"/>
              <a:t> and withdrawal</a:t>
            </a:r>
          </a:p>
        </p:txBody>
      </p:sp>
      <p:pic>
        <p:nvPicPr>
          <p:cNvPr id="4" name="Picture 3">
            <a:extLst>
              <a:ext uri="{FF2B5EF4-FFF2-40B4-BE49-F238E27FC236}">
                <a16:creationId xmlns:a16="http://schemas.microsoft.com/office/drawing/2014/main" id="{08CF7210-49FA-4C64-860E-6E8C09B2046C}"/>
              </a:ext>
            </a:extLst>
          </p:cNvPr>
          <p:cNvPicPr>
            <a:picLocks noChangeAspect="1"/>
          </p:cNvPicPr>
          <p:nvPr/>
        </p:nvPicPr>
        <p:blipFill>
          <a:blip r:embed="rId2"/>
          <a:stretch>
            <a:fillRect/>
          </a:stretch>
        </p:blipFill>
        <p:spPr>
          <a:xfrm>
            <a:off x="2159732" y="961551"/>
            <a:ext cx="4824536" cy="3770439"/>
          </a:xfrm>
          <a:prstGeom prst="rect">
            <a:avLst/>
          </a:prstGeom>
        </p:spPr>
      </p:pic>
    </p:spTree>
    <p:extLst>
      <p:ext uri="{BB962C8B-B14F-4D97-AF65-F5344CB8AC3E}">
        <p14:creationId xmlns:p14="http://schemas.microsoft.com/office/powerpoint/2010/main" val="3276818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E0E5B1-403E-4EE8-B139-E2F3D5B01116}"/>
              </a:ext>
            </a:extLst>
          </p:cNvPr>
          <p:cNvSpPr>
            <a:spLocks noGrp="1"/>
          </p:cNvSpPr>
          <p:nvPr>
            <p:ph type="body" sz="quarter" idx="10"/>
          </p:nvPr>
        </p:nvSpPr>
        <p:spPr/>
        <p:txBody>
          <a:bodyPr/>
          <a:lstStyle/>
          <a:p>
            <a:r>
              <a:rPr lang="en-US" dirty="0" err="1"/>
              <a:t>III.Solution</a:t>
            </a:r>
            <a:endParaRPr lang="en-US" dirty="0"/>
          </a:p>
        </p:txBody>
      </p:sp>
      <p:sp>
        <p:nvSpPr>
          <p:cNvPr id="3" name="Text Placeholder 2">
            <a:extLst>
              <a:ext uri="{FF2B5EF4-FFF2-40B4-BE49-F238E27FC236}">
                <a16:creationId xmlns:a16="http://schemas.microsoft.com/office/drawing/2014/main" id="{FB9A363E-116B-435E-BC44-9216585529E0}"/>
              </a:ext>
            </a:extLst>
          </p:cNvPr>
          <p:cNvSpPr>
            <a:spLocks noGrp="1"/>
          </p:cNvSpPr>
          <p:nvPr>
            <p:ph type="body" sz="quarter" idx="11"/>
          </p:nvPr>
        </p:nvSpPr>
        <p:spPr/>
        <p:txBody>
          <a:bodyPr/>
          <a:lstStyle/>
          <a:p>
            <a:r>
              <a:rPr lang="en-US" dirty="0"/>
              <a:t>Menu Services</a:t>
            </a:r>
          </a:p>
        </p:txBody>
      </p:sp>
      <p:pic>
        <p:nvPicPr>
          <p:cNvPr id="4" name="Picture 3">
            <a:extLst>
              <a:ext uri="{FF2B5EF4-FFF2-40B4-BE49-F238E27FC236}">
                <a16:creationId xmlns:a16="http://schemas.microsoft.com/office/drawing/2014/main" id="{E87F9177-FA27-42DB-9ECE-D688B4B9A32F}"/>
              </a:ext>
            </a:extLst>
          </p:cNvPr>
          <p:cNvPicPr>
            <a:picLocks noChangeAspect="1"/>
          </p:cNvPicPr>
          <p:nvPr/>
        </p:nvPicPr>
        <p:blipFill>
          <a:blip r:embed="rId2"/>
          <a:stretch>
            <a:fillRect/>
          </a:stretch>
        </p:blipFill>
        <p:spPr>
          <a:xfrm>
            <a:off x="2843808" y="1030539"/>
            <a:ext cx="3240360" cy="3773459"/>
          </a:xfrm>
          <a:prstGeom prst="rect">
            <a:avLst/>
          </a:prstGeom>
        </p:spPr>
      </p:pic>
    </p:spTree>
    <p:extLst>
      <p:ext uri="{BB962C8B-B14F-4D97-AF65-F5344CB8AC3E}">
        <p14:creationId xmlns:p14="http://schemas.microsoft.com/office/powerpoint/2010/main" val="69470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E20821-5EBB-4458-AF71-91FA9F962958}"/>
              </a:ext>
            </a:extLst>
          </p:cNvPr>
          <p:cNvSpPr>
            <a:spLocks noGrp="1"/>
          </p:cNvSpPr>
          <p:nvPr>
            <p:ph type="body" sz="quarter" idx="10"/>
          </p:nvPr>
        </p:nvSpPr>
        <p:spPr/>
        <p:txBody>
          <a:bodyPr/>
          <a:lstStyle/>
          <a:p>
            <a:r>
              <a:rPr lang="en-US" dirty="0" err="1"/>
              <a:t>III.Solution</a:t>
            </a:r>
            <a:endParaRPr lang="en-US" dirty="0"/>
          </a:p>
        </p:txBody>
      </p:sp>
      <p:sp>
        <p:nvSpPr>
          <p:cNvPr id="3" name="Text Placeholder 2">
            <a:extLst>
              <a:ext uri="{FF2B5EF4-FFF2-40B4-BE49-F238E27FC236}">
                <a16:creationId xmlns:a16="http://schemas.microsoft.com/office/drawing/2014/main" id="{BBDA66F8-1943-4800-8578-8D27BC213E0F}"/>
              </a:ext>
            </a:extLst>
          </p:cNvPr>
          <p:cNvSpPr>
            <a:spLocks noGrp="1"/>
          </p:cNvSpPr>
          <p:nvPr>
            <p:ph type="body" sz="quarter" idx="11"/>
          </p:nvPr>
        </p:nvSpPr>
        <p:spPr/>
        <p:txBody>
          <a:bodyPr/>
          <a:lstStyle/>
          <a:p>
            <a:r>
              <a:rPr lang="en-US" dirty="0"/>
              <a:t>Transfer money with account code and QR code</a:t>
            </a:r>
          </a:p>
        </p:txBody>
      </p:sp>
      <p:pic>
        <p:nvPicPr>
          <p:cNvPr id="4" name="Picture 3">
            <a:extLst>
              <a:ext uri="{FF2B5EF4-FFF2-40B4-BE49-F238E27FC236}">
                <a16:creationId xmlns:a16="http://schemas.microsoft.com/office/drawing/2014/main" id="{F37C1AD7-7D35-43EF-94D0-57F94B836EE0}"/>
              </a:ext>
            </a:extLst>
          </p:cNvPr>
          <p:cNvPicPr>
            <a:picLocks noChangeAspect="1"/>
          </p:cNvPicPr>
          <p:nvPr/>
        </p:nvPicPr>
        <p:blipFill>
          <a:blip r:embed="rId2"/>
          <a:stretch>
            <a:fillRect/>
          </a:stretch>
        </p:blipFill>
        <p:spPr>
          <a:xfrm>
            <a:off x="215829" y="1275606"/>
            <a:ext cx="4356171" cy="3420515"/>
          </a:xfrm>
          <a:prstGeom prst="rect">
            <a:avLst/>
          </a:prstGeom>
        </p:spPr>
      </p:pic>
      <p:pic>
        <p:nvPicPr>
          <p:cNvPr id="5" name="Picture 4">
            <a:extLst>
              <a:ext uri="{FF2B5EF4-FFF2-40B4-BE49-F238E27FC236}">
                <a16:creationId xmlns:a16="http://schemas.microsoft.com/office/drawing/2014/main" id="{F702ECED-83F5-48D9-8A6C-160DBC128F2B}"/>
              </a:ext>
            </a:extLst>
          </p:cNvPr>
          <p:cNvPicPr>
            <a:picLocks noChangeAspect="1"/>
          </p:cNvPicPr>
          <p:nvPr/>
        </p:nvPicPr>
        <p:blipFill>
          <a:blip r:embed="rId3"/>
          <a:stretch>
            <a:fillRect/>
          </a:stretch>
        </p:blipFill>
        <p:spPr>
          <a:xfrm>
            <a:off x="4932040" y="987574"/>
            <a:ext cx="3168352" cy="3744416"/>
          </a:xfrm>
          <a:prstGeom prst="rect">
            <a:avLst/>
          </a:prstGeom>
        </p:spPr>
      </p:pic>
    </p:spTree>
    <p:extLst>
      <p:ext uri="{BB962C8B-B14F-4D97-AF65-F5344CB8AC3E}">
        <p14:creationId xmlns:p14="http://schemas.microsoft.com/office/powerpoint/2010/main" val="1477539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C37E1C-164E-4DF8-931B-F95B06D65135}"/>
              </a:ext>
            </a:extLst>
          </p:cNvPr>
          <p:cNvSpPr>
            <a:spLocks noGrp="1"/>
          </p:cNvSpPr>
          <p:nvPr>
            <p:ph type="body" sz="quarter" idx="10"/>
          </p:nvPr>
        </p:nvSpPr>
        <p:spPr/>
        <p:txBody>
          <a:bodyPr/>
          <a:lstStyle/>
          <a:p>
            <a:r>
              <a:rPr lang="en-US" dirty="0" err="1"/>
              <a:t>III.Solution</a:t>
            </a:r>
            <a:endParaRPr lang="en-US" dirty="0"/>
          </a:p>
        </p:txBody>
      </p:sp>
      <p:sp>
        <p:nvSpPr>
          <p:cNvPr id="3" name="Text Placeholder 2">
            <a:extLst>
              <a:ext uri="{FF2B5EF4-FFF2-40B4-BE49-F238E27FC236}">
                <a16:creationId xmlns:a16="http://schemas.microsoft.com/office/drawing/2014/main" id="{0BBEB78D-C3E3-42C2-AD48-13FE88895BC0}"/>
              </a:ext>
            </a:extLst>
          </p:cNvPr>
          <p:cNvSpPr>
            <a:spLocks noGrp="1"/>
          </p:cNvSpPr>
          <p:nvPr>
            <p:ph type="body" sz="quarter" idx="11"/>
          </p:nvPr>
        </p:nvSpPr>
        <p:spPr/>
        <p:txBody>
          <a:bodyPr/>
          <a:lstStyle/>
          <a:p>
            <a:r>
              <a:rPr lang="en-US" dirty="0"/>
              <a:t>Flowchart transfer money</a:t>
            </a:r>
          </a:p>
        </p:txBody>
      </p:sp>
      <p:pic>
        <p:nvPicPr>
          <p:cNvPr id="6" name="Picture 5"/>
          <p:cNvPicPr>
            <a:picLocks noChangeAspect="1"/>
          </p:cNvPicPr>
          <p:nvPr/>
        </p:nvPicPr>
        <p:blipFill>
          <a:blip r:embed="rId2"/>
          <a:stretch>
            <a:fillRect/>
          </a:stretch>
        </p:blipFill>
        <p:spPr>
          <a:xfrm>
            <a:off x="539552" y="1131590"/>
            <a:ext cx="7823190" cy="3597873"/>
          </a:xfrm>
          <a:prstGeom prst="rect">
            <a:avLst/>
          </a:prstGeom>
        </p:spPr>
      </p:pic>
    </p:spTree>
    <p:extLst>
      <p:ext uri="{BB962C8B-B14F-4D97-AF65-F5344CB8AC3E}">
        <p14:creationId xmlns:p14="http://schemas.microsoft.com/office/powerpoint/2010/main" val="1853754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B51807-EA4E-4984-947B-03DCDE4079D2}"/>
              </a:ext>
            </a:extLst>
          </p:cNvPr>
          <p:cNvSpPr>
            <a:spLocks noGrp="1"/>
          </p:cNvSpPr>
          <p:nvPr>
            <p:ph type="body" sz="quarter" idx="10"/>
          </p:nvPr>
        </p:nvSpPr>
        <p:spPr/>
        <p:txBody>
          <a:bodyPr/>
          <a:lstStyle/>
          <a:p>
            <a:r>
              <a:rPr lang="en-US" dirty="0" err="1"/>
              <a:t>III.Solution</a:t>
            </a:r>
            <a:endParaRPr lang="en-US" dirty="0"/>
          </a:p>
        </p:txBody>
      </p:sp>
      <p:sp>
        <p:nvSpPr>
          <p:cNvPr id="3" name="Text Placeholder 2">
            <a:extLst>
              <a:ext uri="{FF2B5EF4-FFF2-40B4-BE49-F238E27FC236}">
                <a16:creationId xmlns:a16="http://schemas.microsoft.com/office/drawing/2014/main" id="{B722700A-A913-451A-A974-5541BD80E54F}"/>
              </a:ext>
            </a:extLst>
          </p:cNvPr>
          <p:cNvSpPr>
            <a:spLocks noGrp="1"/>
          </p:cNvSpPr>
          <p:nvPr>
            <p:ph type="body" sz="quarter" idx="11"/>
          </p:nvPr>
        </p:nvSpPr>
        <p:spPr/>
        <p:txBody>
          <a:bodyPr/>
          <a:lstStyle/>
          <a:p>
            <a:r>
              <a:rPr lang="en-US" dirty="0"/>
              <a:t>Buy Ticket Cinema and payment phone</a:t>
            </a:r>
          </a:p>
        </p:txBody>
      </p:sp>
      <p:pic>
        <p:nvPicPr>
          <p:cNvPr id="4" name="Picture 3">
            <a:extLst>
              <a:ext uri="{FF2B5EF4-FFF2-40B4-BE49-F238E27FC236}">
                <a16:creationId xmlns:a16="http://schemas.microsoft.com/office/drawing/2014/main" id="{B53FA3B5-C585-42A6-ADBC-3F98CFCD450B}"/>
              </a:ext>
            </a:extLst>
          </p:cNvPr>
          <p:cNvPicPr>
            <a:picLocks noChangeAspect="1"/>
          </p:cNvPicPr>
          <p:nvPr/>
        </p:nvPicPr>
        <p:blipFill>
          <a:blip r:embed="rId2"/>
          <a:stretch>
            <a:fillRect/>
          </a:stretch>
        </p:blipFill>
        <p:spPr>
          <a:xfrm>
            <a:off x="323528" y="999144"/>
            <a:ext cx="3313840" cy="4032448"/>
          </a:xfrm>
          <a:prstGeom prst="rect">
            <a:avLst/>
          </a:prstGeom>
        </p:spPr>
      </p:pic>
      <p:pic>
        <p:nvPicPr>
          <p:cNvPr id="5" name="Picture 4">
            <a:extLst>
              <a:ext uri="{FF2B5EF4-FFF2-40B4-BE49-F238E27FC236}">
                <a16:creationId xmlns:a16="http://schemas.microsoft.com/office/drawing/2014/main" id="{279D14A0-65EB-4888-A641-8659DE5B2D6E}"/>
              </a:ext>
            </a:extLst>
          </p:cNvPr>
          <p:cNvPicPr>
            <a:picLocks noChangeAspect="1"/>
          </p:cNvPicPr>
          <p:nvPr/>
        </p:nvPicPr>
        <p:blipFill>
          <a:blip r:embed="rId3"/>
          <a:stretch>
            <a:fillRect/>
          </a:stretch>
        </p:blipFill>
        <p:spPr>
          <a:xfrm>
            <a:off x="5004048" y="940867"/>
            <a:ext cx="4104456" cy="4149001"/>
          </a:xfrm>
          <a:prstGeom prst="rect">
            <a:avLst/>
          </a:prstGeom>
        </p:spPr>
      </p:pic>
    </p:spTree>
    <p:extLst>
      <p:ext uri="{BB962C8B-B14F-4D97-AF65-F5344CB8AC3E}">
        <p14:creationId xmlns:p14="http://schemas.microsoft.com/office/powerpoint/2010/main" val="2661940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6457D2-5409-4C6F-9479-94C9EF11951B}"/>
              </a:ext>
            </a:extLst>
          </p:cNvPr>
          <p:cNvSpPr>
            <a:spLocks noGrp="1"/>
          </p:cNvSpPr>
          <p:nvPr>
            <p:ph type="body" sz="quarter" idx="10"/>
          </p:nvPr>
        </p:nvSpPr>
        <p:spPr/>
        <p:txBody>
          <a:bodyPr/>
          <a:lstStyle/>
          <a:p>
            <a:r>
              <a:rPr lang="en-US" dirty="0" err="1"/>
              <a:t>III.Solution</a:t>
            </a:r>
            <a:endParaRPr lang="en-US" dirty="0"/>
          </a:p>
        </p:txBody>
      </p:sp>
      <p:sp>
        <p:nvSpPr>
          <p:cNvPr id="3" name="Text Placeholder 2">
            <a:extLst>
              <a:ext uri="{FF2B5EF4-FFF2-40B4-BE49-F238E27FC236}">
                <a16:creationId xmlns:a16="http://schemas.microsoft.com/office/drawing/2014/main" id="{04607C21-7D1C-4184-9993-E7FD4F0E2310}"/>
              </a:ext>
            </a:extLst>
          </p:cNvPr>
          <p:cNvSpPr>
            <a:spLocks noGrp="1"/>
          </p:cNvSpPr>
          <p:nvPr>
            <p:ph type="body" sz="quarter" idx="11"/>
          </p:nvPr>
        </p:nvSpPr>
        <p:spPr/>
        <p:txBody>
          <a:bodyPr/>
          <a:lstStyle/>
          <a:p>
            <a:r>
              <a:rPr lang="en-US" dirty="0"/>
              <a:t>Flowchart</a:t>
            </a:r>
          </a:p>
        </p:txBody>
      </p:sp>
      <p:pic>
        <p:nvPicPr>
          <p:cNvPr id="4" name="Picture 3">
            <a:extLst>
              <a:ext uri="{FF2B5EF4-FFF2-40B4-BE49-F238E27FC236}">
                <a16:creationId xmlns:a16="http://schemas.microsoft.com/office/drawing/2014/main" id="{A060C815-6AD8-41A0-85E8-F1A3DD39F337}"/>
              </a:ext>
            </a:extLst>
          </p:cNvPr>
          <p:cNvPicPr>
            <a:picLocks noChangeAspect="1"/>
          </p:cNvPicPr>
          <p:nvPr/>
        </p:nvPicPr>
        <p:blipFill>
          <a:blip r:embed="rId2"/>
          <a:stretch>
            <a:fillRect/>
          </a:stretch>
        </p:blipFill>
        <p:spPr>
          <a:xfrm>
            <a:off x="0" y="1275606"/>
            <a:ext cx="5168096" cy="2881430"/>
          </a:xfrm>
          <a:prstGeom prst="rect">
            <a:avLst/>
          </a:prstGeom>
        </p:spPr>
      </p:pic>
      <p:pic>
        <p:nvPicPr>
          <p:cNvPr id="6" name="Picture 5">
            <a:extLst>
              <a:ext uri="{FF2B5EF4-FFF2-40B4-BE49-F238E27FC236}">
                <a16:creationId xmlns:a16="http://schemas.microsoft.com/office/drawing/2014/main" id="{8CEA5E0C-DCA6-4BF4-9D2F-68F3C4656222}"/>
              </a:ext>
            </a:extLst>
          </p:cNvPr>
          <p:cNvPicPr>
            <a:picLocks noChangeAspect="1"/>
          </p:cNvPicPr>
          <p:nvPr/>
        </p:nvPicPr>
        <p:blipFill>
          <a:blip r:embed="rId3"/>
          <a:stretch>
            <a:fillRect/>
          </a:stretch>
        </p:blipFill>
        <p:spPr>
          <a:xfrm>
            <a:off x="5508104" y="1108863"/>
            <a:ext cx="3122480" cy="3312544"/>
          </a:xfrm>
          <a:prstGeom prst="rect">
            <a:avLst/>
          </a:prstGeom>
        </p:spPr>
      </p:pic>
    </p:spTree>
    <p:extLst>
      <p:ext uri="{BB962C8B-B14F-4D97-AF65-F5344CB8AC3E}">
        <p14:creationId xmlns:p14="http://schemas.microsoft.com/office/powerpoint/2010/main" val="779647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AE9660-11FB-48AA-8B27-512E1ACC00D7}"/>
              </a:ext>
            </a:extLst>
          </p:cNvPr>
          <p:cNvSpPr>
            <a:spLocks noGrp="1"/>
          </p:cNvSpPr>
          <p:nvPr>
            <p:ph type="body" sz="quarter" idx="10"/>
          </p:nvPr>
        </p:nvSpPr>
        <p:spPr/>
        <p:txBody>
          <a:bodyPr/>
          <a:lstStyle/>
          <a:p>
            <a:r>
              <a:rPr lang="en-US" dirty="0"/>
              <a:t>IV. Demo</a:t>
            </a:r>
          </a:p>
        </p:txBody>
      </p:sp>
      <p:sp>
        <p:nvSpPr>
          <p:cNvPr id="3" name="Text Placeholder 2">
            <a:extLst>
              <a:ext uri="{FF2B5EF4-FFF2-40B4-BE49-F238E27FC236}">
                <a16:creationId xmlns:a16="http://schemas.microsoft.com/office/drawing/2014/main" id="{BC8AFBCE-12F9-4B7D-9823-563FFC26AFD3}"/>
              </a:ext>
            </a:extLst>
          </p:cNvPr>
          <p:cNvSpPr>
            <a:spLocks noGrp="1"/>
          </p:cNvSpPr>
          <p:nvPr>
            <p:ph type="body" sz="quarter" idx="11"/>
          </p:nvPr>
        </p:nvSpPr>
        <p:spPr>
          <a:xfrm>
            <a:off x="-34894" y="2067694"/>
            <a:ext cx="9144000" cy="288032"/>
          </a:xfrm>
        </p:spPr>
        <p:txBody>
          <a:bodyPr/>
          <a:lstStyle/>
          <a:p>
            <a:r>
              <a:rPr lang="vi-VN" dirty="0"/>
              <a:t>Welcome to YourMoney</a:t>
            </a:r>
            <a:endParaRPr lang="en-US" dirty="0"/>
          </a:p>
        </p:txBody>
      </p:sp>
    </p:spTree>
    <p:extLst>
      <p:ext uri="{BB962C8B-B14F-4D97-AF65-F5344CB8AC3E}">
        <p14:creationId xmlns:p14="http://schemas.microsoft.com/office/powerpoint/2010/main" val="130873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vi-VN" altLang="ko-KR" dirty="0"/>
              <a:t>PPT made by me GTD :&gt;</a:t>
            </a:r>
            <a:endParaRPr lang="en-US" altLang="ko-KR" dirty="0"/>
          </a:p>
        </p:txBody>
      </p:sp>
    </p:spTree>
    <p:extLst>
      <p:ext uri="{BB962C8B-B14F-4D97-AF65-F5344CB8AC3E}">
        <p14:creationId xmlns:p14="http://schemas.microsoft.com/office/powerpoint/2010/main" val="6145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D074CE-7D5B-4829-86FD-3F4C8CA7EDEE}"/>
              </a:ext>
            </a:extLst>
          </p:cNvPr>
          <p:cNvSpPr>
            <a:spLocks noGrp="1"/>
          </p:cNvSpPr>
          <p:nvPr>
            <p:ph type="body" sz="quarter" idx="10"/>
          </p:nvPr>
        </p:nvSpPr>
        <p:spPr/>
        <p:txBody>
          <a:bodyPr/>
          <a:lstStyle/>
          <a:p>
            <a:r>
              <a:rPr lang="en-US" dirty="0"/>
              <a:t>I. Work Assignment</a:t>
            </a:r>
          </a:p>
        </p:txBody>
      </p:sp>
      <p:sp>
        <p:nvSpPr>
          <p:cNvPr id="3" name="Text Placeholder 2">
            <a:extLst>
              <a:ext uri="{FF2B5EF4-FFF2-40B4-BE49-F238E27FC236}">
                <a16:creationId xmlns:a16="http://schemas.microsoft.com/office/drawing/2014/main" id="{987B3F71-48AA-48AB-B62E-55A5B9B597AB}"/>
              </a:ext>
            </a:extLst>
          </p:cNvPr>
          <p:cNvSpPr>
            <a:spLocks noGrp="1"/>
          </p:cNvSpPr>
          <p:nvPr>
            <p:ph type="body" sz="quarter" idx="11"/>
          </p:nvPr>
        </p:nvSpPr>
        <p:spPr/>
        <p:txBody>
          <a:bodyPr/>
          <a:lstStyle/>
          <a:p>
            <a:r>
              <a:rPr lang="en-US" dirty="0"/>
              <a:t>Chart of merits of each member</a:t>
            </a:r>
          </a:p>
        </p:txBody>
      </p:sp>
      <p:graphicFrame>
        <p:nvGraphicFramePr>
          <p:cNvPr id="5" name="Chart 4">
            <a:extLst>
              <a:ext uri="{FF2B5EF4-FFF2-40B4-BE49-F238E27FC236}">
                <a16:creationId xmlns:a16="http://schemas.microsoft.com/office/drawing/2014/main" id="{37DA4EF6-9058-4D1E-B90D-5245BD0CAB04}"/>
              </a:ext>
            </a:extLst>
          </p:cNvPr>
          <p:cNvGraphicFramePr/>
          <p:nvPr>
            <p:extLst>
              <p:ext uri="{D42A27DB-BD31-4B8C-83A1-F6EECF244321}">
                <p14:modId xmlns:p14="http://schemas.microsoft.com/office/powerpoint/2010/main" val="2047179247"/>
              </p:ext>
            </p:extLst>
          </p:nvPr>
        </p:nvGraphicFramePr>
        <p:xfrm>
          <a:off x="280880" y="987573"/>
          <a:ext cx="3535288" cy="31422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A90734C6-1CD8-42E7-ACFD-D29897C9F988}"/>
              </a:ext>
            </a:extLst>
          </p:cNvPr>
          <p:cNvGraphicFramePr/>
          <p:nvPr>
            <p:extLst>
              <p:ext uri="{D42A27DB-BD31-4B8C-83A1-F6EECF244321}">
                <p14:modId xmlns:p14="http://schemas.microsoft.com/office/powerpoint/2010/main" val="1322515105"/>
              </p:ext>
            </p:extLst>
          </p:nvPr>
        </p:nvGraphicFramePr>
        <p:xfrm>
          <a:off x="5327833" y="987573"/>
          <a:ext cx="3175248" cy="30841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7492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8978D8-C31A-47AB-B84C-F699AAE485DE}"/>
              </a:ext>
            </a:extLst>
          </p:cNvPr>
          <p:cNvSpPr>
            <a:spLocks noGrp="1"/>
          </p:cNvSpPr>
          <p:nvPr>
            <p:ph type="body" sz="quarter" idx="10"/>
          </p:nvPr>
        </p:nvSpPr>
        <p:spPr/>
        <p:txBody>
          <a:bodyPr/>
          <a:lstStyle/>
          <a:p>
            <a:r>
              <a:rPr lang="en-US" dirty="0"/>
              <a:t>I. Work Assignment</a:t>
            </a:r>
          </a:p>
        </p:txBody>
      </p:sp>
      <p:sp>
        <p:nvSpPr>
          <p:cNvPr id="3" name="Text Placeholder 2">
            <a:extLst>
              <a:ext uri="{FF2B5EF4-FFF2-40B4-BE49-F238E27FC236}">
                <a16:creationId xmlns:a16="http://schemas.microsoft.com/office/drawing/2014/main" id="{D228A0E0-81DC-4C11-B955-42E4022AA70E}"/>
              </a:ext>
            </a:extLst>
          </p:cNvPr>
          <p:cNvSpPr>
            <a:spLocks noGrp="1"/>
          </p:cNvSpPr>
          <p:nvPr>
            <p:ph type="body" sz="quarter" idx="11"/>
          </p:nvPr>
        </p:nvSpPr>
        <p:spPr/>
        <p:txBody>
          <a:bodyPr/>
          <a:lstStyle/>
          <a:p>
            <a:r>
              <a:rPr lang="vi-VN" dirty="0"/>
              <a:t>Specifically members.</a:t>
            </a:r>
            <a:endParaRPr lang="en-US" dirty="0"/>
          </a:p>
        </p:txBody>
      </p:sp>
      <p:sp>
        <p:nvSpPr>
          <p:cNvPr id="4" name="TextBox 3">
            <a:extLst>
              <a:ext uri="{FF2B5EF4-FFF2-40B4-BE49-F238E27FC236}">
                <a16:creationId xmlns:a16="http://schemas.microsoft.com/office/drawing/2014/main" id="{287B3068-4FF6-4370-84A6-478E36862EFB}"/>
              </a:ext>
            </a:extLst>
          </p:cNvPr>
          <p:cNvSpPr txBox="1"/>
          <p:nvPr/>
        </p:nvSpPr>
        <p:spPr>
          <a:xfrm>
            <a:off x="179512" y="1371421"/>
            <a:ext cx="8784976" cy="1200329"/>
          </a:xfrm>
          <a:prstGeom prst="rect">
            <a:avLst/>
          </a:prstGeom>
          <a:noFill/>
        </p:spPr>
        <p:txBody>
          <a:bodyPr wrap="square" rtlCol="0">
            <a:spAutoFit/>
          </a:bodyPr>
          <a:lstStyle/>
          <a:p>
            <a:pPr marL="285750" indent="-285750">
              <a:buFont typeface="Arial" panose="020B0604020202020204" pitchFamily="34" charset="0"/>
              <a:buChar char="•"/>
            </a:pPr>
            <a:r>
              <a:rPr lang="vi-VN" dirty="0"/>
              <a:t>Document.</a:t>
            </a:r>
          </a:p>
          <a:p>
            <a:r>
              <a:rPr lang="vi-VN" dirty="0"/>
              <a:t>+ Dinh:  Content chapter 3, Conclusion.</a:t>
            </a:r>
          </a:p>
          <a:p>
            <a:r>
              <a:rPr lang="vi-VN" dirty="0"/>
              <a:t>+ Hien: Introduction, Content Chapter 1</a:t>
            </a:r>
          </a:p>
          <a:p>
            <a:r>
              <a:rPr lang="vi-VN" dirty="0"/>
              <a:t>+ Nam, Phat: Content chapter 2.</a:t>
            </a:r>
            <a:endParaRPr lang="en-US" dirty="0"/>
          </a:p>
        </p:txBody>
      </p:sp>
    </p:spTree>
    <p:extLst>
      <p:ext uri="{BB962C8B-B14F-4D97-AF65-F5344CB8AC3E}">
        <p14:creationId xmlns:p14="http://schemas.microsoft.com/office/powerpoint/2010/main" val="292902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118CF2-8248-4D66-8E78-E885C19032C3}"/>
              </a:ext>
            </a:extLst>
          </p:cNvPr>
          <p:cNvSpPr>
            <a:spLocks noGrp="1"/>
          </p:cNvSpPr>
          <p:nvPr>
            <p:ph type="body" sz="quarter" idx="10"/>
          </p:nvPr>
        </p:nvSpPr>
        <p:spPr/>
        <p:txBody>
          <a:bodyPr/>
          <a:lstStyle/>
          <a:p>
            <a:r>
              <a:rPr lang="en-US" dirty="0" err="1"/>
              <a:t>II.Problem</a:t>
            </a:r>
            <a:endParaRPr lang="en-US" dirty="0"/>
          </a:p>
        </p:txBody>
      </p:sp>
      <p:sp>
        <p:nvSpPr>
          <p:cNvPr id="3" name="Text Placeholder 2">
            <a:extLst>
              <a:ext uri="{FF2B5EF4-FFF2-40B4-BE49-F238E27FC236}">
                <a16:creationId xmlns:a16="http://schemas.microsoft.com/office/drawing/2014/main" id="{A6A6915F-05A3-445F-B942-333EF06AA8B1}"/>
              </a:ext>
            </a:extLst>
          </p:cNvPr>
          <p:cNvSpPr>
            <a:spLocks noGrp="1"/>
          </p:cNvSpPr>
          <p:nvPr>
            <p:ph type="body" sz="quarter" idx="11"/>
          </p:nvPr>
        </p:nvSpPr>
        <p:spPr/>
        <p:txBody>
          <a:bodyPr/>
          <a:lstStyle/>
          <a:p>
            <a:endParaRPr lang="en-US" dirty="0"/>
          </a:p>
        </p:txBody>
      </p:sp>
      <p:sp>
        <p:nvSpPr>
          <p:cNvPr id="4" name="TextBox 3">
            <a:extLst>
              <a:ext uri="{FF2B5EF4-FFF2-40B4-BE49-F238E27FC236}">
                <a16:creationId xmlns:a16="http://schemas.microsoft.com/office/drawing/2014/main" id="{B9C74A53-E78D-457A-8FA6-53F338CDFC96}"/>
              </a:ext>
            </a:extLst>
          </p:cNvPr>
          <p:cNvSpPr txBox="1"/>
          <p:nvPr/>
        </p:nvSpPr>
        <p:spPr>
          <a:xfrm>
            <a:off x="107504" y="1203598"/>
            <a:ext cx="892899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In today's life, the shopping needs of people are very high. The payment or financial management cause many disadvantages for some people. Therefore, in the era of </a:t>
            </a:r>
            <a:r>
              <a:rPr lang="vi-VN" dirty="0"/>
              <a:t> </a:t>
            </a:r>
            <a:r>
              <a:rPr lang="en-US" dirty="0"/>
              <a:t>technology 4.0, it is necessary to have many applications that can meet the needs and create convenience in financial management of everyone.</a:t>
            </a:r>
          </a:p>
        </p:txBody>
      </p:sp>
      <p:sp>
        <p:nvSpPr>
          <p:cNvPr id="9" name="TextBox 8">
            <a:extLst>
              <a:ext uri="{FF2B5EF4-FFF2-40B4-BE49-F238E27FC236}">
                <a16:creationId xmlns:a16="http://schemas.microsoft.com/office/drawing/2014/main" id="{961EBE82-42CC-4942-BAC9-57C0BE5A1C6D}"/>
              </a:ext>
            </a:extLst>
          </p:cNvPr>
          <p:cNvSpPr txBox="1"/>
          <p:nvPr/>
        </p:nvSpPr>
        <p:spPr>
          <a:xfrm>
            <a:off x="107504" y="2559627"/>
            <a:ext cx="8856984"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On the other hand, many fields such as health and education, in our country have been applying IT to information storage management to achieve many high            achievements. The accuracy, quickness and diversity of management functions of software products help reduce effort and improve work efficiency.</a:t>
            </a:r>
          </a:p>
        </p:txBody>
      </p:sp>
    </p:spTree>
    <p:extLst>
      <p:ext uri="{BB962C8B-B14F-4D97-AF65-F5344CB8AC3E}">
        <p14:creationId xmlns:p14="http://schemas.microsoft.com/office/powerpoint/2010/main" val="71233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p:cTn id="12"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DC85E8-9CEC-4F3F-A58E-DE53C5079591}"/>
              </a:ext>
            </a:extLst>
          </p:cNvPr>
          <p:cNvSpPr>
            <a:spLocks noGrp="1"/>
          </p:cNvSpPr>
          <p:nvPr>
            <p:ph type="body" sz="quarter" idx="10"/>
          </p:nvPr>
        </p:nvSpPr>
        <p:spPr/>
        <p:txBody>
          <a:bodyPr/>
          <a:lstStyle/>
          <a:p>
            <a:r>
              <a:rPr lang="vi-VN" dirty="0"/>
              <a:t>III. Solution</a:t>
            </a:r>
            <a:endParaRPr lang="en-US" dirty="0"/>
          </a:p>
        </p:txBody>
      </p:sp>
      <p:sp>
        <p:nvSpPr>
          <p:cNvPr id="3" name="Text Placeholder 2">
            <a:extLst>
              <a:ext uri="{FF2B5EF4-FFF2-40B4-BE49-F238E27FC236}">
                <a16:creationId xmlns:a16="http://schemas.microsoft.com/office/drawing/2014/main" id="{A30EF473-261F-4022-9CFB-B12E8A2BE38B}"/>
              </a:ext>
            </a:extLst>
          </p:cNvPr>
          <p:cNvSpPr>
            <a:spLocks noGrp="1"/>
          </p:cNvSpPr>
          <p:nvPr>
            <p:ph type="body" sz="quarter" idx="11"/>
          </p:nvPr>
        </p:nvSpPr>
        <p:spPr/>
        <p:txBody>
          <a:bodyPr/>
          <a:lstStyle/>
          <a:p>
            <a:endParaRPr lang="en-US"/>
          </a:p>
        </p:txBody>
      </p:sp>
      <p:sp>
        <p:nvSpPr>
          <p:cNvPr id="4" name="TextBox 3">
            <a:extLst>
              <a:ext uri="{FF2B5EF4-FFF2-40B4-BE49-F238E27FC236}">
                <a16:creationId xmlns:a16="http://schemas.microsoft.com/office/drawing/2014/main" id="{97DF57E8-CF21-40B1-BD2B-7D730A439C6F}"/>
              </a:ext>
            </a:extLst>
          </p:cNvPr>
          <p:cNvSpPr txBox="1"/>
          <p:nvPr/>
        </p:nvSpPr>
        <p:spPr>
          <a:xfrm>
            <a:off x="7609" y="1378972"/>
            <a:ext cx="895688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Our team discussed and decided to create a </a:t>
            </a:r>
            <a:r>
              <a:rPr lang="en-US" dirty="0" err="1"/>
              <a:t>YourMoney</a:t>
            </a:r>
            <a:r>
              <a:rPr lang="en-US" dirty="0"/>
              <a:t> on desktop.</a:t>
            </a:r>
            <a:endParaRPr lang="vi-VN" dirty="0"/>
          </a:p>
          <a:p>
            <a:pPr marL="285750" indent="-285750">
              <a:buFont typeface="Arial" panose="020B0604020202020204" pitchFamily="34" charset="0"/>
              <a:buChar char="•"/>
            </a:pPr>
            <a:r>
              <a:rPr lang="en-US" dirty="0" err="1"/>
              <a:t>YourMoney</a:t>
            </a:r>
            <a:r>
              <a:rPr lang="en-US" dirty="0"/>
              <a:t> financial management application helps to pay for electricity, water.</a:t>
            </a:r>
            <a:endParaRPr lang="vi-VN" dirty="0"/>
          </a:p>
          <a:p>
            <a:pPr marL="285750" indent="-285750">
              <a:buFont typeface="Arial" panose="020B0604020202020204" pitchFamily="34" charset="0"/>
              <a:buChar char="•"/>
            </a:pPr>
            <a:r>
              <a:rPr lang="en-US" dirty="0"/>
              <a:t>Free money transfer to friends ... helps minimize time, create many advantages for everyone.</a:t>
            </a:r>
          </a:p>
        </p:txBody>
      </p:sp>
    </p:spTree>
    <p:extLst>
      <p:ext uri="{BB962C8B-B14F-4D97-AF65-F5344CB8AC3E}">
        <p14:creationId xmlns:p14="http://schemas.microsoft.com/office/powerpoint/2010/main" val="240649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77D63C-0D72-4161-9342-25172E238E47}"/>
              </a:ext>
            </a:extLst>
          </p:cNvPr>
          <p:cNvSpPr>
            <a:spLocks noGrp="1"/>
          </p:cNvSpPr>
          <p:nvPr>
            <p:ph type="body" sz="quarter" idx="10"/>
          </p:nvPr>
        </p:nvSpPr>
        <p:spPr/>
        <p:txBody>
          <a:bodyPr/>
          <a:lstStyle/>
          <a:p>
            <a:r>
              <a:rPr lang="en-US" dirty="0"/>
              <a:t>III. Solution</a:t>
            </a:r>
          </a:p>
        </p:txBody>
      </p:sp>
      <p:sp>
        <p:nvSpPr>
          <p:cNvPr id="3" name="Text Placeholder 2">
            <a:extLst>
              <a:ext uri="{FF2B5EF4-FFF2-40B4-BE49-F238E27FC236}">
                <a16:creationId xmlns:a16="http://schemas.microsoft.com/office/drawing/2014/main" id="{574B32EE-C674-4978-A39F-891061B825A2}"/>
              </a:ext>
            </a:extLst>
          </p:cNvPr>
          <p:cNvSpPr>
            <a:spLocks noGrp="1"/>
          </p:cNvSpPr>
          <p:nvPr>
            <p:ph type="body" sz="quarter" idx="11"/>
          </p:nvPr>
        </p:nvSpPr>
        <p:spPr/>
        <p:txBody>
          <a:bodyPr/>
          <a:lstStyle/>
          <a:p>
            <a:r>
              <a:rPr lang="vi-VN" dirty="0"/>
              <a:t>Specifics Function</a:t>
            </a:r>
            <a:endParaRPr lang="en-US" dirty="0"/>
          </a:p>
        </p:txBody>
      </p:sp>
      <p:sp>
        <p:nvSpPr>
          <p:cNvPr id="4" name="TextBox 3">
            <a:extLst>
              <a:ext uri="{FF2B5EF4-FFF2-40B4-BE49-F238E27FC236}">
                <a16:creationId xmlns:a16="http://schemas.microsoft.com/office/drawing/2014/main" id="{06B39F54-5CD4-4481-BB26-24054052E2FB}"/>
              </a:ext>
            </a:extLst>
          </p:cNvPr>
          <p:cNvSpPr txBox="1"/>
          <p:nvPr/>
        </p:nvSpPr>
        <p:spPr>
          <a:xfrm>
            <a:off x="0" y="1275606"/>
            <a:ext cx="4067944" cy="3693319"/>
          </a:xfrm>
          <a:prstGeom prst="rect">
            <a:avLst/>
          </a:prstGeom>
          <a:noFill/>
        </p:spPr>
        <p:txBody>
          <a:bodyPr wrap="square" rtlCol="0">
            <a:spAutoFit/>
          </a:bodyPr>
          <a:lstStyle/>
          <a:p>
            <a:r>
              <a:rPr lang="en-US" dirty="0"/>
              <a:t>List user function:</a:t>
            </a:r>
          </a:p>
          <a:p>
            <a:pPr marL="285750" indent="-285750">
              <a:buFont typeface="Arial" panose="020B0604020202020204" pitchFamily="34" charset="0"/>
              <a:buChar char="•"/>
            </a:pPr>
            <a:r>
              <a:rPr lang="en-US" dirty="0"/>
              <a:t>Login.</a:t>
            </a:r>
          </a:p>
          <a:p>
            <a:pPr marL="285750" indent="-285750">
              <a:buFont typeface="Arial" panose="020B0604020202020204" pitchFamily="34" charset="0"/>
              <a:buChar char="•"/>
            </a:pPr>
            <a:r>
              <a:rPr lang="en-US" dirty="0"/>
              <a:t>Register.</a:t>
            </a:r>
          </a:p>
          <a:p>
            <a:pPr marL="285750" indent="-285750">
              <a:buFont typeface="Arial" panose="020B0604020202020204" pitchFamily="34" charset="0"/>
              <a:buChar char="•"/>
            </a:pPr>
            <a:r>
              <a:rPr lang="en-US" dirty="0"/>
              <a:t>Forget Password.</a:t>
            </a:r>
          </a:p>
          <a:p>
            <a:pPr marL="285750" indent="-285750">
              <a:buFont typeface="Arial" panose="020B0604020202020204" pitchFamily="34" charset="0"/>
              <a:buChar char="•"/>
            </a:pPr>
            <a:r>
              <a:rPr lang="en-US" dirty="0"/>
              <a:t>Transfer money with QR.</a:t>
            </a:r>
          </a:p>
          <a:p>
            <a:pPr marL="285750" indent="-285750">
              <a:buFont typeface="Arial" panose="020B0604020202020204" pitchFamily="34" charset="0"/>
              <a:buChar char="•"/>
            </a:pPr>
            <a:r>
              <a:rPr lang="en-US" dirty="0"/>
              <a:t>Transfer money with code account.</a:t>
            </a:r>
          </a:p>
          <a:p>
            <a:pPr marL="285750" indent="-285750">
              <a:buFont typeface="Arial" panose="020B0604020202020204" pitchFamily="34" charset="0"/>
              <a:buChar char="•"/>
            </a:pPr>
            <a:r>
              <a:rPr lang="en-US" dirty="0"/>
              <a:t>Create report history.</a:t>
            </a:r>
          </a:p>
          <a:p>
            <a:pPr marL="285750" indent="-285750">
              <a:buFont typeface="Arial" panose="020B0604020202020204" pitchFamily="34" charset="0"/>
              <a:buChar char="•"/>
            </a:pPr>
            <a:r>
              <a:rPr lang="en-US" dirty="0"/>
              <a:t>Create QR for user.</a:t>
            </a:r>
          </a:p>
          <a:p>
            <a:pPr marL="285750" indent="-285750">
              <a:buFont typeface="Arial" panose="020B0604020202020204" pitchFamily="34" charset="0"/>
              <a:buChar char="•"/>
            </a:pPr>
            <a:r>
              <a:rPr lang="en-US" dirty="0"/>
              <a:t>Change Information.</a:t>
            </a:r>
          </a:p>
          <a:p>
            <a:pPr marL="285750" indent="-285750">
              <a:buFont typeface="Arial" panose="020B0604020202020204" pitchFamily="34" charset="0"/>
              <a:buChar char="•"/>
            </a:pPr>
            <a:r>
              <a:rPr lang="en-US" dirty="0"/>
              <a:t>Deposit.</a:t>
            </a:r>
          </a:p>
          <a:p>
            <a:pPr marL="285750" indent="-285750">
              <a:buFont typeface="Arial" panose="020B0604020202020204" pitchFamily="34" charset="0"/>
              <a:buChar char="•"/>
            </a:pPr>
            <a:r>
              <a:rPr lang="en-US" dirty="0"/>
              <a:t>Withdraw.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6DD7CC4A-B1E5-4572-9CB0-A9A579FC13DA}"/>
              </a:ext>
            </a:extLst>
          </p:cNvPr>
          <p:cNvSpPr txBox="1"/>
          <p:nvPr/>
        </p:nvSpPr>
        <p:spPr>
          <a:xfrm>
            <a:off x="4355976" y="1275606"/>
            <a:ext cx="4392488" cy="923330"/>
          </a:xfrm>
          <a:prstGeom prst="rect">
            <a:avLst/>
          </a:prstGeom>
          <a:noFill/>
        </p:spPr>
        <p:txBody>
          <a:bodyPr wrap="square" rtlCol="0">
            <a:spAutoFit/>
          </a:bodyPr>
          <a:lstStyle/>
          <a:p>
            <a:r>
              <a:rPr lang="en-US" dirty="0"/>
              <a:t>List admin function:</a:t>
            </a:r>
          </a:p>
          <a:p>
            <a:pPr marL="285750" indent="-285750">
              <a:buFont typeface="Arial" panose="020B0604020202020204" pitchFamily="34" charset="0"/>
              <a:buChar char="•"/>
            </a:pPr>
            <a:r>
              <a:rPr lang="en-US" dirty="0"/>
              <a:t>Create report account.</a:t>
            </a:r>
          </a:p>
          <a:p>
            <a:pPr marL="285750" indent="-285750">
              <a:buFont typeface="Arial" panose="020B0604020202020204" pitchFamily="34" charset="0"/>
              <a:buChar char="•"/>
            </a:pPr>
            <a:r>
              <a:rPr lang="en-US" dirty="0"/>
              <a:t>Block user account.</a:t>
            </a:r>
          </a:p>
        </p:txBody>
      </p:sp>
    </p:spTree>
    <p:extLst>
      <p:ext uri="{BB962C8B-B14F-4D97-AF65-F5344CB8AC3E}">
        <p14:creationId xmlns:p14="http://schemas.microsoft.com/office/powerpoint/2010/main" val="186083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28633A-3A30-40F2-91FC-93C5C219DDED}"/>
              </a:ext>
            </a:extLst>
          </p:cNvPr>
          <p:cNvSpPr>
            <a:spLocks noGrp="1"/>
          </p:cNvSpPr>
          <p:nvPr>
            <p:ph type="body" sz="quarter" idx="10"/>
          </p:nvPr>
        </p:nvSpPr>
        <p:spPr/>
        <p:txBody>
          <a:bodyPr/>
          <a:lstStyle/>
          <a:p>
            <a:r>
              <a:rPr lang="vi-VN" dirty="0"/>
              <a:t>III. Solution</a:t>
            </a:r>
            <a:endParaRPr lang="en-US" dirty="0"/>
          </a:p>
        </p:txBody>
      </p:sp>
      <p:sp>
        <p:nvSpPr>
          <p:cNvPr id="3" name="Text Placeholder 2">
            <a:extLst>
              <a:ext uri="{FF2B5EF4-FFF2-40B4-BE49-F238E27FC236}">
                <a16:creationId xmlns:a16="http://schemas.microsoft.com/office/drawing/2014/main" id="{CF71ACDA-BC36-4875-AD72-E8D503EE7FB4}"/>
              </a:ext>
            </a:extLst>
          </p:cNvPr>
          <p:cNvSpPr>
            <a:spLocks noGrp="1"/>
          </p:cNvSpPr>
          <p:nvPr>
            <p:ph type="body" sz="quarter" idx="11"/>
          </p:nvPr>
        </p:nvSpPr>
        <p:spPr/>
        <p:txBody>
          <a:bodyPr/>
          <a:lstStyle/>
          <a:p>
            <a:r>
              <a:rPr lang="en-US" dirty="0"/>
              <a:t>specific tasks</a:t>
            </a:r>
            <a:r>
              <a:rPr lang="vi-VN" dirty="0"/>
              <a:t> for members</a:t>
            </a:r>
            <a:endParaRPr lang="en-US" dirty="0"/>
          </a:p>
        </p:txBody>
      </p:sp>
      <p:sp>
        <p:nvSpPr>
          <p:cNvPr id="4" name="TextBox 3">
            <a:extLst>
              <a:ext uri="{FF2B5EF4-FFF2-40B4-BE49-F238E27FC236}">
                <a16:creationId xmlns:a16="http://schemas.microsoft.com/office/drawing/2014/main" id="{E3E10ED8-A892-4860-8C21-ABE8C3C52F03}"/>
              </a:ext>
            </a:extLst>
          </p:cNvPr>
          <p:cNvSpPr txBox="1"/>
          <p:nvPr/>
        </p:nvSpPr>
        <p:spPr>
          <a:xfrm>
            <a:off x="0" y="1563638"/>
            <a:ext cx="9144000"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F915F638-0AE3-4C0C-A8DF-10336F230BEE}"/>
              </a:ext>
            </a:extLst>
          </p:cNvPr>
          <p:cNvSpPr txBox="1"/>
          <p:nvPr/>
        </p:nvSpPr>
        <p:spPr>
          <a:xfrm>
            <a:off x="467544" y="1275606"/>
            <a:ext cx="3600400" cy="2308324"/>
          </a:xfrm>
          <a:prstGeom prst="rect">
            <a:avLst/>
          </a:prstGeom>
          <a:noFill/>
        </p:spPr>
        <p:txBody>
          <a:bodyPr wrap="square" rtlCol="0">
            <a:spAutoFit/>
          </a:bodyPr>
          <a:lstStyle/>
          <a:p>
            <a:r>
              <a:rPr lang="vi-VN" dirty="0"/>
              <a:t>Dinh:</a:t>
            </a:r>
          </a:p>
          <a:p>
            <a:pPr marL="285750" indent="-285750">
              <a:buFont typeface="Wingdings" panose="05000000000000000000" pitchFamily="2" charset="2"/>
              <a:buChar char="Ø"/>
            </a:pPr>
            <a:r>
              <a:rPr lang="en-US" dirty="0"/>
              <a:t>Create report</a:t>
            </a:r>
            <a:r>
              <a:rPr lang="vi-VN" dirty="0"/>
              <a:t> account</a:t>
            </a:r>
          </a:p>
          <a:p>
            <a:pPr marL="285750" indent="-285750">
              <a:buFont typeface="Wingdings" panose="05000000000000000000" pitchFamily="2" charset="2"/>
              <a:buChar char="Ø"/>
            </a:pPr>
            <a:r>
              <a:rPr lang="vi-VN" dirty="0"/>
              <a:t>Create QR code.</a:t>
            </a:r>
          </a:p>
          <a:p>
            <a:pPr marL="285750" indent="-285750">
              <a:buFont typeface="Wingdings" panose="05000000000000000000" pitchFamily="2" charset="2"/>
              <a:buChar char="Ø"/>
            </a:pPr>
            <a:r>
              <a:rPr lang="vi-VN" dirty="0"/>
              <a:t>Transfers money with QR</a:t>
            </a:r>
            <a:br>
              <a:rPr lang="vi-VN" dirty="0"/>
            </a:br>
            <a:r>
              <a:rPr lang="vi-VN" dirty="0"/>
              <a:t>code</a:t>
            </a:r>
          </a:p>
          <a:p>
            <a:pPr marL="285750" indent="-285750">
              <a:buFont typeface="Wingdings" panose="05000000000000000000" pitchFamily="2" charset="2"/>
              <a:buChar char="Ø"/>
            </a:pPr>
            <a:r>
              <a:rPr lang="vi-VN" dirty="0"/>
              <a:t>Create how to authentication OTP</a:t>
            </a:r>
            <a:br>
              <a:rPr lang="vi-VN" dirty="0"/>
            </a:br>
            <a:endParaRPr lang="en-US" dirty="0"/>
          </a:p>
        </p:txBody>
      </p:sp>
      <p:sp>
        <p:nvSpPr>
          <p:cNvPr id="6" name="TextBox 5">
            <a:extLst>
              <a:ext uri="{FF2B5EF4-FFF2-40B4-BE49-F238E27FC236}">
                <a16:creationId xmlns:a16="http://schemas.microsoft.com/office/drawing/2014/main" id="{D0E0FBD1-06DD-4BF7-97C0-39925DF0CBCB}"/>
              </a:ext>
            </a:extLst>
          </p:cNvPr>
          <p:cNvSpPr txBox="1"/>
          <p:nvPr/>
        </p:nvSpPr>
        <p:spPr>
          <a:xfrm>
            <a:off x="5508104" y="1275606"/>
            <a:ext cx="2664296" cy="2031325"/>
          </a:xfrm>
          <a:prstGeom prst="rect">
            <a:avLst/>
          </a:prstGeom>
          <a:noFill/>
        </p:spPr>
        <p:txBody>
          <a:bodyPr wrap="square" rtlCol="0">
            <a:spAutoFit/>
          </a:bodyPr>
          <a:lstStyle/>
          <a:p>
            <a:r>
              <a:rPr lang="vi-VN" dirty="0"/>
              <a:t>Hien:</a:t>
            </a:r>
          </a:p>
          <a:p>
            <a:pPr marL="285750" indent="-285750">
              <a:buFont typeface="Wingdings" panose="05000000000000000000" pitchFamily="2" charset="2"/>
              <a:buChar char="Ø"/>
            </a:pPr>
            <a:r>
              <a:rPr lang="vi-VN" dirty="0"/>
              <a:t>Buy ticket movie</a:t>
            </a:r>
          </a:p>
          <a:p>
            <a:pPr marL="285750" indent="-285750">
              <a:buFont typeface="Wingdings" panose="05000000000000000000" pitchFamily="2" charset="2"/>
              <a:buChar char="Ø"/>
            </a:pPr>
            <a:r>
              <a:rPr lang="vi-VN" dirty="0"/>
              <a:t>Payment Phone</a:t>
            </a:r>
          </a:p>
          <a:p>
            <a:pPr marL="285750" indent="-285750">
              <a:buFont typeface="Wingdings" panose="05000000000000000000" pitchFamily="2" charset="2"/>
              <a:buChar char="Ø"/>
            </a:pPr>
            <a:r>
              <a:rPr lang="vi-VN" dirty="0"/>
              <a:t>Transfer Money with accoun code</a:t>
            </a:r>
          </a:p>
          <a:p>
            <a:pPr marL="285750" indent="-285750">
              <a:buFont typeface="Wingdings" panose="05000000000000000000" pitchFamily="2" charset="2"/>
              <a:buChar char="Ø"/>
            </a:pPr>
            <a:r>
              <a:rPr lang="vi-VN" dirty="0"/>
              <a:t>Register</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4628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5946E9-6AD1-417B-BDDB-AF3BBACF62A8}"/>
              </a:ext>
            </a:extLst>
          </p:cNvPr>
          <p:cNvSpPr>
            <a:spLocks noGrp="1"/>
          </p:cNvSpPr>
          <p:nvPr>
            <p:ph type="body" sz="quarter" idx="10"/>
          </p:nvPr>
        </p:nvSpPr>
        <p:spPr/>
        <p:txBody>
          <a:bodyPr/>
          <a:lstStyle/>
          <a:p>
            <a:r>
              <a:rPr lang="en-US" dirty="0"/>
              <a:t>III. Solution</a:t>
            </a:r>
          </a:p>
        </p:txBody>
      </p:sp>
      <p:sp>
        <p:nvSpPr>
          <p:cNvPr id="3" name="Text Placeholder 2">
            <a:extLst>
              <a:ext uri="{FF2B5EF4-FFF2-40B4-BE49-F238E27FC236}">
                <a16:creationId xmlns:a16="http://schemas.microsoft.com/office/drawing/2014/main" id="{9786CAE8-6B6A-452A-AF36-283E523D16E8}"/>
              </a:ext>
            </a:extLst>
          </p:cNvPr>
          <p:cNvSpPr>
            <a:spLocks noGrp="1"/>
          </p:cNvSpPr>
          <p:nvPr>
            <p:ph type="body" sz="quarter" idx="11"/>
          </p:nvPr>
        </p:nvSpPr>
        <p:spPr/>
        <p:txBody>
          <a:bodyPr/>
          <a:lstStyle/>
          <a:p>
            <a:endParaRPr lang="en-US"/>
          </a:p>
        </p:txBody>
      </p:sp>
      <p:sp>
        <p:nvSpPr>
          <p:cNvPr id="4" name="TextBox 3">
            <a:extLst>
              <a:ext uri="{FF2B5EF4-FFF2-40B4-BE49-F238E27FC236}">
                <a16:creationId xmlns:a16="http://schemas.microsoft.com/office/drawing/2014/main" id="{9098B349-F75B-41C8-8E5E-B43A6EE417C9}"/>
              </a:ext>
            </a:extLst>
          </p:cNvPr>
          <p:cNvSpPr txBox="1"/>
          <p:nvPr/>
        </p:nvSpPr>
        <p:spPr>
          <a:xfrm>
            <a:off x="472739" y="1768629"/>
            <a:ext cx="3456384" cy="1200329"/>
          </a:xfrm>
          <a:prstGeom prst="rect">
            <a:avLst/>
          </a:prstGeom>
          <a:noFill/>
        </p:spPr>
        <p:txBody>
          <a:bodyPr wrap="square" rtlCol="0">
            <a:spAutoFit/>
          </a:bodyPr>
          <a:lstStyle/>
          <a:p>
            <a:r>
              <a:rPr lang="vi-VN" dirty="0"/>
              <a:t>Phat:</a:t>
            </a:r>
          </a:p>
          <a:p>
            <a:pPr marL="285750" indent="-285750">
              <a:buFont typeface="Wingdings" panose="05000000000000000000" pitchFamily="2" charset="2"/>
              <a:buChar char="Ø"/>
            </a:pPr>
            <a:r>
              <a:rPr lang="vi-VN" dirty="0"/>
              <a:t>Block account</a:t>
            </a:r>
          </a:p>
          <a:p>
            <a:pPr marL="285750" indent="-285750">
              <a:buFont typeface="Wingdings" panose="05000000000000000000" pitchFamily="2" charset="2"/>
              <a:buChar char="Ø"/>
            </a:pPr>
            <a:r>
              <a:rPr lang="vi-VN" dirty="0"/>
              <a:t>History trade</a:t>
            </a:r>
          </a:p>
          <a:p>
            <a:pPr marL="285750" indent="-285750">
              <a:buFont typeface="Wingdings" panose="05000000000000000000" pitchFamily="2" charset="2"/>
              <a:buChar char="Ø"/>
            </a:pPr>
            <a:r>
              <a:rPr lang="vi-VN" dirty="0"/>
              <a:t>Change information account</a:t>
            </a:r>
            <a:endParaRPr lang="en-US" dirty="0"/>
          </a:p>
        </p:txBody>
      </p:sp>
      <p:sp>
        <p:nvSpPr>
          <p:cNvPr id="5" name="TextBox 4">
            <a:extLst>
              <a:ext uri="{FF2B5EF4-FFF2-40B4-BE49-F238E27FC236}">
                <a16:creationId xmlns:a16="http://schemas.microsoft.com/office/drawing/2014/main" id="{6495757C-F047-479D-94AC-E411206A435D}"/>
              </a:ext>
            </a:extLst>
          </p:cNvPr>
          <p:cNvSpPr txBox="1"/>
          <p:nvPr/>
        </p:nvSpPr>
        <p:spPr>
          <a:xfrm>
            <a:off x="4782829" y="1630129"/>
            <a:ext cx="3888432" cy="1477328"/>
          </a:xfrm>
          <a:prstGeom prst="rect">
            <a:avLst/>
          </a:prstGeom>
          <a:noFill/>
        </p:spPr>
        <p:txBody>
          <a:bodyPr wrap="square" rtlCol="0">
            <a:spAutoFit/>
          </a:bodyPr>
          <a:lstStyle/>
          <a:p>
            <a:r>
              <a:rPr lang="vi-VN" dirty="0"/>
              <a:t>Nam:</a:t>
            </a:r>
          </a:p>
          <a:p>
            <a:pPr marL="285750" indent="-285750">
              <a:buFont typeface="Wingdings" panose="05000000000000000000" pitchFamily="2" charset="2"/>
              <a:buChar char="Ø"/>
            </a:pPr>
            <a:r>
              <a:rPr lang="vi-VN" dirty="0"/>
              <a:t>Login</a:t>
            </a:r>
          </a:p>
          <a:p>
            <a:pPr marL="285750" indent="-285750">
              <a:buFont typeface="Wingdings" panose="05000000000000000000" pitchFamily="2" charset="2"/>
              <a:buChar char="Ø"/>
            </a:pPr>
            <a:r>
              <a:rPr lang="vi-VN" dirty="0"/>
              <a:t>Deposit</a:t>
            </a:r>
          </a:p>
          <a:p>
            <a:pPr marL="285750" indent="-285750">
              <a:buFont typeface="Wingdings" panose="05000000000000000000" pitchFamily="2" charset="2"/>
              <a:buChar char="Ø"/>
            </a:pPr>
            <a:r>
              <a:rPr lang="vi-VN" dirty="0"/>
              <a:t>Withdraw</a:t>
            </a:r>
          </a:p>
          <a:p>
            <a:pPr marL="285750" indent="-285750">
              <a:buFont typeface="Wingdings" panose="05000000000000000000" pitchFamily="2" charset="2"/>
              <a:buChar char="Ø"/>
            </a:pPr>
            <a:r>
              <a:rPr lang="vi-VN" dirty="0"/>
              <a:t>Forget password</a:t>
            </a:r>
            <a:endParaRPr lang="en-US" dirty="0"/>
          </a:p>
        </p:txBody>
      </p:sp>
    </p:spTree>
    <p:extLst>
      <p:ext uri="{BB962C8B-B14F-4D97-AF65-F5344CB8AC3E}">
        <p14:creationId xmlns:p14="http://schemas.microsoft.com/office/powerpoint/2010/main" val="37785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Cover and End Slide Master">
  <a:themeElements>
    <a:clrScheme name="ALLPPT-COLOR-A14">
      <a:dk1>
        <a:sysClr val="windowText" lastClr="000000"/>
      </a:dk1>
      <a:lt1>
        <a:sysClr val="window" lastClr="FFFFFF"/>
      </a:lt1>
      <a:dk2>
        <a:srgbClr val="1F497D"/>
      </a:dk2>
      <a:lt2>
        <a:srgbClr val="EEECE1"/>
      </a:lt2>
      <a:accent1>
        <a:srgbClr val="D15A12"/>
      </a:accent1>
      <a:accent2>
        <a:srgbClr val="D15A12"/>
      </a:accent2>
      <a:accent3>
        <a:srgbClr val="D15A12"/>
      </a:accent3>
      <a:accent4>
        <a:srgbClr val="D15A12"/>
      </a:accent4>
      <a:accent5>
        <a:srgbClr val="D15A12"/>
      </a:accent5>
      <a:accent6>
        <a:srgbClr val="D15A12"/>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4">
      <a:dk1>
        <a:sysClr val="windowText" lastClr="000000"/>
      </a:dk1>
      <a:lt1>
        <a:sysClr val="window" lastClr="FFFFFF"/>
      </a:lt1>
      <a:dk2>
        <a:srgbClr val="1F497D"/>
      </a:dk2>
      <a:lt2>
        <a:srgbClr val="EEECE1"/>
      </a:lt2>
      <a:accent1>
        <a:srgbClr val="D15A12"/>
      </a:accent1>
      <a:accent2>
        <a:srgbClr val="D15A12"/>
      </a:accent2>
      <a:accent3>
        <a:srgbClr val="D15A12"/>
      </a:accent3>
      <a:accent4>
        <a:srgbClr val="D15A12"/>
      </a:accent4>
      <a:accent5>
        <a:srgbClr val="D15A12"/>
      </a:accent5>
      <a:accent6>
        <a:srgbClr val="D15A12"/>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15A1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4">
      <a:dk1>
        <a:sysClr val="windowText" lastClr="000000"/>
      </a:dk1>
      <a:lt1>
        <a:sysClr val="window" lastClr="FFFFFF"/>
      </a:lt1>
      <a:dk2>
        <a:srgbClr val="1F497D"/>
      </a:dk2>
      <a:lt2>
        <a:srgbClr val="EEECE1"/>
      </a:lt2>
      <a:accent1>
        <a:srgbClr val="D15A12"/>
      </a:accent1>
      <a:accent2>
        <a:srgbClr val="D15A12"/>
      </a:accent2>
      <a:accent3>
        <a:srgbClr val="D15A12"/>
      </a:accent3>
      <a:accent4>
        <a:srgbClr val="D15A12"/>
      </a:accent4>
      <a:accent5>
        <a:srgbClr val="D15A12"/>
      </a:accent5>
      <a:accent6>
        <a:srgbClr val="D15A12"/>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2701</TotalTime>
  <Words>488</Words>
  <Application>Microsoft Office PowerPoint</Application>
  <PresentationFormat>On-screen Show (16:9)</PresentationFormat>
  <Paragraphs>102</Paragraphs>
  <Slides>27</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27</vt:i4>
      </vt:variant>
    </vt:vector>
  </HeadingPairs>
  <TitlesOfParts>
    <vt:vector size="33" baseType="lpstr">
      <vt:lpstr>맑은 고딕</vt:lpstr>
      <vt:lpstr>Arial</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Admin</cp:lastModifiedBy>
  <cp:revision>125</cp:revision>
  <dcterms:created xsi:type="dcterms:W3CDTF">2016-12-05T23:26:54Z</dcterms:created>
  <dcterms:modified xsi:type="dcterms:W3CDTF">2020-04-02T09:11:36Z</dcterms:modified>
</cp:coreProperties>
</file>