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bookmarkIdSeed="6">
  <p:sldMasterIdLst>
    <p:sldMasterId id="2147483648" r:id="rId1"/>
  </p:sldMasterIdLst>
  <p:notesMasterIdLst>
    <p:notesMasterId r:id="rId29"/>
  </p:notesMasterIdLst>
  <p:sldIdLst>
    <p:sldId id="256" r:id="rId2"/>
    <p:sldId id="269" r:id="rId3"/>
    <p:sldId id="257" r:id="rId4"/>
    <p:sldId id="292" r:id="rId5"/>
    <p:sldId id="272" r:id="rId6"/>
    <p:sldId id="291" r:id="rId7"/>
    <p:sldId id="273" r:id="rId8"/>
    <p:sldId id="258" r:id="rId9"/>
    <p:sldId id="274" r:id="rId10"/>
    <p:sldId id="275" r:id="rId11"/>
    <p:sldId id="259" r:id="rId12"/>
    <p:sldId id="276" r:id="rId13"/>
    <p:sldId id="260"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595B5B"/>
        </a:solidFill>
        <a:effectLst/>
        <a:uFillTx/>
        <a:latin typeface="Crimson Text"/>
        <a:ea typeface="Crimson Text"/>
        <a:cs typeface="Crimson Text"/>
        <a:sym typeface="Crimson Text"/>
      </a:defRPr>
    </a:lvl1pPr>
    <a:lvl2pPr marL="0" marR="0" indent="22860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595B5B"/>
        </a:solidFill>
        <a:effectLst/>
        <a:uFillTx/>
        <a:latin typeface="Crimson Text"/>
        <a:ea typeface="Crimson Text"/>
        <a:cs typeface="Crimson Text"/>
        <a:sym typeface="Crimson Text"/>
      </a:defRPr>
    </a:lvl2pPr>
    <a:lvl3pPr marL="0" marR="0" indent="45720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595B5B"/>
        </a:solidFill>
        <a:effectLst/>
        <a:uFillTx/>
        <a:latin typeface="Crimson Text"/>
        <a:ea typeface="Crimson Text"/>
        <a:cs typeface="Crimson Text"/>
        <a:sym typeface="Crimson Text"/>
      </a:defRPr>
    </a:lvl3pPr>
    <a:lvl4pPr marL="0" marR="0" indent="68580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595B5B"/>
        </a:solidFill>
        <a:effectLst/>
        <a:uFillTx/>
        <a:latin typeface="Crimson Text"/>
        <a:ea typeface="Crimson Text"/>
        <a:cs typeface="Crimson Text"/>
        <a:sym typeface="Crimson Text"/>
      </a:defRPr>
    </a:lvl4pPr>
    <a:lvl5pPr marL="0" marR="0" indent="91440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595B5B"/>
        </a:solidFill>
        <a:effectLst/>
        <a:uFillTx/>
        <a:latin typeface="Crimson Text"/>
        <a:ea typeface="Crimson Text"/>
        <a:cs typeface="Crimson Text"/>
        <a:sym typeface="Crimson Text"/>
      </a:defRPr>
    </a:lvl5pPr>
    <a:lvl6pPr marL="0" marR="0" indent="114300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595B5B"/>
        </a:solidFill>
        <a:effectLst/>
        <a:uFillTx/>
        <a:latin typeface="Crimson Text"/>
        <a:ea typeface="Crimson Text"/>
        <a:cs typeface="Crimson Text"/>
        <a:sym typeface="Crimson Text"/>
      </a:defRPr>
    </a:lvl6pPr>
    <a:lvl7pPr marL="0" marR="0" indent="137160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595B5B"/>
        </a:solidFill>
        <a:effectLst/>
        <a:uFillTx/>
        <a:latin typeface="Crimson Text"/>
        <a:ea typeface="Crimson Text"/>
        <a:cs typeface="Crimson Text"/>
        <a:sym typeface="Crimson Text"/>
      </a:defRPr>
    </a:lvl7pPr>
    <a:lvl8pPr marL="0" marR="0" indent="160020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595B5B"/>
        </a:solidFill>
        <a:effectLst/>
        <a:uFillTx/>
        <a:latin typeface="Crimson Text"/>
        <a:ea typeface="Crimson Text"/>
        <a:cs typeface="Crimson Text"/>
        <a:sym typeface="Crimson Text"/>
      </a:defRPr>
    </a:lvl8pPr>
    <a:lvl9pPr marL="0" marR="0" indent="182880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595B5B"/>
        </a:solidFill>
        <a:effectLst/>
        <a:uFillTx/>
        <a:latin typeface="Crimson Text"/>
        <a:ea typeface="Crimson Text"/>
        <a:cs typeface="Crimson Text"/>
        <a:sym typeface="Crimson Tex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4"/>
  </p:normalViewPr>
  <p:slideViewPr>
    <p:cSldViewPr snapToGrid="0">
      <p:cViewPr varScale="1">
        <p:scale>
          <a:sx n="60" d="100"/>
          <a:sy n="60" d="100"/>
        </p:scale>
        <p:origin x="256" y="21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tor\Documents\GitHub\ERP-ks-Trang-Ngan\Deliverables\WBS-nhom-ERP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Resources!$C$1</c:f>
              <c:strCache>
                <c:ptCount val="1"/>
                <c:pt idx="0">
                  <c:v>plan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Resources!$B$2:$B$6</c:f>
              <c:strCache>
                <c:ptCount val="5"/>
                <c:pt idx="0">
                  <c:v>Trần Đình Hà</c:v>
                </c:pt>
                <c:pt idx="1">
                  <c:v>Trần Thị Phương Dung</c:v>
                </c:pt>
                <c:pt idx="2">
                  <c:v>Nguyễn Thành Kiêm</c:v>
                </c:pt>
                <c:pt idx="3">
                  <c:v>Ngô Hữu Hải</c:v>
                </c:pt>
                <c:pt idx="4">
                  <c:v>Nguyễn Nhật Trí</c:v>
                </c:pt>
              </c:strCache>
            </c:strRef>
          </c:cat>
          <c:val>
            <c:numRef>
              <c:f>Resources!$C$2:$C$6</c:f>
              <c:numCache>
                <c:formatCode>General</c:formatCode>
                <c:ptCount val="5"/>
                <c:pt idx="0">
                  <c:v>70</c:v>
                </c:pt>
                <c:pt idx="1">
                  <c:v>50</c:v>
                </c:pt>
                <c:pt idx="2">
                  <c:v>46</c:v>
                </c:pt>
                <c:pt idx="3">
                  <c:v>46</c:v>
                </c:pt>
                <c:pt idx="4">
                  <c:v>42</c:v>
                </c:pt>
              </c:numCache>
            </c:numRef>
          </c:val>
          <c:extLst>
            <c:ext xmlns:c16="http://schemas.microsoft.com/office/drawing/2014/chart" uri="{C3380CC4-5D6E-409C-BE32-E72D297353CC}">
              <c16:uniqueId val="{00000000-1BFA-CA4E-BE05-5958A6CD74BC}"/>
            </c:ext>
          </c:extLst>
        </c:ser>
        <c:ser>
          <c:idx val="1"/>
          <c:order val="1"/>
          <c:tx>
            <c:strRef>
              <c:f>Resources!$D$1</c:f>
              <c:strCache>
                <c:ptCount val="1"/>
                <c:pt idx="0">
                  <c:v>Actual_Work</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Resources!$B$2:$B$6</c:f>
              <c:strCache>
                <c:ptCount val="5"/>
                <c:pt idx="0">
                  <c:v>Trần Đình Hà</c:v>
                </c:pt>
                <c:pt idx="1">
                  <c:v>Trần Thị Phương Dung</c:v>
                </c:pt>
                <c:pt idx="2">
                  <c:v>Nguyễn Thành Kiêm</c:v>
                </c:pt>
                <c:pt idx="3">
                  <c:v>Ngô Hữu Hải</c:v>
                </c:pt>
                <c:pt idx="4">
                  <c:v>Nguyễn Nhật Trí</c:v>
                </c:pt>
              </c:strCache>
            </c:strRef>
          </c:cat>
          <c:val>
            <c:numRef>
              <c:f>Resources!$D$2:$D$6</c:f>
              <c:numCache>
                <c:formatCode>General</c:formatCode>
                <c:ptCount val="5"/>
                <c:pt idx="0">
                  <c:v>67.22</c:v>
                </c:pt>
                <c:pt idx="1">
                  <c:v>40</c:v>
                </c:pt>
                <c:pt idx="2">
                  <c:v>39.700000000000003</c:v>
                </c:pt>
                <c:pt idx="3">
                  <c:v>41.7</c:v>
                </c:pt>
                <c:pt idx="4">
                  <c:v>38</c:v>
                </c:pt>
              </c:numCache>
            </c:numRef>
          </c:val>
          <c:extLst>
            <c:ext xmlns:c16="http://schemas.microsoft.com/office/drawing/2014/chart" uri="{C3380CC4-5D6E-409C-BE32-E72D297353CC}">
              <c16:uniqueId val="{00000001-1BFA-CA4E-BE05-5958A6CD74BC}"/>
            </c:ext>
          </c:extLst>
        </c:ser>
        <c:dLbls>
          <c:dLblPos val="outEnd"/>
          <c:showLegendKey val="0"/>
          <c:showVal val="1"/>
          <c:showCatName val="0"/>
          <c:showSerName val="0"/>
          <c:showPercent val="0"/>
          <c:showBubbleSize val="0"/>
        </c:dLbls>
        <c:gapWidth val="182"/>
        <c:axId val="607307120"/>
        <c:axId val="607317456"/>
      </c:barChart>
      <c:catAx>
        <c:axId val="6073071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07317456"/>
        <c:crosses val="autoZero"/>
        <c:auto val="1"/>
        <c:lblAlgn val="ctr"/>
        <c:lblOffset val="100"/>
        <c:noMultiLvlLbl val="0"/>
      </c:catAx>
      <c:valAx>
        <c:axId val="6073174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73071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20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06862477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EA054060-7415-4951-84FF-7FDAAD8F754E}" type="slidenum">
              <a:rPr lang="id-ID" smtClean="0"/>
              <a:t>5</a:t>
            </a:fld>
            <a:endParaRPr lang="id-ID"/>
          </a:p>
        </p:txBody>
      </p:sp>
    </p:spTree>
    <p:extLst>
      <p:ext uri="{BB962C8B-B14F-4D97-AF65-F5344CB8AC3E}">
        <p14:creationId xmlns:p14="http://schemas.microsoft.com/office/powerpoint/2010/main" val="1850128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EA054060-7415-4951-84FF-7FDAAD8F754E}" type="slidenum">
              <a:rPr lang="id-ID" smtClean="0"/>
              <a:t>6</a:t>
            </a:fld>
            <a:endParaRPr lang="id-ID"/>
          </a:p>
        </p:txBody>
      </p:sp>
    </p:spTree>
    <p:extLst>
      <p:ext uri="{BB962C8B-B14F-4D97-AF65-F5344CB8AC3E}">
        <p14:creationId xmlns:p14="http://schemas.microsoft.com/office/powerpoint/2010/main" val="530164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EA054060-7415-4951-84FF-7FDAAD8F754E}" type="slidenum">
              <a:rPr lang="id-ID" smtClean="0"/>
              <a:t>7</a:t>
            </a:fld>
            <a:endParaRPr lang="id-ID"/>
          </a:p>
        </p:txBody>
      </p:sp>
    </p:spTree>
    <p:extLst>
      <p:ext uri="{BB962C8B-B14F-4D97-AF65-F5344CB8AC3E}">
        <p14:creationId xmlns:p14="http://schemas.microsoft.com/office/powerpoint/2010/main" val="2482668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2" name="Shape 12"/>
          <p:cNvSpPr>
            <a:spLocks noGrp="1"/>
          </p:cNvSpPr>
          <p:nvPr>
            <p:ph type="sldNum" sz="quarter" idx="2"/>
          </p:nvPr>
        </p:nvSpPr>
        <p:spPr>
          <a:xfrm>
            <a:off x="11971114" y="11525250"/>
            <a:ext cx="432247" cy="482601"/>
          </a:xfrm>
          <a:prstGeom prst="rect">
            <a:avLst/>
          </a:prstGeom>
        </p:spPr>
        <p:txBody>
          <a:bodyPr wrap="none"/>
          <a:lstStyle>
            <a:lvl1pPr>
              <a:defRPr sz="2400" cap="none" spc="0">
                <a:solidFill>
                  <a:srgbClr val="FFFFFF"/>
                </a:solidFill>
                <a:latin typeface="Roboto Regular"/>
                <a:ea typeface="Roboto Regular"/>
                <a:cs typeface="Roboto Regular"/>
                <a:sym typeface="Roboto Regular"/>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 photo">
    <p:spTree>
      <p:nvGrpSpPr>
        <p:cNvPr id="1" name=""/>
        <p:cNvGrpSpPr/>
        <p:nvPr/>
      </p:nvGrpSpPr>
      <p:grpSpPr>
        <a:xfrm>
          <a:off x="0" y="0"/>
          <a:ext cx="0" cy="0"/>
          <a:chOff x="0" y="0"/>
          <a:chExt cx="0" cy="0"/>
        </a:xfrm>
      </p:grpSpPr>
      <p:sp>
        <p:nvSpPr>
          <p:cNvPr id="12" name="Shape 12"/>
          <p:cNvSpPr>
            <a:spLocks noGrp="1"/>
          </p:cNvSpPr>
          <p:nvPr>
            <p:ph type="sldNum" sz="quarter" idx="2"/>
          </p:nvPr>
        </p:nvSpPr>
        <p:spPr>
          <a:xfrm>
            <a:off x="11971114" y="11525250"/>
            <a:ext cx="432247" cy="482601"/>
          </a:xfrm>
          <a:prstGeom prst="rect">
            <a:avLst/>
          </a:prstGeom>
        </p:spPr>
        <p:txBody>
          <a:bodyPr wrap="none"/>
          <a:lstStyle>
            <a:lvl1pPr>
              <a:defRPr sz="2400" cap="none" spc="0">
                <a:solidFill>
                  <a:srgbClr val="FFFFFF"/>
                </a:solidFill>
                <a:latin typeface="Roboto Regular"/>
                <a:ea typeface="Roboto Regular"/>
                <a:cs typeface="Roboto Regular"/>
                <a:sym typeface="Roboto Regular"/>
              </a:defRPr>
            </a:lvl1pPr>
          </a:lstStyle>
          <a:p>
            <a:fld id="{86CB4B4D-7CA3-9044-876B-883B54F8677D}" type="slidenum">
              <a:t>‹#›</a:t>
            </a:fld>
            <a:endParaRPr/>
          </a:p>
        </p:txBody>
      </p:sp>
      <p:sp>
        <p:nvSpPr>
          <p:cNvPr id="3" name="Рисунок 2"/>
          <p:cNvSpPr>
            <a:spLocks noGrp="1"/>
          </p:cNvSpPr>
          <p:nvPr>
            <p:ph type="pic" sz="quarter" idx="10"/>
          </p:nvPr>
        </p:nvSpPr>
        <p:spPr>
          <a:xfrm>
            <a:off x="4127818" y="2691493"/>
            <a:ext cx="2743200" cy="2743200"/>
          </a:xfrm>
        </p:spPr>
        <p:txBody>
          <a:bodyPr/>
          <a:lstStyle/>
          <a:p>
            <a:endParaRPr lang="en-US"/>
          </a:p>
        </p:txBody>
      </p:sp>
      <p:sp>
        <p:nvSpPr>
          <p:cNvPr id="5" name="Рисунок 2"/>
          <p:cNvSpPr>
            <a:spLocks noGrp="1"/>
          </p:cNvSpPr>
          <p:nvPr>
            <p:ph type="pic" sz="quarter" idx="11"/>
          </p:nvPr>
        </p:nvSpPr>
        <p:spPr>
          <a:xfrm>
            <a:off x="7511405" y="2691493"/>
            <a:ext cx="2743200" cy="2743200"/>
          </a:xfrm>
        </p:spPr>
        <p:txBody>
          <a:bodyPr/>
          <a:lstStyle/>
          <a:p>
            <a:endParaRPr lang="en-US"/>
          </a:p>
        </p:txBody>
      </p:sp>
      <p:sp>
        <p:nvSpPr>
          <p:cNvPr id="6" name="Рисунок 2"/>
          <p:cNvSpPr>
            <a:spLocks noGrp="1"/>
          </p:cNvSpPr>
          <p:nvPr>
            <p:ph type="pic" sz="quarter" idx="12"/>
          </p:nvPr>
        </p:nvSpPr>
        <p:spPr>
          <a:xfrm>
            <a:off x="10894992" y="2691493"/>
            <a:ext cx="2743200" cy="2743200"/>
          </a:xfrm>
        </p:spPr>
        <p:txBody>
          <a:bodyPr/>
          <a:lstStyle/>
          <a:p>
            <a:endParaRPr lang="en-US"/>
          </a:p>
        </p:txBody>
      </p:sp>
      <p:sp>
        <p:nvSpPr>
          <p:cNvPr id="7" name="Рисунок 2"/>
          <p:cNvSpPr>
            <a:spLocks noGrp="1"/>
          </p:cNvSpPr>
          <p:nvPr>
            <p:ph type="pic" sz="quarter" idx="13"/>
          </p:nvPr>
        </p:nvSpPr>
        <p:spPr>
          <a:xfrm>
            <a:off x="14278579" y="2691493"/>
            <a:ext cx="2743200" cy="2743200"/>
          </a:xfrm>
        </p:spPr>
        <p:txBody>
          <a:bodyPr/>
          <a:lstStyle/>
          <a:p>
            <a:endParaRPr lang="en-US"/>
          </a:p>
        </p:txBody>
      </p:sp>
      <p:sp>
        <p:nvSpPr>
          <p:cNvPr id="8" name="Рисунок 2"/>
          <p:cNvSpPr>
            <a:spLocks noGrp="1"/>
          </p:cNvSpPr>
          <p:nvPr>
            <p:ph type="pic" sz="quarter" idx="14"/>
          </p:nvPr>
        </p:nvSpPr>
        <p:spPr>
          <a:xfrm>
            <a:off x="17662166" y="2691493"/>
            <a:ext cx="2743200" cy="2743200"/>
          </a:xfrm>
        </p:spPr>
        <p:txBody>
          <a:bodyPr/>
          <a:lstStyle/>
          <a:p>
            <a:endParaRPr lang="en-US"/>
          </a:p>
        </p:txBody>
      </p:sp>
      <p:sp>
        <p:nvSpPr>
          <p:cNvPr id="9" name="Рисунок 2"/>
          <p:cNvSpPr>
            <a:spLocks noGrp="1"/>
          </p:cNvSpPr>
          <p:nvPr>
            <p:ph type="pic" sz="quarter" idx="15"/>
          </p:nvPr>
        </p:nvSpPr>
        <p:spPr>
          <a:xfrm>
            <a:off x="4127818" y="6214110"/>
            <a:ext cx="2743200" cy="2743200"/>
          </a:xfrm>
        </p:spPr>
        <p:txBody>
          <a:bodyPr/>
          <a:lstStyle/>
          <a:p>
            <a:endParaRPr lang="en-US"/>
          </a:p>
        </p:txBody>
      </p:sp>
      <p:sp>
        <p:nvSpPr>
          <p:cNvPr id="10" name="Рисунок 2"/>
          <p:cNvSpPr>
            <a:spLocks noGrp="1"/>
          </p:cNvSpPr>
          <p:nvPr>
            <p:ph type="pic" sz="quarter" idx="16"/>
          </p:nvPr>
        </p:nvSpPr>
        <p:spPr>
          <a:xfrm>
            <a:off x="7511405" y="6214110"/>
            <a:ext cx="2743200" cy="2743200"/>
          </a:xfrm>
        </p:spPr>
        <p:txBody>
          <a:bodyPr/>
          <a:lstStyle/>
          <a:p>
            <a:endParaRPr lang="en-US"/>
          </a:p>
        </p:txBody>
      </p:sp>
      <p:sp>
        <p:nvSpPr>
          <p:cNvPr id="11" name="Рисунок 2"/>
          <p:cNvSpPr>
            <a:spLocks noGrp="1"/>
          </p:cNvSpPr>
          <p:nvPr>
            <p:ph type="pic" sz="quarter" idx="17"/>
          </p:nvPr>
        </p:nvSpPr>
        <p:spPr>
          <a:xfrm>
            <a:off x="10894992" y="6214110"/>
            <a:ext cx="2743200" cy="2743200"/>
          </a:xfrm>
        </p:spPr>
        <p:txBody>
          <a:bodyPr/>
          <a:lstStyle/>
          <a:p>
            <a:endParaRPr lang="en-US"/>
          </a:p>
        </p:txBody>
      </p:sp>
      <p:sp>
        <p:nvSpPr>
          <p:cNvPr id="13" name="Рисунок 2"/>
          <p:cNvSpPr>
            <a:spLocks noGrp="1"/>
          </p:cNvSpPr>
          <p:nvPr>
            <p:ph type="pic" sz="quarter" idx="18"/>
          </p:nvPr>
        </p:nvSpPr>
        <p:spPr>
          <a:xfrm>
            <a:off x="14278579" y="6214110"/>
            <a:ext cx="2743200" cy="2743200"/>
          </a:xfrm>
        </p:spPr>
        <p:txBody>
          <a:bodyPr/>
          <a:lstStyle/>
          <a:p>
            <a:endParaRPr lang="en-US"/>
          </a:p>
        </p:txBody>
      </p:sp>
      <p:sp>
        <p:nvSpPr>
          <p:cNvPr id="14" name="Рисунок 2"/>
          <p:cNvSpPr>
            <a:spLocks noGrp="1"/>
          </p:cNvSpPr>
          <p:nvPr>
            <p:ph type="pic" sz="quarter" idx="19"/>
          </p:nvPr>
        </p:nvSpPr>
        <p:spPr>
          <a:xfrm>
            <a:off x="17662166" y="6214110"/>
            <a:ext cx="2743200" cy="2743200"/>
          </a:xfrm>
        </p:spPr>
        <p:txBody>
          <a:bodyPr/>
          <a:lstStyle/>
          <a:p>
            <a:endParaRPr lang="en-US"/>
          </a:p>
        </p:txBody>
      </p:sp>
    </p:spTree>
    <p:extLst>
      <p:ext uri="{BB962C8B-B14F-4D97-AF65-F5344CB8AC3E}">
        <p14:creationId xmlns:p14="http://schemas.microsoft.com/office/powerpoint/2010/main" val="398146457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19" name="Shape 19"/>
          <p:cNvSpPr>
            <a:spLocks noGrp="1"/>
          </p:cNvSpPr>
          <p:nvPr>
            <p:ph type="title"/>
          </p:nvPr>
        </p:nvSpPr>
        <p:spPr>
          <a:prstGeom prst="rect">
            <a:avLst/>
          </a:prstGeom>
        </p:spPr>
        <p:txBody>
          <a:bodyPr/>
          <a:lstStyle/>
          <a:p>
            <a:r>
              <a:t>Title Text</a:t>
            </a:r>
          </a:p>
        </p:txBody>
      </p:sp>
      <p:sp>
        <p:nvSpPr>
          <p:cNvPr id="20" name="Shape 20"/>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Photo">
    <p:spTree>
      <p:nvGrpSpPr>
        <p:cNvPr id="1" name=""/>
        <p:cNvGrpSpPr/>
        <p:nvPr/>
      </p:nvGrpSpPr>
      <p:grpSpPr>
        <a:xfrm>
          <a:off x="0" y="0"/>
          <a:ext cx="0" cy="0"/>
          <a:chOff x="0" y="0"/>
          <a:chExt cx="0" cy="0"/>
        </a:xfrm>
      </p:grpSpPr>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p:cNvSpPr>
            <a:spLocks noGrp="1"/>
          </p:cNvSpPr>
          <p:nvPr>
            <p:ph type="pic" sz="quarter" idx="10"/>
          </p:nvPr>
        </p:nvSpPr>
        <p:spPr>
          <a:xfrm>
            <a:off x="2664188" y="2846977"/>
            <a:ext cx="3187700" cy="3187700"/>
          </a:xfrm>
        </p:spPr>
        <p:txBody>
          <a:bodyPr/>
          <a:lstStyle/>
          <a:p>
            <a:endParaRPr lang="en-US"/>
          </a:p>
        </p:txBody>
      </p:sp>
      <p:sp>
        <p:nvSpPr>
          <p:cNvPr id="7" name="Рисунок 2"/>
          <p:cNvSpPr>
            <a:spLocks noGrp="1"/>
          </p:cNvSpPr>
          <p:nvPr>
            <p:ph type="pic" sz="quarter" idx="11"/>
          </p:nvPr>
        </p:nvSpPr>
        <p:spPr>
          <a:xfrm>
            <a:off x="6716940" y="2846977"/>
            <a:ext cx="3187700" cy="3187700"/>
          </a:xfrm>
        </p:spPr>
        <p:txBody>
          <a:bodyPr/>
          <a:lstStyle/>
          <a:p>
            <a:endParaRPr lang="en-US"/>
          </a:p>
        </p:txBody>
      </p:sp>
      <p:sp>
        <p:nvSpPr>
          <p:cNvPr id="8" name="Рисунок 2"/>
          <p:cNvSpPr>
            <a:spLocks noGrp="1"/>
          </p:cNvSpPr>
          <p:nvPr>
            <p:ph type="pic" sz="quarter" idx="12"/>
          </p:nvPr>
        </p:nvSpPr>
        <p:spPr>
          <a:xfrm>
            <a:off x="10769692" y="2846977"/>
            <a:ext cx="3187700" cy="3187700"/>
          </a:xfrm>
        </p:spPr>
        <p:txBody>
          <a:bodyPr/>
          <a:lstStyle/>
          <a:p>
            <a:endParaRPr lang="en-US"/>
          </a:p>
        </p:txBody>
      </p:sp>
      <p:sp>
        <p:nvSpPr>
          <p:cNvPr id="9" name="Рисунок 2"/>
          <p:cNvSpPr>
            <a:spLocks noGrp="1"/>
          </p:cNvSpPr>
          <p:nvPr>
            <p:ph type="pic" sz="quarter" idx="13"/>
          </p:nvPr>
        </p:nvSpPr>
        <p:spPr>
          <a:xfrm>
            <a:off x="14822444" y="2846977"/>
            <a:ext cx="3187700" cy="3187700"/>
          </a:xfrm>
        </p:spPr>
        <p:txBody>
          <a:bodyPr/>
          <a:lstStyle/>
          <a:p>
            <a:endParaRPr lang="en-US"/>
          </a:p>
        </p:txBody>
      </p:sp>
      <p:sp>
        <p:nvSpPr>
          <p:cNvPr id="10" name="Рисунок 2"/>
          <p:cNvSpPr>
            <a:spLocks noGrp="1"/>
          </p:cNvSpPr>
          <p:nvPr>
            <p:ph type="pic" sz="quarter" idx="14"/>
          </p:nvPr>
        </p:nvSpPr>
        <p:spPr>
          <a:xfrm>
            <a:off x="18875194" y="2846977"/>
            <a:ext cx="3187700" cy="3187700"/>
          </a:xfrm>
        </p:spPr>
        <p:txBody>
          <a:bodyPr/>
          <a:lstStyle/>
          <a:p>
            <a:endParaRPr lang="en-US"/>
          </a:p>
        </p:txBody>
      </p:sp>
      <p:sp>
        <p:nvSpPr>
          <p:cNvPr id="11" name="Рисунок 2"/>
          <p:cNvSpPr>
            <a:spLocks noGrp="1"/>
          </p:cNvSpPr>
          <p:nvPr>
            <p:ph type="pic" sz="quarter" idx="15"/>
          </p:nvPr>
        </p:nvSpPr>
        <p:spPr>
          <a:xfrm>
            <a:off x="2664188" y="6735354"/>
            <a:ext cx="3187700" cy="3187700"/>
          </a:xfrm>
        </p:spPr>
        <p:txBody>
          <a:bodyPr/>
          <a:lstStyle/>
          <a:p>
            <a:endParaRPr lang="en-US"/>
          </a:p>
        </p:txBody>
      </p:sp>
      <p:sp>
        <p:nvSpPr>
          <p:cNvPr id="12" name="Рисунок 2"/>
          <p:cNvSpPr>
            <a:spLocks noGrp="1"/>
          </p:cNvSpPr>
          <p:nvPr>
            <p:ph type="pic" sz="quarter" idx="16"/>
          </p:nvPr>
        </p:nvSpPr>
        <p:spPr>
          <a:xfrm>
            <a:off x="6716940" y="6735354"/>
            <a:ext cx="3187700" cy="3187700"/>
          </a:xfrm>
        </p:spPr>
        <p:txBody>
          <a:bodyPr/>
          <a:lstStyle/>
          <a:p>
            <a:endParaRPr lang="en-US"/>
          </a:p>
        </p:txBody>
      </p:sp>
      <p:sp>
        <p:nvSpPr>
          <p:cNvPr id="13" name="Рисунок 2"/>
          <p:cNvSpPr>
            <a:spLocks noGrp="1"/>
          </p:cNvSpPr>
          <p:nvPr>
            <p:ph type="pic" sz="quarter" idx="17"/>
          </p:nvPr>
        </p:nvSpPr>
        <p:spPr>
          <a:xfrm>
            <a:off x="10769692" y="6735354"/>
            <a:ext cx="3187700" cy="3187700"/>
          </a:xfrm>
        </p:spPr>
        <p:txBody>
          <a:bodyPr/>
          <a:lstStyle/>
          <a:p>
            <a:endParaRPr lang="en-US"/>
          </a:p>
        </p:txBody>
      </p:sp>
      <p:sp>
        <p:nvSpPr>
          <p:cNvPr id="14" name="Рисунок 2"/>
          <p:cNvSpPr>
            <a:spLocks noGrp="1"/>
          </p:cNvSpPr>
          <p:nvPr>
            <p:ph type="pic" sz="quarter" idx="18"/>
          </p:nvPr>
        </p:nvSpPr>
        <p:spPr>
          <a:xfrm>
            <a:off x="14822444" y="6735354"/>
            <a:ext cx="3187700" cy="3187700"/>
          </a:xfrm>
        </p:spPr>
        <p:txBody>
          <a:bodyPr/>
          <a:lstStyle/>
          <a:p>
            <a:endParaRPr lang="en-US"/>
          </a:p>
        </p:txBody>
      </p:sp>
      <p:sp>
        <p:nvSpPr>
          <p:cNvPr id="15" name="Рисунок 2"/>
          <p:cNvSpPr>
            <a:spLocks noGrp="1"/>
          </p:cNvSpPr>
          <p:nvPr>
            <p:ph type="pic" sz="quarter" idx="19"/>
          </p:nvPr>
        </p:nvSpPr>
        <p:spPr>
          <a:xfrm>
            <a:off x="18875194" y="6735354"/>
            <a:ext cx="3187700" cy="3187700"/>
          </a:xfrm>
        </p:spPr>
        <p:txBody>
          <a:bodyPr/>
          <a:lstStyle/>
          <a:p>
            <a:endParaRPr lang="en-US"/>
          </a:p>
        </p:txBody>
      </p:sp>
    </p:spTree>
    <p:extLst>
      <p:ext uri="{BB962C8B-B14F-4D97-AF65-F5344CB8AC3E}">
        <p14:creationId xmlns:p14="http://schemas.microsoft.com/office/powerpoint/2010/main" val="98866628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6">
    <p:spTree>
      <p:nvGrpSpPr>
        <p:cNvPr id="1" name=""/>
        <p:cNvGrpSpPr/>
        <p:nvPr/>
      </p:nvGrpSpPr>
      <p:grpSpPr>
        <a:xfrm>
          <a:off x="0" y="0"/>
          <a:ext cx="0" cy="0"/>
          <a:chOff x="0" y="0"/>
          <a:chExt cx="0" cy="0"/>
        </a:xfrm>
      </p:grpSpPr>
      <p:sp>
        <p:nvSpPr>
          <p:cNvPr id="2" name="Title 1"/>
          <p:cNvSpPr>
            <a:spLocks noGrp="1"/>
          </p:cNvSpPr>
          <p:nvPr>
            <p:ph type="title"/>
          </p:nvPr>
        </p:nvSpPr>
        <p:spPr>
          <a:xfrm>
            <a:off x="6890996" y="145362"/>
            <a:ext cx="10663520" cy="1672292"/>
          </a:xfrm>
        </p:spPr>
        <p:txBody>
          <a:bodyPr>
            <a:normAutofit/>
          </a:bodyPr>
          <a:lstStyle>
            <a:lvl1pPr algn="ctr">
              <a:defRPr sz="9600" b="1">
                <a:solidFill>
                  <a:schemeClr val="bg2"/>
                </a:solidFill>
              </a:defRPr>
            </a:lvl1pPr>
          </a:lstStyle>
          <a:p>
            <a:r>
              <a:rPr lang="en-US" dirty="0"/>
              <a:t>Click to edit Master title style</a:t>
            </a:r>
            <a:endParaRPr lang="id-ID" dirty="0"/>
          </a:p>
        </p:txBody>
      </p:sp>
      <p:sp>
        <p:nvSpPr>
          <p:cNvPr id="3" name="Date Placeholder 2"/>
          <p:cNvSpPr>
            <a:spLocks noGrp="1"/>
          </p:cNvSpPr>
          <p:nvPr>
            <p:ph type="dt" sz="half" idx="10"/>
          </p:nvPr>
        </p:nvSpPr>
        <p:spPr>
          <a:xfrm>
            <a:off x="1676400" y="12712701"/>
            <a:ext cx="5486400" cy="730250"/>
          </a:xfrm>
          <a:prstGeom prst="rect">
            <a:avLst/>
          </a:prstGeom>
        </p:spPr>
        <p:txBody>
          <a:bodyPr/>
          <a:lstStyle/>
          <a:p>
            <a:fld id="{EE8B764B-5422-408E-9D04-54B83D1862AB}" type="datetimeFigureOut">
              <a:rPr lang="en-US" smtClean="0"/>
              <a:t>11/19/19</a:t>
            </a:fld>
            <a:endParaRPr lang="en-US"/>
          </a:p>
        </p:txBody>
      </p:sp>
      <p:sp>
        <p:nvSpPr>
          <p:cNvPr id="4" name="Footer Placeholder 3"/>
          <p:cNvSpPr>
            <a:spLocks noGrp="1"/>
          </p:cNvSpPr>
          <p:nvPr>
            <p:ph type="ftr" sz="quarter" idx="11"/>
          </p:nvPr>
        </p:nvSpPr>
        <p:spPr>
          <a:xfrm>
            <a:off x="8077200" y="12712701"/>
            <a:ext cx="8229600" cy="730250"/>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9" name="Text Placeholder 8"/>
          <p:cNvSpPr>
            <a:spLocks noGrp="1"/>
          </p:cNvSpPr>
          <p:nvPr>
            <p:ph type="body" sz="quarter" idx="14"/>
          </p:nvPr>
        </p:nvSpPr>
        <p:spPr>
          <a:xfrm>
            <a:off x="6890996" y="1744393"/>
            <a:ext cx="10663520" cy="1107714"/>
          </a:xfrm>
        </p:spPr>
        <p:txBody>
          <a:bodyPr>
            <a:normAutofit/>
          </a:bodyPr>
          <a:lstStyle>
            <a:lvl1pPr marL="0" indent="0" algn="ctr">
              <a:buNone/>
              <a:defRPr sz="2800">
                <a:solidFill>
                  <a:schemeClr val="bg2"/>
                </a:solidFill>
              </a:defRPr>
            </a:lvl1pPr>
          </a:lstStyle>
          <a:p>
            <a:pPr lvl="0"/>
            <a:endParaRPr lang="id-ID" dirty="0"/>
          </a:p>
        </p:txBody>
      </p:sp>
    </p:spTree>
    <p:extLst>
      <p:ext uri="{BB962C8B-B14F-4D97-AF65-F5344CB8AC3E}">
        <p14:creationId xmlns:p14="http://schemas.microsoft.com/office/powerpoint/2010/main" val="57015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Picture on Left 2">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1676400" y="12712701"/>
            <a:ext cx="5486400" cy="730250"/>
          </a:xfrm>
          <a:prstGeom prst="rect">
            <a:avLst/>
          </a:prstGeom>
        </p:spPr>
        <p:txBody>
          <a:bodyPr/>
          <a:lstStyle/>
          <a:p>
            <a:fld id="{EE8B764B-5422-408E-9D04-54B83D1862AB}" type="datetimeFigureOut">
              <a:rPr lang="en-US" smtClean="0"/>
              <a:t>11/19/19</a:t>
            </a:fld>
            <a:endParaRPr lang="en-US"/>
          </a:p>
        </p:txBody>
      </p:sp>
      <p:sp>
        <p:nvSpPr>
          <p:cNvPr id="4" name="Footer Placeholder 3"/>
          <p:cNvSpPr>
            <a:spLocks noGrp="1"/>
          </p:cNvSpPr>
          <p:nvPr>
            <p:ph type="ftr" sz="quarter" idx="11"/>
          </p:nvPr>
        </p:nvSpPr>
        <p:spPr>
          <a:xfrm>
            <a:off x="8077200" y="12712701"/>
            <a:ext cx="8229600" cy="730250"/>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37" name="Title 1"/>
          <p:cNvSpPr>
            <a:spLocks noGrp="1"/>
          </p:cNvSpPr>
          <p:nvPr>
            <p:ph type="ctrTitle"/>
          </p:nvPr>
        </p:nvSpPr>
        <p:spPr>
          <a:xfrm>
            <a:off x="10232614" y="3418030"/>
            <a:ext cx="10584872" cy="1701104"/>
          </a:xfrm>
        </p:spPr>
        <p:txBody>
          <a:bodyPr anchor="ctr">
            <a:noAutofit/>
          </a:bodyPr>
          <a:lstStyle>
            <a:lvl1pPr algn="l">
              <a:defRPr sz="9600" b="1">
                <a:solidFill>
                  <a:schemeClr val="bg2"/>
                </a:solidFill>
              </a:defRPr>
            </a:lvl1pPr>
          </a:lstStyle>
          <a:p>
            <a:r>
              <a:rPr lang="en-US" dirty="0"/>
              <a:t>Click to edit Master title style</a:t>
            </a:r>
          </a:p>
        </p:txBody>
      </p:sp>
      <p:sp>
        <p:nvSpPr>
          <p:cNvPr id="6" name="Text Placeholder 5"/>
          <p:cNvSpPr>
            <a:spLocks noGrp="1"/>
          </p:cNvSpPr>
          <p:nvPr>
            <p:ph type="body" sz="quarter" idx="17"/>
          </p:nvPr>
        </p:nvSpPr>
        <p:spPr>
          <a:xfrm>
            <a:off x="10233027" y="5118100"/>
            <a:ext cx="10585450" cy="520700"/>
          </a:xfrm>
        </p:spPr>
        <p:txBody>
          <a:bodyPr>
            <a:noAutofit/>
          </a:bodyPr>
          <a:lstStyle>
            <a:lvl1pPr marL="0" indent="0">
              <a:buNone/>
              <a:defRPr sz="2800" baseline="0">
                <a:solidFill>
                  <a:schemeClr val="bg2"/>
                </a:solidFill>
              </a:defRPr>
            </a:lvl1pPr>
            <a:lvl2pPr>
              <a:defRPr sz="3600"/>
            </a:lvl2pPr>
            <a:lvl3pPr>
              <a:defRPr sz="3200"/>
            </a:lvl3pPr>
            <a:lvl4pPr>
              <a:defRPr sz="2800"/>
            </a:lvl4pPr>
            <a:lvl5pPr>
              <a:defRPr sz="2800"/>
            </a:lvl5pPr>
          </a:lstStyle>
          <a:p>
            <a:pPr lvl="0"/>
            <a:endParaRPr lang="id-ID" dirty="0"/>
          </a:p>
        </p:txBody>
      </p:sp>
    </p:spTree>
    <p:extLst>
      <p:ext uri="{BB962C8B-B14F-4D97-AF65-F5344CB8AC3E}">
        <p14:creationId xmlns:p14="http://schemas.microsoft.com/office/powerpoint/2010/main" val="279207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icture 3">
    <p:spTree>
      <p:nvGrpSpPr>
        <p:cNvPr id="1" name=""/>
        <p:cNvGrpSpPr/>
        <p:nvPr/>
      </p:nvGrpSpPr>
      <p:grpSpPr>
        <a:xfrm>
          <a:off x="0" y="0"/>
          <a:ext cx="0" cy="0"/>
          <a:chOff x="0" y="0"/>
          <a:chExt cx="0" cy="0"/>
        </a:xfrm>
      </p:grpSpPr>
      <p:sp>
        <p:nvSpPr>
          <p:cNvPr id="2" name="Title 1"/>
          <p:cNvSpPr>
            <a:spLocks noGrp="1"/>
          </p:cNvSpPr>
          <p:nvPr>
            <p:ph type="title"/>
          </p:nvPr>
        </p:nvSpPr>
        <p:spPr>
          <a:xfrm>
            <a:off x="1152534" y="3203273"/>
            <a:ext cx="11216640" cy="1595662"/>
          </a:xfrm>
        </p:spPr>
        <p:txBody>
          <a:bodyPr>
            <a:noAutofit/>
          </a:bodyPr>
          <a:lstStyle>
            <a:lvl1pPr algn="l">
              <a:defRPr sz="9600" b="1">
                <a:solidFill>
                  <a:schemeClr val="bg2"/>
                </a:solidFill>
              </a:defRPr>
            </a:lvl1pPr>
          </a:lstStyle>
          <a:p>
            <a:r>
              <a:rPr lang="en-US" dirty="0"/>
              <a:t>Click to edit Master title style</a:t>
            </a:r>
            <a:endParaRPr lang="id-ID" dirty="0"/>
          </a:p>
        </p:txBody>
      </p:sp>
      <p:sp>
        <p:nvSpPr>
          <p:cNvPr id="3" name="Date Placeholder 2"/>
          <p:cNvSpPr>
            <a:spLocks noGrp="1"/>
          </p:cNvSpPr>
          <p:nvPr>
            <p:ph type="dt" sz="half" idx="10"/>
          </p:nvPr>
        </p:nvSpPr>
        <p:spPr>
          <a:xfrm>
            <a:off x="1676400" y="12712701"/>
            <a:ext cx="5486400" cy="730250"/>
          </a:xfrm>
          <a:prstGeom prst="rect">
            <a:avLst/>
          </a:prstGeom>
        </p:spPr>
        <p:txBody>
          <a:bodyPr/>
          <a:lstStyle/>
          <a:p>
            <a:fld id="{EE8B764B-5422-408E-9D04-54B83D1862AB}" type="datetimeFigureOut">
              <a:rPr lang="en-US" smtClean="0"/>
              <a:t>11/19/19</a:t>
            </a:fld>
            <a:endParaRPr lang="en-US"/>
          </a:p>
        </p:txBody>
      </p:sp>
      <p:sp>
        <p:nvSpPr>
          <p:cNvPr id="4" name="Footer Placeholder 3"/>
          <p:cNvSpPr>
            <a:spLocks noGrp="1"/>
          </p:cNvSpPr>
          <p:nvPr>
            <p:ph type="ftr" sz="quarter" idx="11"/>
          </p:nvPr>
        </p:nvSpPr>
        <p:spPr>
          <a:xfrm>
            <a:off x="8077200" y="12712701"/>
            <a:ext cx="8229600" cy="730250"/>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Picture Placeholder 6"/>
          <p:cNvSpPr>
            <a:spLocks noGrp="1"/>
          </p:cNvSpPr>
          <p:nvPr>
            <p:ph type="pic" sz="quarter" idx="13"/>
          </p:nvPr>
        </p:nvSpPr>
        <p:spPr>
          <a:xfrm>
            <a:off x="4921088" y="6324236"/>
            <a:ext cx="4706676" cy="4176000"/>
          </a:xfrm>
          <a:ln>
            <a:noFill/>
          </a:ln>
        </p:spPr>
        <p:txBody>
          <a:bodyPr/>
          <a:lstStyle>
            <a:lvl1pPr marL="0" indent="0">
              <a:buNone/>
              <a:defRPr/>
            </a:lvl1pPr>
          </a:lstStyle>
          <a:p>
            <a:endParaRPr lang="id-ID" dirty="0"/>
          </a:p>
        </p:txBody>
      </p:sp>
      <p:sp>
        <p:nvSpPr>
          <p:cNvPr id="9" name="Picture Placeholder 8"/>
          <p:cNvSpPr>
            <a:spLocks noGrp="1"/>
          </p:cNvSpPr>
          <p:nvPr>
            <p:ph type="pic" sz="quarter" idx="14"/>
          </p:nvPr>
        </p:nvSpPr>
        <p:spPr>
          <a:xfrm>
            <a:off x="0" y="6325004"/>
            <a:ext cx="4706676" cy="4176000"/>
          </a:xfrm>
          <a:ln>
            <a:noFill/>
          </a:ln>
        </p:spPr>
        <p:txBody>
          <a:bodyPr/>
          <a:lstStyle/>
          <a:p>
            <a:endParaRPr lang="id-ID"/>
          </a:p>
        </p:txBody>
      </p:sp>
      <p:sp>
        <p:nvSpPr>
          <p:cNvPr id="11" name="Picture Placeholder 10"/>
          <p:cNvSpPr>
            <a:spLocks noGrp="1"/>
          </p:cNvSpPr>
          <p:nvPr>
            <p:ph type="pic" sz="quarter" idx="15"/>
          </p:nvPr>
        </p:nvSpPr>
        <p:spPr>
          <a:xfrm>
            <a:off x="9824992" y="6316782"/>
            <a:ext cx="4706676" cy="4176000"/>
          </a:xfrm>
          <a:ln>
            <a:noFill/>
          </a:ln>
        </p:spPr>
        <p:txBody>
          <a:bodyPr/>
          <a:lstStyle/>
          <a:p>
            <a:endParaRPr lang="id-ID"/>
          </a:p>
        </p:txBody>
      </p:sp>
      <p:sp>
        <p:nvSpPr>
          <p:cNvPr id="13" name="Picture Placeholder 12"/>
          <p:cNvSpPr>
            <a:spLocks noGrp="1"/>
          </p:cNvSpPr>
          <p:nvPr>
            <p:ph type="pic" sz="quarter" idx="16"/>
          </p:nvPr>
        </p:nvSpPr>
        <p:spPr>
          <a:xfrm>
            <a:off x="14735982" y="6326454"/>
            <a:ext cx="4706676" cy="4176000"/>
          </a:xfrm>
          <a:ln>
            <a:noFill/>
          </a:ln>
        </p:spPr>
        <p:txBody>
          <a:bodyPr/>
          <a:lstStyle/>
          <a:p>
            <a:endParaRPr lang="id-ID" dirty="0"/>
          </a:p>
        </p:txBody>
      </p:sp>
      <p:sp>
        <p:nvSpPr>
          <p:cNvPr id="18" name="Picture Placeholder 17"/>
          <p:cNvSpPr>
            <a:spLocks noGrp="1"/>
          </p:cNvSpPr>
          <p:nvPr>
            <p:ph type="pic" sz="quarter" idx="17"/>
          </p:nvPr>
        </p:nvSpPr>
        <p:spPr>
          <a:xfrm>
            <a:off x="19669588" y="6329406"/>
            <a:ext cx="4706676" cy="4178300"/>
          </a:xfrm>
          <a:ln>
            <a:noFill/>
          </a:ln>
        </p:spPr>
        <p:txBody>
          <a:bodyPr/>
          <a:lstStyle/>
          <a:p>
            <a:endParaRPr lang="id-ID"/>
          </a:p>
        </p:txBody>
      </p:sp>
    </p:spTree>
    <p:extLst>
      <p:ext uri="{BB962C8B-B14F-4D97-AF65-F5344CB8AC3E}">
        <p14:creationId xmlns:p14="http://schemas.microsoft.com/office/powerpoint/2010/main" val="315582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358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Only 2">
    <p:spTree>
      <p:nvGrpSpPr>
        <p:cNvPr id="1" name=""/>
        <p:cNvGrpSpPr/>
        <p:nvPr/>
      </p:nvGrpSpPr>
      <p:grpSpPr>
        <a:xfrm>
          <a:off x="0" y="0"/>
          <a:ext cx="0" cy="0"/>
          <a:chOff x="0" y="0"/>
          <a:chExt cx="0" cy="0"/>
        </a:xfrm>
      </p:grpSpPr>
      <p:sp>
        <p:nvSpPr>
          <p:cNvPr id="2" name="Title 1"/>
          <p:cNvSpPr>
            <a:spLocks noGrp="1"/>
          </p:cNvSpPr>
          <p:nvPr>
            <p:ph type="title"/>
          </p:nvPr>
        </p:nvSpPr>
        <p:spPr>
          <a:xfrm>
            <a:off x="7162800" y="7352391"/>
            <a:ext cx="10058400" cy="1784350"/>
          </a:xfrm>
        </p:spPr>
        <p:txBody>
          <a:bodyPr>
            <a:normAutofit/>
          </a:bodyPr>
          <a:lstStyle>
            <a:lvl1pPr algn="ctr">
              <a:defRPr sz="9600" b="1">
                <a:solidFill>
                  <a:schemeClr val="bg2"/>
                </a:solidFill>
              </a:defRPr>
            </a:lvl1pPr>
          </a:lstStyle>
          <a:p>
            <a:r>
              <a:rPr lang="en-US" dirty="0"/>
              <a:t>Click to edit Master title style</a:t>
            </a:r>
            <a:endParaRPr lang="id-ID" dirty="0"/>
          </a:p>
        </p:txBody>
      </p:sp>
      <p:sp>
        <p:nvSpPr>
          <p:cNvPr id="3" name="Date Placeholder 2"/>
          <p:cNvSpPr>
            <a:spLocks noGrp="1"/>
          </p:cNvSpPr>
          <p:nvPr>
            <p:ph type="dt" sz="half" idx="10"/>
          </p:nvPr>
        </p:nvSpPr>
        <p:spPr>
          <a:xfrm>
            <a:off x="1676400" y="12712701"/>
            <a:ext cx="5486400" cy="730250"/>
          </a:xfrm>
          <a:prstGeom prst="rect">
            <a:avLst/>
          </a:prstGeom>
        </p:spPr>
        <p:txBody>
          <a:bodyPr/>
          <a:lstStyle/>
          <a:p>
            <a:fld id="{EE8B764B-5422-408E-9D04-54B83D1862AB}" type="datetimeFigureOut">
              <a:rPr lang="en-US" smtClean="0"/>
              <a:t>11/19/19</a:t>
            </a:fld>
            <a:endParaRPr lang="en-US"/>
          </a:p>
        </p:txBody>
      </p:sp>
      <p:sp>
        <p:nvSpPr>
          <p:cNvPr id="4" name="Footer Placeholder 3"/>
          <p:cNvSpPr>
            <a:spLocks noGrp="1"/>
          </p:cNvSpPr>
          <p:nvPr>
            <p:ph type="ftr" sz="quarter" idx="11"/>
          </p:nvPr>
        </p:nvSpPr>
        <p:spPr>
          <a:xfrm>
            <a:off x="8077200" y="12712701"/>
            <a:ext cx="8229600" cy="730250"/>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Tree>
    <p:extLst>
      <p:ext uri="{BB962C8B-B14F-4D97-AF65-F5344CB8AC3E}">
        <p14:creationId xmlns:p14="http://schemas.microsoft.com/office/powerpoint/2010/main" val="162102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23131544" y="12462736"/>
            <a:ext cx="831289" cy="831289"/>
          </a:xfrm>
          <a:prstGeom prst="rect">
            <a:avLst/>
          </a:prstGeom>
          <a:solidFill>
            <a:srgbClr val="B0D147"/>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 name="Shape 3"/>
          <p:cNvSpPr>
            <a:spLocks noGrp="1"/>
          </p:cNvSpPr>
          <p:nvPr>
            <p:ph type="title"/>
          </p:nvPr>
        </p:nvSpPr>
        <p:spPr>
          <a:xfrm>
            <a:off x="2121840" y="2279414"/>
            <a:ext cx="16482720" cy="2176835"/>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Title Text</a:t>
            </a:r>
          </a:p>
        </p:txBody>
      </p:sp>
      <p:sp>
        <p:nvSpPr>
          <p:cNvPr id="4" name="Shape 4"/>
          <p:cNvSpPr>
            <a:spLocks noGrp="1"/>
          </p:cNvSpPr>
          <p:nvPr>
            <p:ph type="body" idx="1"/>
          </p:nvPr>
        </p:nvSpPr>
        <p:spPr>
          <a:xfrm>
            <a:off x="2167984" y="4630044"/>
            <a:ext cx="20476358" cy="7019293"/>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23243235" y="12700580"/>
            <a:ext cx="607908" cy="355601"/>
          </a:xfrm>
          <a:prstGeom prst="rect">
            <a:avLst/>
          </a:prstGeom>
          <a:ln w="3175">
            <a:miter lim="400000"/>
          </a:ln>
        </p:spPr>
        <p:txBody>
          <a:bodyPr lIns="38100" tIns="38100" rIns="38100" bIns="38100">
            <a:spAutoFit/>
          </a:bodyPr>
          <a:lstStyle>
            <a:lvl1pPr algn="ctr">
              <a:defRPr sz="1800" cap="all" spc="360">
                <a:solidFill>
                  <a:srgbClr val="F4F5F7"/>
                </a:solidFill>
                <a:latin typeface="+mn-lt"/>
                <a:ea typeface="+mn-ea"/>
                <a:cs typeface="+mn-cs"/>
                <a:sym typeface="Montserrat-Regular"/>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4" r:id="rId5"/>
    <p:sldLayoutId id="2147483655" r:id="rId6"/>
    <p:sldLayoutId id="2147483656" r:id="rId7"/>
    <p:sldLayoutId id="2147483657" r:id="rId8"/>
    <p:sldLayoutId id="2147483658" r:id="rId9"/>
  </p:sldLayoutIdLst>
  <p:transition spd="med"/>
  <p:txStyles>
    <p:titleStyle>
      <a:lvl1pPr marL="0" marR="0" indent="0" algn="l" defTabSz="825500" rtl="0" latinLnBrk="0">
        <a:lnSpc>
          <a:spcPct val="90000"/>
        </a:lnSpc>
        <a:spcBef>
          <a:spcPts val="0"/>
        </a:spcBef>
        <a:spcAft>
          <a:spcPts val="0"/>
        </a:spcAft>
        <a:buClrTx/>
        <a:buSzTx/>
        <a:buFontTx/>
        <a:buNone/>
        <a:tabLst/>
        <a:defRPr sz="11000" b="1" i="0" u="none" strike="noStrike" cap="none" spc="0" baseline="0">
          <a:ln>
            <a:noFill/>
          </a:ln>
          <a:solidFill>
            <a:srgbClr val="282828"/>
          </a:solidFill>
          <a:uFillTx/>
          <a:latin typeface="Crimson Text"/>
          <a:ea typeface="Crimson Text"/>
          <a:cs typeface="Crimson Text"/>
          <a:sym typeface="Crimson Text"/>
        </a:defRPr>
      </a:lvl1pPr>
      <a:lvl2pPr marL="0" marR="0" indent="228600" algn="l" defTabSz="825500" rtl="0" latinLnBrk="0">
        <a:lnSpc>
          <a:spcPct val="90000"/>
        </a:lnSpc>
        <a:spcBef>
          <a:spcPts val="0"/>
        </a:spcBef>
        <a:spcAft>
          <a:spcPts val="0"/>
        </a:spcAft>
        <a:buClrTx/>
        <a:buSzTx/>
        <a:buFontTx/>
        <a:buNone/>
        <a:tabLst/>
        <a:defRPr sz="11000" b="1" i="0" u="none" strike="noStrike" cap="none" spc="0" baseline="0">
          <a:ln>
            <a:noFill/>
          </a:ln>
          <a:solidFill>
            <a:srgbClr val="282828"/>
          </a:solidFill>
          <a:uFillTx/>
          <a:latin typeface="Crimson Text"/>
          <a:ea typeface="Crimson Text"/>
          <a:cs typeface="Crimson Text"/>
          <a:sym typeface="Crimson Text"/>
        </a:defRPr>
      </a:lvl2pPr>
      <a:lvl3pPr marL="0" marR="0" indent="457200" algn="l" defTabSz="825500" rtl="0" latinLnBrk="0">
        <a:lnSpc>
          <a:spcPct val="90000"/>
        </a:lnSpc>
        <a:spcBef>
          <a:spcPts val="0"/>
        </a:spcBef>
        <a:spcAft>
          <a:spcPts val="0"/>
        </a:spcAft>
        <a:buClrTx/>
        <a:buSzTx/>
        <a:buFontTx/>
        <a:buNone/>
        <a:tabLst/>
        <a:defRPr sz="11000" b="1" i="0" u="none" strike="noStrike" cap="none" spc="0" baseline="0">
          <a:ln>
            <a:noFill/>
          </a:ln>
          <a:solidFill>
            <a:srgbClr val="282828"/>
          </a:solidFill>
          <a:uFillTx/>
          <a:latin typeface="Crimson Text"/>
          <a:ea typeface="Crimson Text"/>
          <a:cs typeface="Crimson Text"/>
          <a:sym typeface="Crimson Text"/>
        </a:defRPr>
      </a:lvl3pPr>
      <a:lvl4pPr marL="0" marR="0" indent="685800" algn="l" defTabSz="825500" rtl="0" latinLnBrk="0">
        <a:lnSpc>
          <a:spcPct val="90000"/>
        </a:lnSpc>
        <a:spcBef>
          <a:spcPts val="0"/>
        </a:spcBef>
        <a:spcAft>
          <a:spcPts val="0"/>
        </a:spcAft>
        <a:buClrTx/>
        <a:buSzTx/>
        <a:buFontTx/>
        <a:buNone/>
        <a:tabLst/>
        <a:defRPr sz="11000" b="1" i="0" u="none" strike="noStrike" cap="none" spc="0" baseline="0">
          <a:ln>
            <a:noFill/>
          </a:ln>
          <a:solidFill>
            <a:srgbClr val="282828"/>
          </a:solidFill>
          <a:uFillTx/>
          <a:latin typeface="Crimson Text"/>
          <a:ea typeface="Crimson Text"/>
          <a:cs typeface="Crimson Text"/>
          <a:sym typeface="Crimson Text"/>
        </a:defRPr>
      </a:lvl4pPr>
      <a:lvl5pPr marL="0" marR="0" indent="914400" algn="l" defTabSz="825500" rtl="0" latinLnBrk="0">
        <a:lnSpc>
          <a:spcPct val="90000"/>
        </a:lnSpc>
        <a:spcBef>
          <a:spcPts val="0"/>
        </a:spcBef>
        <a:spcAft>
          <a:spcPts val="0"/>
        </a:spcAft>
        <a:buClrTx/>
        <a:buSzTx/>
        <a:buFontTx/>
        <a:buNone/>
        <a:tabLst/>
        <a:defRPr sz="11000" b="1" i="0" u="none" strike="noStrike" cap="none" spc="0" baseline="0">
          <a:ln>
            <a:noFill/>
          </a:ln>
          <a:solidFill>
            <a:srgbClr val="282828"/>
          </a:solidFill>
          <a:uFillTx/>
          <a:latin typeface="Crimson Text"/>
          <a:ea typeface="Crimson Text"/>
          <a:cs typeface="Crimson Text"/>
          <a:sym typeface="Crimson Text"/>
        </a:defRPr>
      </a:lvl5pPr>
      <a:lvl6pPr marL="0" marR="0" indent="1143000" algn="l" defTabSz="825500" rtl="0" latinLnBrk="0">
        <a:lnSpc>
          <a:spcPct val="90000"/>
        </a:lnSpc>
        <a:spcBef>
          <a:spcPts val="0"/>
        </a:spcBef>
        <a:spcAft>
          <a:spcPts val="0"/>
        </a:spcAft>
        <a:buClrTx/>
        <a:buSzTx/>
        <a:buFontTx/>
        <a:buNone/>
        <a:tabLst/>
        <a:defRPr sz="11000" b="1" i="0" u="none" strike="noStrike" cap="none" spc="0" baseline="0">
          <a:ln>
            <a:noFill/>
          </a:ln>
          <a:solidFill>
            <a:srgbClr val="282828"/>
          </a:solidFill>
          <a:uFillTx/>
          <a:latin typeface="Crimson Text"/>
          <a:ea typeface="Crimson Text"/>
          <a:cs typeface="Crimson Text"/>
          <a:sym typeface="Crimson Text"/>
        </a:defRPr>
      </a:lvl6pPr>
      <a:lvl7pPr marL="0" marR="0" indent="1371600" algn="l" defTabSz="825500" rtl="0" latinLnBrk="0">
        <a:lnSpc>
          <a:spcPct val="90000"/>
        </a:lnSpc>
        <a:spcBef>
          <a:spcPts val="0"/>
        </a:spcBef>
        <a:spcAft>
          <a:spcPts val="0"/>
        </a:spcAft>
        <a:buClrTx/>
        <a:buSzTx/>
        <a:buFontTx/>
        <a:buNone/>
        <a:tabLst/>
        <a:defRPr sz="11000" b="1" i="0" u="none" strike="noStrike" cap="none" spc="0" baseline="0">
          <a:ln>
            <a:noFill/>
          </a:ln>
          <a:solidFill>
            <a:srgbClr val="282828"/>
          </a:solidFill>
          <a:uFillTx/>
          <a:latin typeface="Crimson Text"/>
          <a:ea typeface="Crimson Text"/>
          <a:cs typeface="Crimson Text"/>
          <a:sym typeface="Crimson Text"/>
        </a:defRPr>
      </a:lvl7pPr>
      <a:lvl8pPr marL="0" marR="0" indent="1600200" algn="l" defTabSz="825500" rtl="0" latinLnBrk="0">
        <a:lnSpc>
          <a:spcPct val="90000"/>
        </a:lnSpc>
        <a:spcBef>
          <a:spcPts val="0"/>
        </a:spcBef>
        <a:spcAft>
          <a:spcPts val="0"/>
        </a:spcAft>
        <a:buClrTx/>
        <a:buSzTx/>
        <a:buFontTx/>
        <a:buNone/>
        <a:tabLst/>
        <a:defRPr sz="11000" b="1" i="0" u="none" strike="noStrike" cap="none" spc="0" baseline="0">
          <a:ln>
            <a:noFill/>
          </a:ln>
          <a:solidFill>
            <a:srgbClr val="282828"/>
          </a:solidFill>
          <a:uFillTx/>
          <a:latin typeface="Crimson Text"/>
          <a:ea typeface="Crimson Text"/>
          <a:cs typeface="Crimson Text"/>
          <a:sym typeface="Crimson Text"/>
        </a:defRPr>
      </a:lvl8pPr>
      <a:lvl9pPr marL="0" marR="0" indent="1828800" algn="l" defTabSz="825500" rtl="0" latinLnBrk="0">
        <a:lnSpc>
          <a:spcPct val="90000"/>
        </a:lnSpc>
        <a:spcBef>
          <a:spcPts val="0"/>
        </a:spcBef>
        <a:spcAft>
          <a:spcPts val="0"/>
        </a:spcAft>
        <a:buClrTx/>
        <a:buSzTx/>
        <a:buFontTx/>
        <a:buNone/>
        <a:tabLst/>
        <a:defRPr sz="11000" b="1" i="0" u="none" strike="noStrike" cap="none" spc="0" baseline="0">
          <a:ln>
            <a:noFill/>
          </a:ln>
          <a:solidFill>
            <a:srgbClr val="282828"/>
          </a:solidFill>
          <a:uFillTx/>
          <a:latin typeface="Crimson Text"/>
          <a:ea typeface="Crimson Text"/>
          <a:cs typeface="Crimson Text"/>
          <a:sym typeface="Crimson Text"/>
        </a:defRPr>
      </a:lvl9pPr>
    </p:titleStyle>
    <p:bodyStyle>
      <a:lvl1pPr marL="0" marR="0" indent="0" algn="l" defTabSz="825500" rtl="0" latinLnBrk="0">
        <a:lnSpc>
          <a:spcPct val="100000"/>
        </a:lnSpc>
        <a:spcBef>
          <a:spcPts val="0"/>
        </a:spcBef>
        <a:spcAft>
          <a:spcPts val="0"/>
        </a:spcAft>
        <a:buClrTx/>
        <a:buSzTx/>
        <a:buFontTx/>
        <a:buNone/>
        <a:tabLst/>
        <a:defRPr sz="2800" b="0" i="0" u="none" strike="noStrike" cap="none" spc="0" baseline="0">
          <a:ln>
            <a:noFill/>
          </a:ln>
          <a:solidFill>
            <a:srgbClr val="595B5B"/>
          </a:solidFill>
          <a:uFillTx/>
          <a:latin typeface="Crimson Text"/>
          <a:ea typeface="Crimson Text"/>
          <a:cs typeface="Crimson Text"/>
          <a:sym typeface="Crimson Text"/>
        </a:defRPr>
      </a:lvl1pPr>
      <a:lvl2pPr marL="0" marR="0" indent="228600" algn="l" defTabSz="825500" rtl="0" latinLnBrk="0">
        <a:lnSpc>
          <a:spcPct val="100000"/>
        </a:lnSpc>
        <a:spcBef>
          <a:spcPts val="0"/>
        </a:spcBef>
        <a:spcAft>
          <a:spcPts val="0"/>
        </a:spcAft>
        <a:buClrTx/>
        <a:buSzTx/>
        <a:buFontTx/>
        <a:buNone/>
        <a:tabLst/>
        <a:defRPr sz="2800" b="0" i="0" u="none" strike="noStrike" cap="none" spc="0" baseline="0">
          <a:ln>
            <a:noFill/>
          </a:ln>
          <a:solidFill>
            <a:srgbClr val="595B5B"/>
          </a:solidFill>
          <a:uFillTx/>
          <a:latin typeface="Crimson Text"/>
          <a:ea typeface="Crimson Text"/>
          <a:cs typeface="Crimson Text"/>
          <a:sym typeface="Crimson Text"/>
        </a:defRPr>
      </a:lvl2pPr>
      <a:lvl3pPr marL="0" marR="0" indent="457200" algn="l" defTabSz="825500" rtl="0" latinLnBrk="0">
        <a:lnSpc>
          <a:spcPct val="100000"/>
        </a:lnSpc>
        <a:spcBef>
          <a:spcPts val="0"/>
        </a:spcBef>
        <a:spcAft>
          <a:spcPts val="0"/>
        </a:spcAft>
        <a:buClrTx/>
        <a:buSzTx/>
        <a:buFontTx/>
        <a:buNone/>
        <a:tabLst/>
        <a:defRPr sz="2800" b="0" i="0" u="none" strike="noStrike" cap="none" spc="0" baseline="0">
          <a:ln>
            <a:noFill/>
          </a:ln>
          <a:solidFill>
            <a:srgbClr val="595B5B"/>
          </a:solidFill>
          <a:uFillTx/>
          <a:latin typeface="Crimson Text"/>
          <a:ea typeface="Crimson Text"/>
          <a:cs typeface="Crimson Text"/>
          <a:sym typeface="Crimson Text"/>
        </a:defRPr>
      </a:lvl3pPr>
      <a:lvl4pPr marL="0" marR="0" indent="685800" algn="l" defTabSz="825500" rtl="0" latinLnBrk="0">
        <a:lnSpc>
          <a:spcPct val="100000"/>
        </a:lnSpc>
        <a:spcBef>
          <a:spcPts val="0"/>
        </a:spcBef>
        <a:spcAft>
          <a:spcPts val="0"/>
        </a:spcAft>
        <a:buClrTx/>
        <a:buSzTx/>
        <a:buFontTx/>
        <a:buNone/>
        <a:tabLst/>
        <a:defRPr sz="2800" b="0" i="0" u="none" strike="noStrike" cap="none" spc="0" baseline="0">
          <a:ln>
            <a:noFill/>
          </a:ln>
          <a:solidFill>
            <a:srgbClr val="595B5B"/>
          </a:solidFill>
          <a:uFillTx/>
          <a:latin typeface="Crimson Text"/>
          <a:ea typeface="Crimson Text"/>
          <a:cs typeface="Crimson Text"/>
          <a:sym typeface="Crimson Text"/>
        </a:defRPr>
      </a:lvl4pPr>
      <a:lvl5pPr marL="0" marR="0" indent="914400" algn="l" defTabSz="825500" rtl="0" latinLnBrk="0">
        <a:lnSpc>
          <a:spcPct val="100000"/>
        </a:lnSpc>
        <a:spcBef>
          <a:spcPts val="0"/>
        </a:spcBef>
        <a:spcAft>
          <a:spcPts val="0"/>
        </a:spcAft>
        <a:buClrTx/>
        <a:buSzTx/>
        <a:buFontTx/>
        <a:buNone/>
        <a:tabLst/>
        <a:defRPr sz="2800" b="0" i="0" u="none" strike="noStrike" cap="none" spc="0" baseline="0">
          <a:ln>
            <a:noFill/>
          </a:ln>
          <a:solidFill>
            <a:srgbClr val="595B5B"/>
          </a:solidFill>
          <a:uFillTx/>
          <a:latin typeface="Crimson Text"/>
          <a:ea typeface="Crimson Text"/>
          <a:cs typeface="Crimson Text"/>
          <a:sym typeface="Crimson Text"/>
        </a:defRPr>
      </a:lvl5pPr>
      <a:lvl6pPr marL="0" marR="0" indent="1143000" algn="l" defTabSz="825500" rtl="0" latinLnBrk="0">
        <a:lnSpc>
          <a:spcPct val="100000"/>
        </a:lnSpc>
        <a:spcBef>
          <a:spcPts val="0"/>
        </a:spcBef>
        <a:spcAft>
          <a:spcPts val="0"/>
        </a:spcAft>
        <a:buClrTx/>
        <a:buSzTx/>
        <a:buFontTx/>
        <a:buNone/>
        <a:tabLst/>
        <a:defRPr sz="2800" b="0" i="0" u="none" strike="noStrike" cap="none" spc="0" baseline="0">
          <a:ln>
            <a:noFill/>
          </a:ln>
          <a:solidFill>
            <a:srgbClr val="595B5B"/>
          </a:solidFill>
          <a:uFillTx/>
          <a:latin typeface="Crimson Text"/>
          <a:ea typeface="Crimson Text"/>
          <a:cs typeface="Crimson Text"/>
          <a:sym typeface="Crimson Text"/>
        </a:defRPr>
      </a:lvl6pPr>
      <a:lvl7pPr marL="0" marR="0" indent="1371600" algn="l" defTabSz="825500" rtl="0" latinLnBrk="0">
        <a:lnSpc>
          <a:spcPct val="100000"/>
        </a:lnSpc>
        <a:spcBef>
          <a:spcPts val="0"/>
        </a:spcBef>
        <a:spcAft>
          <a:spcPts val="0"/>
        </a:spcAft>
        <a:buClrTx/>
        <a:buSzTx/>
        <a:buFontTx/>
        <a:buNone/>
        <a:tabLst/>
        <a:defRPr sz="2800" b="0" i="0" u="none" strike="noStrike" cap="none" spc="0" baseline="0">
          <a:ln>
            <a:noFill/>
          </a:ln>
          <a:solidFill>
            <a:srgbClr val="595B5B"/>
          </a:solidFill>
          <a:uFillTx/>
          <a:latin typeface="Crimson Text"/>
          <a:ea typeface="Crimson Text"/>
          <a:cs typeface="Crimson Text"/>
          <a:sym typeface="Crimson Text"/>
        </a:defRPr>
      </a:lvl7pPr>
      <a:lvl8pPr marL="0" marR="0" indent="1600200" algn="l" defTabSz="825500" rtl="0" latinLnBrk="0">
        <a:lnSpc>
          <a:spcPct val="100000"/>
        </a:lnSpc>
        <a:spcBef>
          <a:spcPts val="0"/>
        </a:spcBef>
        <a:spcAft>
          <a:spcPts val="0"/>
        </a:spcAft>
        <a:buClrTx/>
        <a:buSzTx/>
        <a:buFontTx/>
        <a:buNone/>
        <a:tabLst/>
        <a:defRPr sz="2800" b="0" i="0" u="none" strike="noStrike" cap="none" spc="0" baseline="0">
          <a:ln>
            <a:noFill/>
          </a:ln>
          <a:solidFill>
            <a:srgbClr val="595B5B"/>
          </a:solidFill>
          <a:uFillTx/>
          <a:latin typeface="Crimson Text"/>
          <a:ea typeface="Crimson Text"/>
          <a:cs typeface="Crimson Text"/>
          <a:sym typeface="Crimson Text"/>
        </a:defRPr>
      </a:lvl8pPr>
      <a:lvl9pPr marL="0" marR="0" indent="1828800" algn="l" defTabSz="825500" rtl="0" latinLnBrk="0">
        <a:lnSpc>
          <a:spcPct val="100000"/>
        </a:lnSpc>
        <a:spcBef>
          <a:spcPts val="0"/>
        </a:spcBef>
        <a:spcAft>
          <a:spcPts val="0"/>
        </a:spcAft>
        <a:buClrTx/>
        <a:buSzTx/>
        <a:buFontTx/>
        <a:buNone/>
        <a:tabLst/>
        <a:defRPr sz="2800" b="0" i="0" u="none" strike="noStrike" cap="none" spc="0" baseline="0">
          <a:ln>
            <a:noFill/>
          </a:ln>
          <a:solidFill>
            <a:srgbClr val="595B5B"/>
          </a:solidFill>
          <a:uFillTx/>
          <a:latin typeface="Crimson Text"/>
          <a:ea typeface="Crimson Text"/>
          <a:cs typeface="Crimson Text"/>
          <a:sym typeface="Crimson Text"/>
        </a:defRPr>
      </a:lvl9pPr>
    </p:bodyStyle>
    <p:otherStyle>
      <a:lvl1pPr marL="0" marR="0" indent="0" algn="ctr" defTabSz="825500" latinLnBrk="0">
        <a:lnSpc>
          <a:spcPct val="100000"/>
        </a:lnSpc>
        <a:spcBef>
          <a:spcPts val="0"/>
        </a:spcBef>
        <a:spcAft>
          <a:spcPts val="0"/>
        </a:spcAft>
        <a:buClrTx/>
        <a:buSzTx/>
        <a:buFontTx/>
        <a:buNone/>
        <a:tabLst/>
        <a:defRPr sz="1800" b="0" i="0" u="none" strike="noStrike" cap="all" spc="360" baseline="0">
          <a:ln>
            <a:noFill/>
          </a:ln>
          <a:solidFill>
            <a:schemeClr val="tx1"/>
          </a:solidFill>
          <a:uFillTx/>
          <a:latin typeface="+mn-lt"/>
          <a:ea typeface="+mn-ea"/>
          <a:cs typeface="+mn-cs"/>
          <a:sym typeface="Montserrat-Regular"/>
        </a:defRPr>
      </a:lvl1pPr>
      <a:lvl2pPr marL="0" marR="0" indent="228600" algn="ctr" defTabSz="825500" latinLnBrk="0">
        <a:lnSpc>
          <a:spcPct val="100000"/>
        </a:lnSpc>
        <a:spcBef>
          <a:spcPts val="0"/>
        </a:spcBef>
        <a:spcAft>
          <a:spcPts val="0"/>
        </a:spcAft>
        <a:buClrTx/>
        <a:buSzTx/>
        <a:buFontTx/>
        <a:buNone/>
        <a:tabLst/>
        <a:defRPr sz="1800" b="0" i="0" u="none" strike="noStrike" cap="all" spc="360" baseline="0">
          <a:ln>
            <a:noFill/>
          </a:ln>
          <a:solidFill>
            <a:schemeClr val="tx1"/>
          </a:solidFill>
          <a:uFillTx/>
          <a:latin typeface="+mn-lt"/>
          <a:ea typeface="+mn-ea"/>
          <a:cs typeface="+mn-cs"/>
          <a:sym typeface="Montserrat-Regular"/>
        </a:defRPr>
      </a:lvl2pPr>
      <a:lvl3pPr marL="0" marR="0" indent="457200" algn="ctr" defTabSz="825500" latinLnBrk="0">
        <a:lnSpc>
          <a:spcPct val="100000"/>
        </a:lnSpc>
        <a:spcBef>
          <a:spcPts val="0"/>
        </a:spcBef>
        <a:spcAft>
          <a:spcPts val="0"/>
        </a:spcAft>
        <a:buClrTx/>
        <a:buSzTx/>
        <a:buFontTx/>
        <a:buNone/>
        <a:tabLst/>
        <a:defRPr sz="1800" b="0" i="0" u="none" strike="noStrike" cap="all" spc="360" baseline="0">
          <a:ln>
            <a:noFill/>
          </a:ln>
          <a:solidFill>
            <a:schemeClr val="tx1"/>
          </a:solidFill>
          <a:uFillTx/>
          <a:latin typeface="+mn-lt"/>
          <a:ea typeface="+mn-ea"/>
          <a:cs typeface="+mn-cs"/>
          <a:sym typeface="Montserrat-Regular"/>
        </a:defRPr>
      </a:lvl3pPr>
      <a:lvl4pPr marL="0" marR="0" indent="685800" algn="ctr" defTabSz="825500" latinLnBrk="0">
        <a:lnSpc>
          <a:spcPct val="100000"/>
        </a:lnSpc>
        <a:spcBef>
          <a:spcPts val="0"/>
        </a:spcBef>
        <a:spcAft>
          <a:spcPts val="0"/>
        </a:spcAft>
        <a:buClrTx/>
        <a:buSzTx/>
        <a:buFontTx/>
        <a:buNone/>
        <a:tabLst/>
        <a:defRPr sz="1800" b="0" i="0" u="none" strike="noStrike" cap="all" spc="360" baseline="0">
          <a:ln>
            <a:noFill/>
          </a:ln>
          <a:solidFill>
            <a:schemeClr val="tx1"/>
          </a:solidFill>
          <a:uFillTx/>
          <a:latin typeface="+mn-lt"/>
          <a:ea typeface="+mn-ea"/>
          <a:cs typeface="+mn-cs"/>
          <a:sym typeface="Montserrat-Regular"/>
        </a:defRPr>
      </a:lvl4pPr>
      <a:lvl5pPr marL="0" marR="0" indent="914400" algn="ctr" defTabSz="825500" latinLnBrk="0">
        <a:lnSpc>
          <a:spcPct val="100000"/>
        </a:lnSpc>
        <a:spcBef>
          <a:spcPts val="0"/>
        </a:spcBef>
        <a:spcAft>
          <a:spcPts val="0"/>
        </a:spcAft>
        <a:buClrTx/>
        <a:buSzTx/>
        <a:buFontTx/>
        <a:buNone/>
        <a:tabLst/>
        <a:defRPr sz="1800" b="0" i="0" u="none" strike="noStrike" cap="all" spc="360" baseline="0">
          <a:ln>
            <a:noFill/>
          </a:ln>
          <a:solidFill>
            <a:schemeClr val="tx1"/>
          </a:solidFill>
          <a:uFillTx/>
          <a:latin typeface="+mn-lt"/>
          <a:ea typeface="+mn-ea"/>
          <a:cs typeface="+mn-cs"/>
          <a:sym typeface="Montserrat-Regular"/>
        </a:defRPr>
      </a:lvl5pPr>
      <a:lvl6pPr marL="0" marR="0" indent="1143000" algn="ctr" defTabSz="825500" latinLnBrk="0">
        <a:lnSpc>
          <a:spcPct val="100000"/>
        </a:lnSpc>
        <a:spcBef>
          <a:spcPts val="0"/>
        </a:spcBef>
        <a:spcAft>
          <a:spcPts val="0"/>
        </a:spcAft>
        <a:buClrTx/>
        <a:buSzTx/>
        <a:buFontTx/>
        <a:buNone/>
        <a:tabLst/>
        <a:defRPr sz="1800" b="0" i="0" u="none" strike="noStrike" cap="all" spc="360" baseline="0">
          <a:ln>
            <a:noFill/>
          </a:ln>
          <a:solidFill>
            <a:schemeClr val="tx1"/>
          </a:solidFill>
          <a:uFillTx/>
          <a:latin typeface="+mn-lt"/>
          <a:ea typeface="+mn-ea"/>
          <a:cs typeface="+mn-cs"/>
          <a:sym typeface="Montserrat-Regular"/>
        </a:defRPr>
      </a:lvl6pPr>
      <a:lvl7pPr marL="0" marR="0" indent="1371600" algn="ctr" defTabSz="825500" latinLnBrk="0">
        <a:lnSpc>
          <a:spcPct val="100000"/>
        </a:lnSpc>
        <a:spcBef>
          <a:spcPts val="0"/>
        </a:spcBef>
        <a:spcAft>
          <a:spcPts val="0"/>
        </a:spcAft>
        <a:buClrTx/>
        <a:buSzTx/>
        <a:buFontTx/>
        <a:buNone/>
        <a:tabLst/>
        <a:defRPr sz="1800" b="0" i="0" u="none" strike="noStrike" cap="all" spc="360" baseline="0">
          <a:ln>
            <a:noFill/>
          </a:ln>
          <a:solidFill>
            <a:schemeClr val="tx1"/>
          </a:solidFill>
          <a:uFillTx/>
          <a:latin typeface="+mn-lt"/>
          <a:ea typeface="+mn-ea"/>
          <a:cs typeface="+mn-cs"/>
          <a:sym typeface="Montserrat-Regular"/>
        </a:defRPr>
      </a:lvl7pPr>
      <a:lvl8pPr marL="0" marR="0" indent="1600200" algn="ctr" defTabSz="825500" latinLnBrk="0">
        <a:lnSpc>
          <a:spcPct val="100000"/>
        </a:lnSpc>
        <a:spcBef>
          <a:spcPts val="0"/>
        </a:spcBef>
        <a:spcAft>
          <a:spcPts val="0"/>
        </a:spcAft>
        <a:buClrTx/>
        <a:buSzTx/>
        <a:buFontTx/>
        <a:buNone/>
        <a:tabLst/>
        <a:defRPr sz="1800" b="0" i="0" u="none" strike="noStrike" cap="all" spc="360" baseline="0">
          <a:ln>
            <a:noFill/>
          </a:ln>
          <a:solidFill>
            <a:schemeClr val="tx1"/>
          </a:solidFill>
          <a:uFillTx/>
          <a:latin typeface="+mn-lt"/>
          <a:ea typeface="+mn-ea"/>
          <a:cs typeface="+mn-cs"/>
          <a:sym typeface="Montserrat-Regular"/>
        </a:defRPr>
      </a:lvl8pPr>
      <a:lvl9pPr marL="0" marR="0" indent="1828800" algn="ctr" defTabSz="825500" latinLnBrk="0">
        <a:lnSpc>
          <a:spcPct val="100000"/>
        </a:lnSpc>
        <a:spcBef>
          <a:spcPts val="0"/>
        </a:spcBef>
        <a:spcAft>
          <a:spcPts val="0"/>
        </a:spcAft>
        <a:buClrTx/>
        <a:buSzTx/>
        <a:buFontTx/>
        <a:buNone/>
        <a:tabLst/>
        <a:defRPr sz="1800" b="0" i="0" u="none" strike="noStrike" cap="all" spc="360" baseline="0">
          <a:ln>
            <a:noFill/>
          </a:ln>
          <a:solidFill>
            <a:schemeClr val="tx1"/>
          </a:solidFill>
          <a:uFillTx/>
          <a:latin typeface="+mn-lt"/>
          <a:ea typeface="+mn-ea"/>
          <a:cs typeface="+mn-cs"/>
          <a:sym typeface="Montserrat-Regular"/>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nvSpPr>
        <p:spPr>
          <a:xfrm>
            <a:off x="38501" y="-115566"/>
            <a:ext cx="24384000" cy="13770906"/>
          </a:xfrm>
          <a:prstGeom prst="rect">
            <a:avLst/>
          </a:prstGeom>
          <a:solidFill>
            <a:srgbClr val="092339"/>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dirty="0"/>
          </a:p>
        </p:txBody>
      </p:sp>
      <p:grpSp>
        <p:nvGrpSpPr>
          <p:cNvPr id="36" name="Group 36"/>
          <p:cNvGrpSpPr/>
          <p:nvPr/>
        </p:nvGrpSpPr>
        <p:grpSpPr>
          <a:xfrm>
            <a:off x="694462" y="2349250"/>
            <a:ext cx="22266760" cy="7960437"/>
            <a:chOff x="-6130501" y="858287"/>
            <a:chExt cx="22266759" cy="7960436"/>
          </a:xfrm>
        </p:grpSpPr>
        <p:grpSp>
          <p:nvGrpSpPr>
            <p:cNvPr id="34" name="Group 34"/>
            <p:cNvGrpSpPr/>
            <p:nvPr/>
          </p:nvGrpSpPr>
          <p:grpSpPr>
            <a:xfrm>
              <a:off x="-6130501" y="858287"/>
              <a:ext cx="22266759" cy="5559452"/>
              <a:chOff x="-8853803" y="-3708647"/>
              <a:chExt cx="22266757" cy="5559449"/>
            </a:xfrm>
          </p:grpSpPr>
          <p:sp>
            <p:nvSpPr>
              <p:cNvPr id="32" name="Shape 32"/>
              <p:cNvSpPr/>
              <p:nvPr/>
            </p:nvSpPr>
            <p:spPr>
              <a:xfrm>
                <a:off x="2605225" y="-72800"/>
                <a:ext cx="77009" cy="192360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38100" tIns="38100" rIns="38100" bIns="38100" numCol="1" anchor="ctr">
                <a:spAutoFit/>
              </a:bodyPr>
              <a:lstStyle>
                <a:lvl1pPr algn="ctr">
                  <a:defRPr sz="12000" b="1">
                    <a:solidFill>
                      <a:srgbClr val="092339"/>
                    </a:solidFill>
                  </a:defRPr>
                </a:lvl1pPr>
              </a:lstStyle>
              <a:p>
                <a:endParaRPr dirty="0"/>
              </a:p>
            </p:txBody>
          </p:sp>
          <p:sp>
            <p:nvSpPr>
              <p:cNvPr id="33" name="Shape 33"/>
              <p:cNvSpPr/>
              <p:nvPr/>
            </p:nvSpPr>
            <p:spPr>
              <a:xfrm>
                <a:off x="-8853803" y="-3708647"/>
                <a:ext cx="22266757" cy="3031597"/>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defRPr sz="12000" b="1">
                    <a:solidFill>
                      <a:srgbClr val="B0D147"/>
                    </a:solidFill>
                  </a:defRPr>
                </a:lvl1pPr>
              </a:lstStyle>
              <a:p>
                <a:r>
                  <a:rPr lang="en-US" sz="9600" dirty="0" err="1">
                    <a:solidFill>
                      <a:schemeClr val="bg2"/>
                    </a:solidFill>
                    <a:latin typeface="+mn-lt"/>
                  </a:rPr>
                  <a:t>Báo</a:t>
                </a:r>
                <a:r>
                  <a:rPr lang="en-US" sz="9600" dirty="0">
                    <a:solidFill>
                      <a:schemeClr val="bg2"/>
                    </a:solidFill>
                    <a:latin typeface="+mn-lt"/>
                  </a:rPr>
                  <a:t> </a:t>
                </a:r>
                <a:r>
                  <a:rPr lang="en-US" sz="9600" dirty="0" err="1">
                    <a:solidFill>
                      <a:schemeClr val="bg2"/>
                    </a:solidFill>
                    <a:latin typeface="+mn-lt"/>
                  </a:rPr>
                  <a:t>cáo</a:t>
                </a:r>
                <a:r>
                  <a:rPr lang="en-US" sz="9600" dirty="0">
                    <a:solidFill>
                      <a:schemeClr val="bg2"/>
                    </a:solidFill>
                    <a:latin typeface="+mn-lt"/>
                  </a:rPr>
                  <a:t> </a:t>
                </a:r>
                <a:r>
                  <a:rPr lang="en-US" sz="9600" dirty="0" err="1">
                    <a:solidFill>
                      <a:schemeClr val="bg2"/>
                    </a:solidFill>
                    <a:latin typeface="+mn-lt"/>
                  </a:rPr>
                  <a:t>tiến</a:t>
                </a:r>
                <a:r>
                  <a:rPr lang="en-US" sz="9600" dirty="0">
                    <a:solidFill>
                      <a:schemeClr val="bg2"/>
                    </a:solidFill>
                    <a:latin typeface="+mn-lt"/>
                  </a:rPr>
                  <a:t> </a:t>
                </a:r>
                <a:r>
                  <a:rPr lang="en-US" sz="9600" dirty="0" err="1">
                    <a:solidFill>
                      <a:schemeClr val="bg2"/>
                    </a:solidFill>
                    <a:latin typeface="+mn-lt"/>
                  </a:rPr>
                  <a:t>độ</a:t>
                </a:r>
                <a:r>
                  <a:rPr lang="en-US" sz="9600" dirty="0">
                    <a:solidFill>
                      <a:schemeClr val="bg2"/>
                    </a:solidFill>
                    <a:latin typeface="+mn-lt"/>
                  </a:rPr>
                  <a:t> </a:t>
                </a:r>
                <a:r>
                  <a:rPr lang="en-US" sz="9600" dirty="0" err="1">
                    <a:solidFill>
                      <a:schemeClr val="bg2"/>
                    </a:solidFill>
                    <a:latin typeface="+mn-lt"/>
                  </a:rPr>
                  <a:t>thực</a:t>
                </a:r>
                <a:r>
                  <a:rPr lang="en-US" sz="9600" dirty="0">
                    <a:solidFill>
                      <a:schemeClr val="bg2"/>
                    </a:solidFill>
                    <a:latin typeface="+mn-lt"/>
                  </a:rPr>
                  <a:t> </a:t>
                </a:r>
                <a:r>
                  <a:rPr lang="en-US" sz="9600" dirty="0" err="1">
                    <a:solidFill>
                      <a:schemeClr val="bg2"/>
                    </a:solidFill>
                    <a:latin typeface="+mn-lt"/>
                  </a:rPr>
                  <a:t>hiện</a:t>
                </a:r>
                <a:r>
                  <a:rPr lang="en-US" sz="9600" dirty="0">
                    <a:solidFill>
                      <a:schemeClr val="bg2"/>
                    </a:solidFill>
                    <a:latin typeface="+mn-lt"/>
                  </a:rPr>
                  <a:t> </a:t>
                </a:r>
                <a:r>
                  <a:rPr lang="en-US" sz="9600" dirty="0" err="1">
                    <a:solidFill>
                      <a:schemeClr val="bg2"/>
                    </a:solidFill>
                    <a:latin typeface="+mn-lt"/>
                  </a:rPr>
                  <a:t>dự</a:t>
                </a:r>
                <a:r>
                  <a:rPr lang="en-US" sz="9600" dirty="0">
                    <a:solidFill>
                      <a:schemeClr val="bg2"/>
                    </a:solidFill>
                    <a:latin typeface="+mn-lt"/>
                  </a:rPr>
                  <a:t> </a:t>
                </a:r>
                <a:r>
                  <a:rPr lang="en-US" sz="9600" dirty="0" err="1">
                    <a:solidFill>
                      <a:schemeClr val="bg2"/>
                    </a:solidFill>
                    <a:latin typeface="+mn-lt"/>
                  </a:rPr>
                  <a:t>án</a:t>
                </a:r>
                <a:r>
                  <a:rPr lang="en-US" sz="9600" dirty="0">
                    <a:solidFill>
                      <a:schemeClr val="bg2"/>
                    </a:solidFill>
                    <a:latin typeface="+mn-lt"/>
                  </a:rPr>
                  <a:t>:</a:t>
                </a:r>
              </a:p>
              <a:p>
                <a:r>
                  <a:rPr lang="en-US" sz="9600" dirty="0" err="1">
                    <a:solidFill>
                      <a:schemeClr val="bg2"/>
                    </a:solidFill>
                    <a:latin typeface="+mn-lt"/>
                  </a:rPr>
                  <a:t>Triển</a:t>
                </a:r>
                <a:r>
                  <a:rPr lang="en-US" sz="9600" dirty="0">
                    <a:solidFill>
                      <a:schemeClr val="bg2"/>
                    </a:solidFill>
                    <a:latin typeface="+mn-lt"/>
                  </a:rPr>
                  <a:t> </a:t>
                </a:r>
                <a:r>
                  <a:rPr lang="en-US" sz="9600" dirty="0" err="1">
                    <a:solidFill>
                      <a:schemeClr val="bg2"/>
                    </a:solidFill>
                    <a:latin typeface="+mn-lt"/>
                  </a:rPr>
                  <a:t>khai</a:t>
                </a:r>
                <a:r>
                  <a:rPr lang="en-US" sz="9600" dirty="0">
                    <a:solidFill>
                      <a:schemeClr val="bg2"/>
                    </a:solidFill>
                    <a:latin typeface="+mn-lt"/>
                  </a:rPr>
                  <a:t> ERP </a:t>
                </a:r>
                <a:r>
                  <a:rPr lang="en-US" sz="9600" dirty="0" err="1">
                    <a:solidFill>
                      <a:schemeClr val="bg2"/>
                    </a:solidFill>
                    <a:latin typeface="+mn-lt"/>
                  </a:rPr>
                  <a:t>cho</a:t>
                </a:r>
                <a:r>
                  <a:rPr lang="en-US" sz="9600" dirty="0">
                    <a:solidFill>
                      <a:schemeClr val="bg2"/>
                    </a:solidFill>
                    <a:latin typeface="+mn-lt"/>
                  </a:rPr>
                  <a:t> </a:t>
                </a:r>
                <a:r>
                  <a:rPr lang="en-US" sz="9600" dirty="0" err="1">
                    <a:solidFill>
                      <a:schemeClr val="bg2"/>
                    </a:solidFill>
                    <a:latin typeface="+mn-lt"/>
                  </a:rPr>
                  <a:t>khách</a:t>
                </a:r>
                <a:r>
                  <a:rPr lang="en-US" sz="9600" dirty="0">
                    <a:solidFill>
                      <a:schemeClr val="bg2"/>
                    </a:solidFill>
                    <a:latin typeface="+mn-lt"/>
                  </a:rPr>
                  <a:t> </a:t>
                </a:r>
                <a:r>
                  <a:rPr lang="en-US" sz="9600" dirty="0" err="1">
                    <a:solidFill>
                      <a:schemeClr val="bg2"/>
                    </a:solidFill>
                    <a:latin typeface="+mn-lt"/>
                  </a:rPr>
                  <a:t>sạn</a:t>
                </a:r>
                <a:r>
                  <a:rPr lang="en-US" sz="9600" dirty="0">
                    <a:solidFill>
                      <a:schemeClr val="bg2"/>
                    </a:solidFill>
                    <a:latin typeface="+mn-lt"/>
                  </a:rPr>
                  <a:t> </a:t>
                </a:r>
                <a:r>
                  <a:rPr lang="en-US" sz="9600" dirty="0" err="1">
                    <a:solidFill>
                      <a:schemeClr val="bg2"/>
                    </a:solidFill>
                    <a:latin typeface="+mn-lt"/>
                  </a:rPr>
                  <a:t>Trang</a:t>
                </a:r>
                <a:r>
                  <a:rPr lang="en-US" sz="9600" dirty="0">
                    <a:solidFill>
                      <a:schemeClr val="bg2"/>
                    </a:solidFill>
                    <a:latin typeface="+mn-lt"/>
                  </a:rPr>
                  <a:t> </a:t>
                </a:r>
                <a:r>
                  <a:rPr lang="en-US" sz="9600" dirty="0" err="1">
                    <a:solidFill>
                      <a:schemeClr val="bg2"/>
                    </a:solidFill>
                    <a:latin typeface="+mn-lt"/>
                  </a:rPr>
                  <a:t>Ngân</a:t>
                </a:r>
                <a:endParaRPr sz="9600" dirty="0">
                  <a:solidFill>
                    <a:schemeClr val="bg2"/>
                  </a:solidFill>
                  <a:latin typeface="+mn-lt"/>
                </a:endParaRPr>
              </a:p>
            </p:txBody>
          </p:sp>
        </p:grpSp>
        <p:sp>
          <p:nvSpPr>
            <p:cNvPr id="35" name="Shape 35"/>
            <p:cNvSpPr/>
            <p:nvPr/>
          </p:nvSpPr>
          <p:spPr>
            <a:xfrm rot="2700000">
              <a:off x="1459260" y="1228586"/>
              <a:ext cx="7590137" cy="7590137"/>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grpSp>
        <p:nvGrpSpPr>
          <p:cNvPr id="44" name="Group 44"/>
          <p:cNvGrpSpPr/>
          <p:nvPr/>
        </p:nvGrpSpPr>
        <p:grpSpPr>
          <a:xfrm>
            <a:off x="20898505" y="616719"/>
            <a:ext cx="2791033" cy="2791033"/>
            <a:chOff x="578041" y="578041"/>
            <a:chExt cx="2791032" cy="2791032"/>
          </a:xfrm>
        </p:grpSpPr>
        <p:sp>
          <p:nvSpPr>
            <p:cNvPr id="37" name="Shape 37"/>
            <p:cNvSpPr/>
            <p:nvPr/>
          </p:nvSpPr>
          <p:spPr>
            <a:xfrm rot="2700000">
              <a:off x="755754" y="755755"/>
              <a:ext cx="2435605" cy="2435604"/>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38" name="Shape 38"/>
            <p:cNvSpPr/>
            <p:nvPr/>
          </p:nvSpPr>
          <p:spPr>
            <a:xfrm rot="2700000">
              <a:off x="578041" y="578041"/>
              <a:ext cx="2791032" cy="2791032"/>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39" name="Shape 39"/>
            <p:cNvSpPr/>
            <p:nvPr/>
          </p:nvSpPr>
          <p:spPr>
            <a:xfrm rot="2700000">
              <a:off x="1141330" y="1141330"/>
              <a:ext cx="1664454" cy="1664454"/>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40" name="Shape 40"/>
            <p:cNvSpPr/>
            <p:nvPr/>
          </p:nvSpPr>
          <p:spPr>
            <a:xfrm rot="2700000">
              <a:off x="944052" y="944052"/>
              <a:ext cx="2059009" cy="205900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43" name="Group 43"/>
            <p:cNvGrpSpPr/>
            <p:nvPr/>
          </p:nvGrpSpPr>
          <p:grpSpPr>
            <a:xfrm>
              <a:off x="1698252" y="1699987"/>
              <a:ext cx="571420" cy="574233"/>
              <a:chOff x="0" y="27093"/>
              <a:chExt cx="571418" cy="574231"/>
            </a:xfrm>
          </p:grpSpPr>
          <p:sp>
            <p:nvSpPr>
              <p:cNvPr id="41" name="Shape 41"/>
              <p:cNvSpPr/>
              <p:nvPr/>
            </p:nvSpPr>
            <p:spPr>
              <a:xfrm flipV="1">
                <a:off x="275305" y="27093"/>
                <a:ext cx="0" cy="574231"/>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sp>
            <p:nvSpPr>
              <p:cNvPr id="42" name="Shape 42"/>
              <p:cNvSpPr/>
              <p:nvPr/>
            </p:nvSpPr>
            <p:spPr>
              <a:xfrm>
                <a:off x="0" y="300663"/>
                <a:ext cx="571418" cy="0"/>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grpSp>
      </p:grpSp>
      <p:grpSp>
        <p:nvGrpSpPr>
          <p:cNvPr id="52" name="Group 52"/>
          <p:cNvGrpSpPr/>
          <p:nvPr/>
        </p:nvGrpSpPr>
        <p:grpSpPr>
          <a:xfrm>
            <a:off x="3987129" y="10574195"/>
            <a:ext cx="6656144" cy="6656144"/>
            <a:chOff x="1378532" y="1378532"/>
            <a:chExt cx="6656143" cy="6656143"/>
          </a:xfrm>
        </p:grpSpPr>
        <p:sp>
          <p:nvSpPr>
            <p:cNvPr id="45" name="Shape 45"/>
            <p:cNvSpPr/>
            <p:nvPr/>
          </p:nvSpPr>
          <p:spPr>
            <a:xfrm rot="2700000">
              <a:off x="1802349" y="1802349"/>
              <a:ext cx="5808508" cy="5808508"/>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46" name="Shape 46"/>
            <p:cNvSpPr/>
            <p:nvPr/>
          </p:nvSpPr>
          <p:spPr>
            <a:xfrm rot="2700000">
              <a:off x="1378532" y="1378532"/>
              <a:ext cx="6656143" cy="6656143"/>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47" name="Shape 47"/>
            <p:cNvSpPr/>
            <p:nvPr/>
          </p:nvSpPr>
          <p:spPr>
            <a:xfrm rot="2700000">
              <a:off x="2721882" y="2721881"/>
              <a:ext cx="3969444" cy="3969444"/>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48" name="Shape 48"/>
            <p:cNvSpPr/>
            <p:nvPr/>
          </p:nvSpPr>
          <p:spPr>
            <a:xfrm rot="2700000">
              <a:off x="2251408" y="2251408"/>
              <a:ext cx="4910390" cy="4910390"/>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51" name="Group 51"/>
            <p:cNvGrpSpPr/>
            <p:nvPr/>
          </p:nvGrpSpPr>
          <p:grpSpPr>
            <a:xfrm>
              <a:off x="4050048" y="3838244"/>
              <a:ext cx="1312687" cy="1585390"/>
              <a:chOff x="0" y="-151329"/>
              <a:chExt cx="1312685" cy="1585388"/>
            </a:xfrm>
          </p:grpSpPr>
          <p:sp>
            <p:nvSpPr>
              <p:cNvPr id="49" name="Shape 49"/>
              <p:cNvSpPr/>
              <p:nvPr/>
            </p:nvSpPr>
            <p:spPr>
              <a:xfrm flipV="1">
                <a:off x="656555" y="-151329"/>
                <a:ext cx="0" cy="1585388"/>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sp>
            <p:nvSpPr>
              <p:cNvPr id="50" name="Shape 50"/>
              <p:cNvSpPr/>
              <p:nvPr/>
            </p:nvSpPr>
            <p:spPr>
              <a:xfrm>
                <a:off x="0" y="717030"/>
                <a:ext cx="1312685" cy="0"/>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grpSp>
      </p:grpSp>
      <p:grpSp>
        <p:nvGrpSpPr>
          <p:cNvPr id="60" name="Group 60"/>
          <p:cNvGrpSpPr/>
          <p:nvPr/>
        </p:nvGrpSpPr>
        <p:grpSpPr>
          <a:xfrm>
            <a:off x="17341765" y="8671898"/>
            <a:ext cx="3416470" cy="3416470"/>
            <a:chOff x="707573" y="707573"/>
            <a:chExt cx="3416469" cy="3416469"/>
          </a:xfrm>
        </p:grpSpPr>
        <p:sp>
          <p:nvSpPr>
            <p:cNvPr id="53" name="Shape 53"/>
            <p:cNvSpPr/>
            <p:nvPr/>
          </p:nvSpPr>
          <p:spPr>
            <a:xfrm rot="2700000">
              <a:off x="925110" y="925111"/>
              <a:ext cx="2981395" cy="2981394"/>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54" name="Shape 54"/>
            <p:cNvSpPr/>
            <p:nvPr/>
          </p:nvSpPr>
          <p:spPr>
            <a:xfrm rot="2700000">
              <a:off x="707573" y="707573"/>
              <a:ext cx="3416469" cy="341646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55" name="Shape 55"/>
            <p:cNvSpPr/>
            <p:nvPr/>
          </p:nvSpPr>
          <p:spPr>
            <a:xfrm rot="2700000">
              <a:off x="1397089" y="1397088"/>
              <a:ext cx="2037438" cy="203743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56" name="Shape 56"/>
            <p:cNvSpPr/>
            <p:nvPr/>
          </p:nvSpPr>
          <p:spPr>
            <a:xfrm rot="2700000">
              <a:off x="1155604" y="1155604"/>
              <a:ext cx="2520408" cy="2520408"/>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59" name="Group 59"/>
            <p:cNvGrpSpPr/>
            <p:nvPr/>
          </p:nvGrpSpPr>
          <p:grpSpPr>
            <a:xfrm>
              <a:off x="2078809" y="1996103"/>
              <a:ext cx="717997" cy="787743"/>
              <a:chOff x="-1" y="-51667"/>
              <a:chExt cx="717995" cy="787741"/>
            </a:xfrm>
          </p:grpSpPr>
          <p:sp>
            <p:nvSpPr>
              <p:cNvPr id="57" name="Shape 57"/>
              <p:cNvSpPr/>
              <p:nvPr/>
            </p:nvSpPr>
            <p:spPr>
              <a:xfrm flipV="1">
                <a:off x="336997" y="-51667"/>
                <a:ext cx="0" cy="787741"/>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sp>
            <p:nvSpPr>
              <p:cNvPr id="58" name="Shape 58"/>
              <p:cNvSpPr/>
              <p:nvPr/>
            </p:nvSpPr>
            <p:spPr>
              <a:xfrm>
                <a:off x="-1" y="368038"/>
                <a:ext cx="717995" cy="0"/>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grpSp>
      </p:grpSp>
      <p:grpSp>
        <p:nvGrpSpPr>
          <p:cNvPr id="68" name="Group 68"/>
          <p:cNvGrpSpPr/>
          <p:nvPr/>
        </p:nvGrpSpPr>
        <p:grpSpPr>
          <a:xfrm>
            <a:off x="876359" y="9404558"/>
            <a:ext cx="3416470" cy="3416470"/>
            <a:chOff x="707573" y="707573"/>
            <a:chExt cx="3416469" cy="3416469"/>
          </a:xfrm>
        </p:grpSpPr>
        <p:sp>
          <p:nvSpPr>
            <p:cNvPr id="61" name="Shape 61"/>
            <p:cNvSpPr/>
            <p:nvPr/>
          </p:nvSpPr>
          <p:spPr>
            <a:xfrm rot="2700000">
              <a:off x="925110" y="925111"/>
              <a:ext cx="2981395" cy="2981394"/>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62" name="Shape 62"/>
            <p:cNvSpPr/>
            <p:nvPr/>
          </p:nvSpPr>
          <p:spPr>
            <a:xfrm rot="2700000">
              <a:off x="707573" y="707573"/>
              <a:ext cx="3416469" cy="341646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63" name="Shape 63"/>
            <p:cNvSpPr/>
            <p:nvPr/>
          </p:nvSpPr>
          <p:spPr>
            <a:xfrm rot="2700000">
              <a:off x="1397089" y="1397088"/>
              <a:ext cx="2037438" cy="203743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64" name="Shape 64"/>
            <p:cNvSpPr/>
            <p:nvPr/>
          </p:nvSpPr>
          <p:spPr>
            <a:xfrm rot="2700000">
              <a:off x="1155604" y="1155604"/>
              <a:ext cx="2520408" cy="2520408"/>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67" name="Group 67"/>
            <p:cNvGrpSpPr/>
            <p:nvPr/>
          </p:nvGrpSpPr>
          <p:grpSpPr>
            <a:xfrm>
              <a:off x="2078810" y="2063089"/>
              <a:ext cx="665181" cy="720757"/>
              <a:chOff x="0" y="15319"/>
              <a:chExt cx="665179" cy="720755"/>
            </a:xfrm>
          </p:grpSpPr>
          <p:sp>
            <p:nvSpPr>
              <p:cNvPr id="65" name="Shape 65"/>
              <p:cNvSpPr/>
              <p:nvPr/>
            </p:nvSpPr>
            <p:spPr>
              <a:xfrm flipV="1">
                <a:off x="336997" y="15319"/>
                <a:ext cx="0" cy="720755"/>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sp>
            <p:nvSpPr>
              <p:cNvPr id="66" name="Shape 66"/>
              <p:cNvSpPr/>
              <p:nvPr/>
            </p:nvSpPr>
            <p:spPr>
              <a:xfrm>
                <a:off x="0" y="368038"/>
                <a:ext cx="665179" cy="0"/>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grpSp>
      </p:grpSp>
      <p:sp>
        <p:nvSpPr>
          <p:cNvPr id="69" name="Shape 69"/>
          <p:cNvSpPr/>
          <p:nvPr/>
        </p:nvSpPr>
        <p:spPr>
          <a:xfrm rot="2700000">
            <a:off x="8040616" y="-625061"/>
            <a:ext cx="2037439" cy="2037439"/>
          </a:xfrm>
          <a:prstGeom prst="rect">
            <a:avLst/>
          </a:prstGeom>
          <a:solidFill>
            <a:srgbClr val="072034"/>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72" name="Shape 72"/>
          <p:cNvSpPr/>
          <p:nvPr/>
        </p:nvSpPr>
        <p:spPr>
          <a:xfrm rot="2700000">
            <a:off x="12976682" y="11655881"/>
            <a:ext cx="2037439" cy="2037439"/>
          </a:xfrm>
          <a:prstGeom prst="rect">
            <a:avLst/>
          </a:prstGeom>
          <a:solidFill>
            <a:srgbClr val="072034"/>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73" name="Shape 73"/>
          <p:cNvSpPr/>
          <p:nvPr/>
        </p:nvSpPr>
        <p:spPr>
          <a:xfrm rot="2700000">
            <a:off x="23687016" y="7126214"/>
            <a:ext cx="2037439" cy="2037439"/>
          </a:xfrm>
          <a:prstGeom prst="rect">
            <a:avLst/>
          </a:prstGeom>
          <a:solidFill>
            <a:srgbClr val="072034"/>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 name="TextBox 1"/>
          <p:cNvSpPr txBox="1"/>
          <p:nvPr/>
        </p:nvSpPr>
        <p:spPr>
          <a:xfrm>
            <a:off x="10928959" y="6657400"/>
            <a:ext cx="11681945" cy="589392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5400" b="0" i="0" u="none" strike="noStrike" cap="none" spc="0" normalizeH="0" baseline="0" dirty="0">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GVHD: Cao </a:t>
            </a:r>
            <a:r>
              <a:rPr kumimoji="0" lang="en-US" sz="5400" b="0" i="0" u="none" strike="noStrike" cap="none" spc="0" normalizeH="0" baseline="0" dirty="0" err="1">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Thị</a:t>
            </a:r>
            <a:r>
              <a:rPr kumimoji="0" lang="en-US" sz="5400" b="0" i="0" u="none" strike="noStrike" cap="none" spc="0" normalizeH="0" dirty="0">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 </a:t>
            </a:r>
            <a:r>
              <a:rPr kumimoji="0" lang="en-US" sz="5400" b="0" i="0" u="none" strike="noStrike" cap="none" spc="0" normalizeH="0" dirty="0" err="1">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Nhâm</a:t>
            </a:r>
            <a:endParaRPr kumimoji="0" lang="en-US" sz="5400" b="0" i="0" u="none" strike="noStrike" cap="none" spc="0" normalizeH="0" dirty="0">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endParaRPr>
          </a:p>
          <a:p>
            <a:pPr marL="0" marR="0" indent="0" algn="l" defTabSz="825500" rtl="0" fontAlgn="auto" latinLnBrk="0" hangingPunct="0">
              <a:lnSpc>
                <a:spcPct val="100000"/>
              </a:lnSpc>
              <a:spcBef>
                <a:spcPts val="0"/>
              </a:spcBef>
              <a:spcAft>
                <a:spcPts val="0"/>
              </a:spcAft>
              <a:buClrTx/>
              <a:buSzTx/>
              <a:buFontTx/>
              <a:buNone/>
              <a:tabLst/>
            </a:pPr>
            <a:r>
              <a:rPr lang="en-US" sz="5400" baseline="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5400" baseline="0" dirty="0" err="1">
                <a:solidFill>
                  <a:schemeClr val="accent2">
                    <a:lumMod val="60000"/>
                    <a:lumOff val="40000"/>
                  </a:schemeClr>
                </a:solidFill>
                <a:latin typeface="Times New Roman" panose="02020603050405020304" pitchFamily="18" charset="0"/>
                <a:cs typeface="Times New Roman" panose="02020603050405020304" pitchFamily="18" charset="0"/>
              </a:rPr>
              <a:t>Nhóm</a:t>
            </a:r>
            <a:r>
              <a:rPr lang="en-US" sz="5400" dirty="0">
                <a:solidFill>
                  <a:schemeClr val="accent2">
                    <a:lumMod val="60000"/>
                    <a:lumOff val="40000"/>
                  </a:schemeClr>
                </a:solidFill>
                <a:latin typeface="Times New Roman" panose="02020603050405020304" pitchFamily="18" charset="0"/>
                <a:cs typeface="Times New Roman" panose="02020603050405020304" pitchFamily="18" charset="0"/>
              </a:rPr>
              <a:t> ERP:</a:t>
            </a:r>
          </a:p>
          <a:p>
            <a:pPr marL="685800" marR="0" indent="-685800" defTabSz="825500" rtl="0" fontAlgn="auto" latinLnBrk="0" hangingPunct="0">
              <a:lnSpc>
                <a:spcPct val="100000"/>
              </a:lnSpc>
              <a:spcBef>
                <a:spcPts val="0"/>
              </a:spcBef>
              <a:spcAft>
                <a:spcPts val="0"/>
              </a:spcAft>
              <a:buClrTx/>
              <a:buSzTx/>
              <a:buFont typeface="Wingdings" panose="05000000000000000000" pitchFamily="2" charset="2"/>
              <a:buChar char="v"/>
              <a:tabLst/>
            </a:pPr>
            <a:r>
              <a:rPr kumimoji="0" lang="en-US" sz="5400" b="0" i="0" u="none" strike="noStrike" cap="none" spc="0" normalizeH="0" baseline="0" dirty="0">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	</a:t>
            </a:r>
            <a:r>
              <a:rPr kumimoji="0" lang="en-US" sz="5400" b="0" i="0" u="none" strike="noStrike" cap="none" spc="0" normalizeH="0" baseline="0" dirty="0" err="1">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Trần</a:t>
            </a:r>
            <a:r>
              <a:rPr kumimoji="0" lang="en-US" sz="5400" b="0" i="0" u="none" strike="noStrike" cap="none" spc="0" normalizeH="0" dirty="0">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 </a:t>
            </a:r>
            <a:r>
              <a:rPr kumimoji="0" lang="en-US" sz="5400" b="0" i="0" u="none" strike="noStrike" cap="none" spc="0" normalizeH="0" dirty="0" err="1">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Đình</a:t>
            </a:r>
            <a:r>
              <a:rPr kumimoji="0" lang="en-US" sz="5400" b="0" i="0" u="none" strike="noStrike" cap="none" spc="0" normalizeH="0" dirty="0">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 </a:t>
            </a:r>
            <a:r>
              <a:rPr kumimoji="0" lang="en-US" sz="5400" b="0" i="0" u="none" strike="noStrike" cap="none" spc="0" normalizeH="0" dirty="0" err="1">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Hà</a:t>
            </a:r>
            <a:r>
              <a:rPr kumimoji="0" lang="en-US" sz="5400" b="0" i="0" u="none" strike="noStrike" cap="none" spc="0" normalizeH="0" dirty="0">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   41K21</a:t>
            </a:r>
          </a:p>
          <a:p>
            <a:pPr marL="685800" marR="0" indent="-685800" defTabSz="825500" rtl="0" fontAlgn="auto" latinLnBrk="0" hangingPunct="0">
              <a:lnSpc>
                <a:spcPct val="100000"/>
              </a:lnSpc>
              <a:spcBef>
                <a:spcPts val="0"/>
              </a:spcBef>
              <a:spcAft>
                <a:spcPts val="0"/>
              </a:spcAft>
              <a:buClrTx/>
              <a:buSzTx/>
              <a:buFont typeface="Wingdings" panose="05000000000000000000" pitchFamily="2" charset="2"/>
              <a:buChar char="v"/>
              <a:tabLst/>
            </a:pPr>
            <a:r>
              <a:rPr lang="en-US" sz="5400" baseline="0" dirty="0" err="1">
                <a:solidFill>
                  <a:schemeClr val="accent2">
                    <a:lumMod val="60000"/>
                    <a:lumOff val="40000"/>
                  </a:schemeClr>
                </a:solidFill>
                <a:latin typeface="Times New Roman" panose="02020603050405020304" pitchFamily="18" charset="0"/>
                <a:cs typeface="Times New Roman" panose="02020603050405020304" pitchFamily="18" charset="0"/>
              </a:rPr>
              <a:t>Trần</a:t>
            </a:r>
            <a:r>
              <a:rPr lang="en-US" sz="54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5400" dirty="0" err="1">
                <a:solidFill>
                  <a:schemeClr val="accent2">
                    <a:lumMod val="60000"/>
                    <a:lumOff val="40000"/>
                  </a:schemeClr>
                </a:solidFill>
                <a:latin typeface="Times New Roman" panose="02020603050405020304" pitchFamily="18" charset="0"/>
                <a:cs typeface="Times New Roman" panose="02020603050405020304" pitchFamily="18" charset="0"/>
              </a:rPr>
              <a:t>Thị</a:t>
            </a:r>
            <a:r>
              <a:rPr lang="en-US" sz="54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5400" dirty="0" err="1">
                <a:solidFill>
                  <a:schemeClr val="accent2">
                    <a:lumMod val="60000"/>
                    <a:lumOff val="40000"/>
                  </a:schemeClr>
                </a:solidFill>
                <a:latin typeface="Times New Roman" panose="02020603050405020304" pitchFamily="18" charset="0"/>
                <a:cs typeface="Times New Roman" panose="02020603050405020304" pitchFamily="18" charset="0"/>
              </a:rPr>
              <a:t>Phương</a:t>
            </a:r>
            <a:r>
              <a:rPr lang="en-US" sz="5400" dirty="0">
                <a:solidFill>
                  <a:schemeClr val="accent2">
                    <a:lumMod val="60000"/>
                    <a:lumOff val="40000"/>
                  </a:schemeClr>
                </a:solidFill>
                <a:latin typeface="Times New Roman" panose="02020603050405020304" pitchFamily="18" charset="0"/>
                <a:cs typeface="Times New Roman" panose="02020603050405020304" pitchFamily="18" charset="0"/>
              </a:rPr>
              <a:t> Dung  41K21</a:t>
            </a:r>
          </a:p>
          <a:p>
            <a:pPr marL="685800" marR="0" indent="-685800" defTabSz="825500" rtl="0" fontAlgn="auto" latinLnBrk="0" hangingPunct="0">
              <a:lnSpc>
                <a:spcPct val="100000"/>
              </a:lnSpc>
              <a:spcBef>
                <a:spcPts val="0"/>
              </a:spcBef>
              <a:spcAft>
                <a:spcPts val="0"/>
              </a:spcAft>
              <a:buClrTx/>
              <a:buSzTx/>
              <a:buFont typeface="Wingdings" panose="05000000000000000000" pitchFamily="2" charset="2"/>
              <a:buChar char="v"/>
              <a:tabLst/>
            </a:pPr>
            <a:r>
              <a:rPr kumimoji="0" lang="en-US" sz="5400" b="0" i="0" u="none" strike="noStrike" cap="none" spc="0" normalizeH="0" baseline="0" dirty="0" err="1">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Nguyễn</a:t>
            </a:r>
            <a:r>
              <a:rPr kumimoji="0" lang="en-US" sz="5400" b="0" i="0" u="none" strike="noStrike" cap="none" spc="0" normalizeH="0" dirty="0">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 </a:t>
            </a:r>
            <a:r>
              <a:rPr kumimoji="0" lang="en-US" sz="5400" b="0" i="0" u="none" strike="noStrike" cap="none" spc="0" normalizeH="0" dirty="0" err="1">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Thành</a:t>
            </a:r>
            <a:r>
              <a:rPr kumimoji="0" lang="en-US" sz="5400" b="0" i="0" u="none" strike="noStrike" cap="none" spc="0" normalizeH="0" dirty="0">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 </a:t>
            </a:r>
            <a:r>
              <a:rPr kumimoji="0" lang="en-US" sz="5400" b="0" i="0" u="none" strike="noStrike" cap="none" spc="0" normalizeH="0" dirty="0" err="1">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Kiêm</a:t>
            </a:r>
            <a:r>
              <a:rPr kumimoji="0" lang="en-US" sz="5400" b="0" i="0" u="none" strike="noStrike" cap="none" spc="0" normalizeH="0" dirty="0">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  41K21</a:t>
            </a:r>
          </a:p>
          <a:p>
            <a:pPr marL="685800" marR="0" indent="-685800" defTabSz="825500" rtl="0" fontAlgn="auto" latinLnBrk="0" hangingPunct="0">
              <a:lnSpc>
                <a:spcPct val="100000"/>
              </a:lnSpc>
              <a:spcBef>
                <a:spcPts val="0"/>
              </a:spcBef>
              <a:spcAft>
                <a:spcPts val="0"/>
              </a:spcAft>
              <a:buClrTx/>
              <a:buSzTx/>
              <a:buFont typeface="Wingdings" panose="05000000000000000000" pitchFamily="2" charset="2"/>
              <a:buChar char="v"/>
              <a:tabLst/>
            </a:pPr>
            <a:r>
              <a:rPr lang="en-US" sz="5400" baseline="0" dirty="0" err="1">
                <a:solidFill>
                  <a:schemeClr val="accent2">
                    <a:lumMod val="60000"/>
                    <a:lumOff val="40000"/>
                  </a:schemeClr>
                </a:solidFill>
                <a:latin typeface="Times New Roman" panose="02020603050405020304" pitchFamily="18" charset="0"/>
                <a:cs typeface="Times New Roman" panose="02020603050405020304" pitchFamily="18" charset="0"/>
              </a:rPr>
              <a:t>Ngô</a:t>
            </a:r>
            <a:r>
              <a:rPr lang="en-US" sz="54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5400" dirty="0" err="1">
                <a:solidFill>
                  <a:schemeClr val="accent2">
                    <a:lumMod val="60000"/>
                    <a:lumOff val="40000"/>
                  </a:schemeClr>
                </a:solidFill>
                <a:latin typeface="Times New Roman" panose="02020603050405020304" pitchFamily="18" charset="0"/>
                <a:cs typeface="Times New Roman" panose="02020603050405020304" pitchFamily="18" charset="0"/>
              </a:rPr>
              <a:t>Hữu</a:t>
            </a:r>
            <a:r>
              <a:rPr lang="en-US" sz="54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5400" dirty="0" err="1">
                <a:solidFill>
                  <a:schemeClr val="accent2">
                    <a:lumMod val="60000"/>
                    <a:lumOff val="40000"/>
                  </a:schemeClr>
                </a:solidFill>
                <a:latin typeface="Times New Roman" panose="02020603050405020304" pitchFamily="18" charset="0"/>
                <a:cs typeface="Times New Roman" panose="02020603050405020304" pitchFamily="18" charset="0"/>
              </a:rPr>
              <a:t>Hải</a:t>
            </a:r>
            <a:r>
              <a:rPr lang="en-US" sz="5400" dirty="0">
                <a:solidFill>
                  <a:schemeClr val="accent2">
                    <a:lumMod val="60000"/>
                    <a:lumOff val="40000"/>
                  </a:schemeClr>
                </a:solidFill>
                <a:latin typeface="Times New Roman" panose="02020603050405020304" pitchFamily="18" charset="0"/>
                <a:cs typeface="Times New Roman" panose="02020603050405020304" pitchFamily="18" charset="0"/>
              </a:rPr>
              <a:t>  42K14</a:t>
            </a:r>
          </a:p>
          <a:p>
            <a:pPr marL="685800" marR="0" indent="-685800" defTabSz="825500" rtl="0" fontAlgn="auto" latinLnBrk="0" hangingPunct="0">
              <a:lnSpc>
                <a:spcPct val="100000"/>
              </a:lnSpc>
              <a:spcBef>
                <a:spcPts val="0"/>
              </a:spcBef>
              <a:spcAft>
                <a:spcPts val="0"/>
              </a:spcAft>
              <a:buClrTx/>
              <a:buSzTx/>
              <a:buFont typeface="Wingdings" panose="05000000000000000000" pitchFamily="2" charset="2"/>
              <a:buChar char="v"/>
              <a:tabLst/>
            </a:pPr>
            <a:r>
              <a:rPr kumimoji="0" lang="en-US" sz="5400" b="0" i="0" u="none" strike="noStrike" cap="none" spc="0" normalizeH="0" baseline="0" dirty="0" err="1">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Nguyễn</a:t>
            </a:r>
            <a:r>
              <a:rPr kumimoji="0" lang="en-US" sz="5400" b="0" i="0" u="none" strike="noStrike" cap="none" spc="0" normalizeH="0" dirty="0">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 </a:t>
            </a:r>
            <a:r>
              <a:rPr kumimoji="0" lang="en-US" sz="5400" b="0" i="0" u="none" strike="noStrike" cap="none" spc="0" normalizeH="0" dirty="0" err="1">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Nhật</a:t>
            </a:r>
            <a:r>
              <a:rPr kumimoji="0" lang="en-US" sz="5400" b="0" i="0" u="none" strike="noStrike" cap="none" spc="0" normalizeH="0" dirty="0">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 </a:t>
            </a:r>
            <a:r>
              <a:rPr kumimoji="0" lang="en-US" sz="5400" b="0" i="0" u="none" strike="noStrike" cap="none" spc="0" normalizeH="0" dirty="0" err="1">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Trí</a:t>
            </a:r>
            <a:r>
              <a:rPr kumimoji="0" lang="en-US" sz="5400" b="0" i="0" u="none" strike="noStrike" cap="none" spc="0" normalizeH="0" baseline="0" dirty="0">
                <a:ln>
                  <a:noFill/>
                </a:ln>
                <a:solidFill>
                  <a:schemeClr val="accent2">
                    <a:lumMod val="60000"/>
                    <a:lumOff val="40000"/>
                  </a:schemeClr>
                </a:solidFill>
                <a:effectLst/>
                <a:uFillTx/>
                <a:latin typeface="Times New Roman" panose="02020603050405020304" pitchFamily="18" charset="0"/>
                <a:cs typeface="Times New Roman" panose="02020603050405020304" pitchFamily="18" charset="0"/>
                <a:sym typeface="Crimson Text"/>
              </a:rPr>
              <a:t>	42K21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7355" y="842777"/>
            <a:ext cx="7369326" cy="1200329"/>
          </a:xfrm>
          <a:prstGeom prst="rect">
            <a:avLst/>
          </a:prstGeom>
          <a:noFill/>
        </p:spPr>
        <p:txBody>
          <a:bodyPr wrap="none" rtlCol="0">
            <a:spAutoFit/>
          </a:bodyPr>
          <a:lstStyle/>
          <a:p>
            <a:pPr algn="ctr"/>
            <a:r>
              <a:rPr lang="en-US" sz="7200" dirty="0">
                <a:solidFill>
                  <a:schemeClr val="tx1">
                    <a:lumMod val="75000"/>
                    <a:lumOff val="25000"/>
                  </a:schemeClr>
                </a:solidFill>
                <a:latin typeface="+mj-lt"/>
              </a:rPr>
              <a:t>B. </a:t>
            </a:r>
            <a:r>
              <a:rPr lang="en-US" sz="7200" dirty="0" err="1">
                <a:solidFill>
                  <a:schemeClr val="tx1">
                    <a:lumMod val="75000"/>
                    <a:lumOff val="25000"/>
                  </a:schemeClr>
                </a:solidFill>
                <a:latin typeface="+mj-lt"/>
              </a:rPr>
              <a:t>Báo</a:t>
            </a:r>
            <a:r>
              <a:rPr lang="en-US" sz="7200" dirty="0">
                <a:solidFill>
                  <a:schemeClr val="tx1">
                    <a:lumMod val="75000"/>
                    <a:lumOff val="25000"/>
                  </a:schemeClr>
                </a:solidFill>
                <a:latin typeface="+mj-lt"/>
              </a:rPr>
              <a:t> </a:t>
            </a:r>
            <a:r>
              <a:rPr lang="en-US" sz="7200" dirty="0" err="1">
                <a:solidFill>
                  <a:schemeClr val="tx1">
                    <a:lumMod val="75000"/>
                    <a:lumOff val="25000"/>
                  </a:schemeClr>
                </a:solidFill>
                <a:latin typeface="+mj-lt"/>
              </a:rPr>
              <a:t>cáo</a:t>
            </a:r>
            <a:r>
              <a:rPr lang="en-US" sz="7200" dirty="0">
                <a:solidFill>
                  <a:schemeClr val="tx1">
                    <a:lumMod val="75000"/>
                    <a:lumOff val="25000"/>
                  </a:schemeClr>
                </a:solidFill>
                <a:latin typeface="+mj-lt"/>
              </a:rPr>
              <a:t> </a:t>
            </a:r>
            <a:r>
              <a:rPr lang="en-US" sz="7200" dirty="0" err="1">
                <a:solidFill>
                  <a:schemeClr val="tx1">
                    <a:lumMod val="75000"/>
                    <a:lumOff val="25000"/>
                  </a:schemeClr>
                </a:solidFill>
                <a:latin typeface="+mj-lt"/>
              </a:rPr>
              <a:t>dự</a:t>
            </a:r>
            <a:r>
              <a:rPr lang="en-US" sz="7200" dirty="0">
                <a:solidFill>
                  <a:schemeClr val="tx1">
                    <a:lumMod val="75000"/>
                    <a:lumOff val="25000"/>
                  </a:schemeClr>
                </a:solidFill>
                <a:latin typeface="+mj-lt"/>
              </a:rPr>
              <a:t> </a:t>
            </a:r>
            <a:r>
              <a:rPr lang="en-US" sz="7200" dirty="0" err="1">
                <a:solidFill>
                  <a:schemeClr val="tx1">
                    <a:lumMod val="75000"/>
                    <a:lumOff val="25000"/>
                  </a:schemeClr>
                </a:solidFill>
                <a:latin typeface="+mj-lt"/>
              </a:rPr>
              <a:t>án</a:t>
            </a:r>
            <a:endParaRPr lang="en-US" sz="7200" dirty="0">
              <a:solidFill>
                <a:schemeClr val="tx1">
                  <a:lumMod val="75000"/>
                  <a:lumOff val="25000"/>
                </a:schemeClr>
              </a:solidFill>
              <a:latin typeface="+mj-lt"/>
            </a:endParaRPr>
          </a:p>
        </p:txBody>
      </p:sp>
      <p:grpSp>
        <p:nvGrpSpPr>
          <p:cNvPr id="76" name="Group 75"/>
          <p:cNvGrpSpPr/>
          <p:nvPr/>
        </p:nvGrpSpPr>
        <p:grpSpPr>
          <a:xfrm>
            <a:off x="8976175" y="3205442"/>
            <a:ext cx="6560118" cy="8069268"/>
            <a:chOff x="976312" y="576263"/>
            <a:chExt cx="4332288" cy="5197475"/>
          </a:xfrm>
        </p:grpSpPr>
        <p:sp>
          <p:nvSpPr>
            <p:cNvPr id="77" name="Freeform 76"/>
            <p:cNvSpPr>
              <a:spLocks noEditPoints="1"/>
            </p:cNvSpPr>
            <p:nvPr/>
          </p:nvSpPr>
          <p:spPr bwMode="auto">
            <a:xfrm>
              <a:off x="2011363" y="3673475"/>
              <a:ext cx="1274763" cy="404812"/>
            </a:xfrm>
            <a:custGeom>
              <a:avLst/>
              <a:gdLst>
                <a:gd name="T0" fmla="*/ 0 w 339"/>
                <a:gd name="T1" fmla="*/ 28 h 108"/>
                <a:gd name="T2" fmla="*/ 26 w 339"/>
                <a:gd name="T3" fmla="*/ 30 h 108"/>
                <a:gd name="T4" fmla="*/ 0 w 339"/>
                <a:gd name="T5" fmla="*/ 28 h 108"/>
                <a:gd name="T6" fmla="*/ 330 w 339"/>
                <a:gd name="T7" fmla="*/ 108 h 108"/>
                <a:gd name="T8" fmla="*/ 250 w 339"/>
                <a:gd name="T9" fmla="*/ 62 h 108"/>
                <a:gd name="T10" fmla="*/ 204 w 339"/>
                <a:gd name="T11" fmla="*/ 62 h 108"/>
                <a:gd name="T12" fmla="*/ 165 w 339"/>
                <a:gd name="T13" fmla="*/ 0 h 108"/>
                <a:gd name="T14" fmla="*/ 325 w 339"/>
                <a:gd name="T15" fmla="*/ 62 h 108"/>
                <a:gd name="T16" fmla="*/ 279 w 339"/>
                <a:gd name="T17" fmla="*/ 62 h 108"/>
                <a:gd name="T18" fmla="*/ 339 w 339"/>
                <a:gd name="T19" fmla="*/ 102 h 108"/>
                <a:gd name="T20" fmla="*/ 330 w 339"/>
                <a:gd name="T21" fmla="*/ 108 h 108"/>
                <a:gd name="T22" fmla="*/ 18 w 339"/>
                <a:gd name="T23" fmla="*/ 34 h 108"/>
                <a:gd name="T24" fmla="*/ 13 w 339"/>
                <a:gd name="T25" fmla="*/ 29 h 108"/>
                <a:gd name="T26" fmla="*/ 12 w 339"/>
                <a:gd name="T27" fmla="*/ 27 h 108"/>
                <a:gd name="T28" fmla="*/ 5 w 339"/>
                <a:gd name="T29" fmla="*/ 28 h 108"/>
                <a:gd name="T30" fmla="*/ 12 w 339"/>
                <a:gd name="T31" fmla="*/ 33 h 108"/>
                <a:gd name="T32" fmla="*/ 18 w 339"/>
                <a:gd name="T33" fmla="*/ 34 h 108"/>
                <a:gd name="T34" fmla="*/ 183 w 339"/>
                <a:gd name="T35" fmla="*/ 84 h 108"/>
                <a:gd name="T36" fmla="*/ 182 w 339"/>
                <a:gd name="T37" fmla="*/ 84 h 108"/>
                <a:gd name="T38" fmla="*/ 184 w 339"/>
                <a:gd name="T39" fmla="*/ 84 h 108"/>
                <a:gd name="T40" fmla="*/ 183 w 339"/>
                <a:gd name="T41" fmla="*/ 8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9" h="108">
                  <a:moveTo>
                    <a:pt x="0" y="28"/>
                  </a:moveTo>
                  <a:cubicBezTo>
                    <a:pt x="0" y="28"/>
                    <a:pt x="13" y="29"/>
                    <a:pt x="26" y="30"/>
                  </a:cubicBezTo>
                  <a:lnTo>
                    <a:pt x="0" y="28"/>
                  </a:lnTo>
                  <a:close/>
                  <a:moveTo>
                    <a:pt x="330" y="108"/>
                  </a:moveTo>
                  <a:cubicBezTo>
                    <a:pt x="250" y="62"/>
                    <a:pt x="250" y="62"/>
                    <a:pt x="250" y="62"/>
                  </a:cubicBezTo>
                  <a:cubicBezTo>
                    <a:pt x="204" y="62"/>
                    <a:pt x="204" y="62"/>
                    <a:pt x="204" y="62"/>
                  </a:cubicBezTo>
                  <a:cubicBezTo>
                    <a:pt x="165" y="0"/>
                    <a:pt x="165" y="0"/>
                    <a:pt x="165" y="0"/>
                  </a:cubicBezTo>
                  <a:cubicBezTo>
                    <a:pt x="325" y="62"/>
                    <a:pt x="325" y="62"/>
                    <a:pt x="325" y="62"/>
                  </a:cubicBezTo>
                  <a:cubicBezTo>
                    <a:pt x="279" y="62"/>
                    <a:pt x="279" y="62"/>
                    <a:pt x="279" y="62"/>
                  </a:cubicBezTo>
                  <a:cubicBezTo>
                    <a:pt x="339" y="102"/>
                    <a:pt x="339" y="102"/>
                    <a:pt x="339" y="102"/>
                  </a:cubicBezTo>
                  <a:lnTo>
                    <a:pt x="330" y="108"/>
                  </a:lnTo>
                  <a:close/>
                  <a:moveTo>
                    <a:pt x="18" y="34"/>
                  </a:moveTo>
                  <a:cubicBezTo>
                    <a:pt x="16" y="32"/>
                    <a:pt x="14" y="31"/>
                    <a:pt x="13" y="29"/>
                  </a:cubicBezTo>
                  <a:cubicBezTo>
                    <a:pt x="12" y="28"/>
                    <a:pt x="12" y="28"/>
                    <a:pt x="12" y="27"/>
                  </a:cubicBezTo>
                  <a:cubicBezTo>
                    <a:pt x="8" y="27"/>
                    <a:pt x="5" y="27"/>
                    <a:pt x="5" y="28"/>
                  </a:cubicBezTo>
                  <a:cubicBezTo>
                    <a:pt x="3" y="28"/>
                    <a:pt x="8" y="31"/>
                    <a:pt x="12" y="33"/>
                  </a:cubicBezTo>
                  <a:cubicBezTo>
                    <a:pt x="14" y="33"/>
                    <a:pt x="16" y="34"/>
                    <a:pt x="18" y="34"/>
                  </a:cubicBezTo>
                  <a:close/>
                  <a:moveTo>
                    <a:pt x="183" y="84"/>
                  </a:moveTo>
                  <a:cubicBezTo>
                    <a:pt x="182" y="84"/>
                    <a:pt x="182" y="84"/>
                    <a:pt x="182" y="84"/>
                  </a:cubicBezTo>
                  <a:cubicBezTo>
                    <a:pt x="184" y="84"/>
                    <a:pt x="184" y="84"/>
                    <a:pt x="184" y="84"/>
                  </a:cubicBezTo>
                  <a:lnTo>
                    <a:pt x="183" y="84"/>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78" name="Freeform 77"/>
            <p:cNvSpPr>
              <a:spLocks/>
            </p:cNvSpPr>
            <p:nvPr/>
          </p:nvSpPr>
          <p:spPr bwMode="auto">
            <a:xfrm>
              <a:off x="2198688" y="2338388"/>
              <a:ext cx="1865313" cy="1052512"/>
            </a:xfrm>
            <a:custGeom>
              <a:avLst/>
              <a:gdLst>
                <a:gd name="T0" fmla="*/ 408 w 496"/>
                <a:gd name="T1" fmla="*/ 49 h 280"/>
                <a:gd name="T2" fmla="*/ 408 w 496"/>
                <a:gd name="T3" fmla="*/ 230 h 280"/>
                <a:gd name="T4" fmla="*/ 88 w 496"/>
                <a:gd name="T5" fmla="*/ 230 h 280"/>
                <a:gd name="T6" fmla="*/ 88 w 496"/>
                <a:gd name="T7" fmla="*/ 49 h 280"/>
                <a:gd name="T8" fmla="*/ 408 w 496"/>
                <a:gd name="T9" fmla="*/ 49 h 280"/>
              </a:gdLst>
              <a:ahLst/>
              <a:cxnLst>
                <a:cxn ang="0">
                  <a:pos x="T0" y="T1"/>
                </a:cxn>
                <a:cxn ang="0">
                  <a:pos x="T2" y="T3"/>
                </a:cxn>
                <a:cxn ang="0">
                  <a:pos x="T4" y="T5"/>
                </a:cxn>
                <a:cxn ang="0">
                  <a:pos x="T6" y="T7"/>
                </a:cxn>
                <a:cxn ang="0">
                  <a:pos x="T8" y="T9"/>
                </a:cxn>
              </a:cxnLst>
              <a:rect l="0" t="0" r="r" b="b"/>
              <a:pathLst>
                <a:path w="496" h="280">
                  <a:moveTo>
                    <a:pt x="408" y="49"/>
                  </a:moveTo>
                  <a:cubicBezTo>
                    <a:pt x="496" y="99"/>
                    <a:pt x="496" y="180"/>
                    <a:pt x="408" y="230"/>
                  </a:cubicBezTo>
                  <a:cubicBezTo>
                    <a:pt x="319" y="280"/>
                    <a:pt x="176" y="280"/>
                    <a:pt x="88" y="230"/>
                  </a:cubicBezTo>
                  <a:cubicBezTo>
                    <a:pt x="0" y="180"/>
                    <a:pt x="0" y="99"/>
                    <a:pt x="88" y="49"/>
                  </a:cubicBezTo>
                  <a:cubicBezTo>
                    <a:pt x="176" y="0"/>
                    <a:pt x="319" y="0"/>
                    <a:pt x="408" y="49"/>
                  </a:cubicBezTo>
                </a:path>
              </a:pathLst>
            </a:custGeom>
            <a:solidFill>
              <a:srgbClr val="EC8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79" name="Freeform 78"/>
            <p:cNvSpPr>
              <a:spLocks/>
            </p:cNvSpPr>
            <p:nvPr/>
          </p:nvSpPr>
          <p:spPr bwMode="auto">
            <a:xfrm>
              <a:off x="976312" y="3176588"/>
              <a:ext cx="4332288" cy="2597150"/>
            </a:xfrm>
            <a:custGeom>
              <a:avLst/>
              <a:gdLst>
                <a:gd name="T0" fmla="*/ 947 w 1152"/>
                <a:gd name="T1" fmla="*/ 123 h 691"/>
                <a:gd name="T2" fmla="*/ 947 w 1152"/>
                <a:gd name="T3" fmla="*/ 568 h 691"/>
                <a:gd name="T4" fmla="*/ 205 w 1152"/>
                <a:gd name="T5" fmla="*/ 568 h 691"/>
                <a:gd name="T6" fmla="*/ 205 w 1152"/>
                <a:gd name="T7" fmla="*/ 123 h 691"/>
                <a:gd name="T8" fmla="*/ 947 w 1152"/>
                <a:gd name="T9" fmla="*/ 123 h 691"/>
              </a:gdLst>
              <a:ahLst/>
              <a:cxnLst>
                <a:cxn ang="0">
                  <a:pos x="T0" y="T1"/>
                </a:cxn>
                <a:cxn ang="0">
                  <a:pos x="T2" y="T3"/>
                </a:cxn>
                <a:cxn ang="0">
                  <a:pos x="T4" y="T5"/>
                </a:cxn>
                <a:cxn ang="0">
                  <a:pos x="T6" y="T7"/>
                </a:cxn>
                <a:cxn ang="0">
                  <a:pos x="T8" y="T9"/>
                </a:cxn>
              </a:cxnLst>
              <a:rect l="0" t="0" r="r" b="b"/>
              <a:pathLst>
                <a:path w="1152" h="691">
                  <a:moveTo>
                    <a:pt x="947" y="123"/>
                  </a:moveTo>
                  <a:cubicBezTo>
                    <a:pt x="1152" y="246"/>
                    <a:pt x="1152" y="445"/>
                    <a:pt x="947" y="568"/>
                  </a:cubicBezTo>
                  <a:cubicBezTo>
                    <a:pt x="742" y="691"/>
                    <a:pt x="410" y="691"/>
                    <a:pt x="205" y="568"/>
                  </a:cubicBezTo>
                  <a:cubicBezTo>
                    <a:pt x="0" y="445"/>
                    <a:pt x="0" y="246"/>
                    <a:pt x="205" y="123"/>
                  </a:cubicBezTo>
                  <a:cubicBezTo>
                    <a:pt x="410" y="0"/>
                    <a:pt x="742" y="0"/>
                    <a:pt x="947" y="123"/>
                  </a:cubicBezTo>
                </a:path>
              </a:pathLst>
            </a:custGeom>
            <a:solidFill>
              <a:schemeClr val="accent1">
                <a:lumMod val="75000"/>
              </a:schemeClr>
            </a:solidFill>
            <a:ln>
              <a:noFill/>
            </a:ln>
          </p:spPr>
          <p:txBody>
            <a:bodyPr vert="horz" wrap="square" lIns="182880" tIns="91440" rIns="182880" bIns="91440" numCol="1" anchor="t" anchorCtr="0" compatLnSpc="1">
              <a:prstTxWarp prst="textNoShape">
                <a:avLst/>
              </a:prstTxWarp>
            </a:bodyPr>
            <a:lstStyle/>
            <a:p>
              <a:endParaRPr lang="en-US" sz="5600"/>
            </a:p>
          </p:txBody>
        </p:sp>
        <p:sp>
          <p:nvSpPr>
            <p:cNvPr id="80" name="Rectangle 79"/>
            <p:cNvSpPr>
              <a:spLocks noChangeArrowheads="1"/>
            </p:cNvSpPr>
            <p:nvPr/>
          </p:nvSpPr>
          <p:spPr bwMode="auto">
            <a:xfrm>
              <a:off x="1168400" y="3948113"/>
              <a:ext cx="3944938" cy="547687"/>
            </a:xfrm>
            <a:prstGeom prst="rect">
              <a:avLst/>
            </a:prstGeom>
            <a:solidFill>
              <a:schemeClr val="accent1">
                <a:lumMod val="75000"/>
              </a:schemeClr>
            </a:solidFill>
            <a:ln>
              <a:noFill/>
            </a:ln>
          </p:spPr>
          <p:txBody>
            <a:bodyPr vert="horz" wrap="square" lIns="182880" tIns="91440" rIns="182880" bIns="91440" numCol="1" anchor="t" anchorCtr="0" compatLnSpc="1">
              <a:prstTxWarp prst="textNoShape">
                <a:avLst/>
              </a:prstTxWarp>
            </a:bodyPr>
            <a:lstStyle/>
            <a:p>
              <a:endParaRPr lang="en-US" sz="5600"/>
            </a:p>
          </p:txBody>
        </p:sp>
        <p:sp>
          <p:nvSpPr>
            <p:cNvPr id="81" name="Rectangle 80"/>
            <p:cNvSpPr>
              <a:spLocks noChangeArrowheads="1"/>
            </p:cNvSpPr>
            <p:nvPr/>
          </p:nvSpPr>
          <p:spPr bwMode="auto">
            <a:xfrm>
              <a:off x="1168400" y="3948113"/>
              <a:ext cx="394493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82" name="Freeform 81"/>
            <p:cNvSpPr>
              <a:spLocks/>
            </p:cNvSpPr>
            <p:nvPr/>
          </p:nvSpPr>
          <p:spPr bwMode="auto">
            <a:xfrm>
              <a:off x="976312" y="2670175"/>
              <a:ext cx="4332288" cy="2597150"/>
            </a:xfrm>
            <a:custGeom>
              <a:avLst/>
              <a:gdLst>
                <a:gd name="T0" fmla="*/ 947 w 1152"/>
                <a:gd name="T1" fmla="*/ 123 h 691"/>
                <a:gd name="T2" fmla="*/ 947 w 1152"/>
                <a:gd name="T3" fmla="*/ 568 h 691"/>
                <a:gd name="T4" fmla="*/ 205 w 1152"/>
                <a:gd name="T5" fmla="*/ 568 h 691"/>
                <a:gd name="T6" fmla="*/ 205 w 1152"/>
                <a:gd name="T7" fmla="*/ 123 h 691"/>
                <a:gd name="T8" fmla="*/ 947 w 1152"/>
                <a:gd name="T9" fmla="*/ 123 h 691"/>
              </a:gdLst>
              <a:ahLst/>
              <a:cxnLst>
                <a:cxn ang="0">
                  <a:pos x="T0" y="T1"/>
                </a:cxn>
                <a:cxn ang="0">
                  <a:pos x="T2" y="T3"/>
                </a:cxn>
                <a:cxn ang="0">
                  <a:pos x="T4" y="T5"/>
                </a:cxn>
                <a:cxn ang="0">
                  <a:pos x="T6" y="T7"/>
                </a:cxn>
                <a:cxn ang="0">
                  <a:pos x="T8" y="T9"/>
                </a:cxn>
              </a:cxnLst>
              <a:rect l="0" t="0" r="r" b="b"/>
              <a:pathLst>
                <a:path w="1152" h="691">
                  <a:moveTo>
                    <a:pt x="947" y="123"/>
                  </a:moveTo>
                  <a:cubicBezTo>
                    <a:pt x="1152" y="245"/>
                    <a:pt x="1152" y="445"/>
                    <a:pt x="947" y="568"/>
                  </a:cubicBezTo>
                  <a:cubicBezTo>
                    <a:pt x="742" y="691"/>
                    <a:pt x="410" y="691"/>
                    <a:pt x="205" y="568"/>
                  </a:cubicBezTo>
                  <a:cubicBezTo>
                    <a:pt x="0" y="445"/>
                    <a:pt x="0" y="245"/>
                    <a:pt x="205" y="123"/>
                  </a:cubicBezTo>
                  <a:cubicBezTo>
                    <a:pt x="410" y="0"/>
                    <a:pt x="742" y="0"/>
                    <a:pt x="947" y="123"/>
                  </a:cubicBezTo>
                </a:path>
              </a:pathLst>
            </a:custGeom>
            <a:solidFill>
              <a:schemeClr val="accent1"/>
            </a:solidFill>
            <a:ln>
              <a:noFill/>
            </a:ln>
          </p:spPr>
          <p:txBody>
            <a:bodyPr vert="horz" wrap="square" lIns="182880" tIns="91440" rIns="182880" bIns="91440" numCol="1" anchor="t" anchorCtr="0" compatLnSpc="1">
              <a:prstTxWarp prst="textNoShape">
                <a:avLst/>
              </a:prstTxWarp>
            </a:bodyPr>
            <a:lstStyle/>
            <a:p>
              <a:endParaRPr lang="en-US" sz="5600"/>
            </a:p>
          </p:txBody>
        </p:sp>
        <p:sp>
          <p:nvSpPr>
            <p:cNvPr id="83" name="Freeform 82"/>
            <p:cNvSpPr>
              <a:spLocks noEditPoints="1"/>
            </p:cNvSpPr>
            <p:nvPr/>
          </p:nvSpPr>
          <p:spPr bwMode="auto">
            <a:xfrm>
              <a:off x="1179513" y="3948113"/>
              <a:ext cx="1441450" cy="638175"/>
            </a:xfrm>
            <a:custGeom>
              <a:avLst/>
              <a:gdLst>
                <a:gd name="T0" fmla="*/ 130 w 383"/>
                <a:gd name="T1" fmla="*/ 54 h 170"/>
                <a:gd name="T2" fmla="*/ 93 w 383"/>
                <a:gd name="T3" fmla="*/ 26 h 170"/>
                <a:gd name="T4" fmla="*/ 103 w 383"/>
                <a:gd name="T5" fmla="*/ 52 h 170"/>
                <a:gd name="T6" fmla="*/ 107 w 383"/>
                <a:gd name="T7" fmla="*/ 78 h 170"/>
                <a:gd name="T8" fmla="*/ 152 w 383"/>
                <a:gd name="T9" fmla="*/ 80 h 170"/>
                <a:gd name="T10" fmla="*/ 165 w 383"/>
                <a:gd name="T11" fmla="*/ 79 h 170"/>
                <a:gd name="T12" fmla="*/ 280 w 383"/>
                <a:gd name="T13" fmla="*/ 135 h 170"/>
                <a:gd name="T14" fmla="*/ 280 w 383"/>
                <a:gd name="T15" fmla="*/ 136 h 170"/>
                <a:gd name="T16" fmla="*/ 280 w 383"/>
                <a:gd name="T17" fmla="*/ 136 h 170"/>
                <a:gd name="T18" fmla="*/ 280 w 383"/>
                <a:gd name="T19" fmla="*/ 136 h 170"/>
                <a:gd name="T20" fmla="*/ 280 w 383"/>
                <a:gd name="T21" fmla="*/ 137 h 170"/>
                <a:gd name="T22" fmla="*/ 281 w 383"/>
                <a:gd name="T23" fmla="*/ 137 h 170"/>
                <a:gd name="T24" fmla="*/ 281 w 383"/>
                <a:gd name="T25" fmla="*/ 137 h 170"/>
                <a:gd name="T26" fmla="*/ 281 w 383"/>
                <a:gd name="T27" fmla="*/ 137 h 170"/>
                <a:gd name="T28" fmla="*/ 282 w 383"/>
                <a:gd name="T29" fmla="*/ 138 h 170"/>
                <a:gd name="T30" fmla="*/ 282 w 383"/>
                <a:gd name="T31" fmla="*/ 138 h 170"/>
                <a:gd name="T32" fmla="*/ 283 w 383"/>
                <a:gd name="T33" fmla="*/ 138 h 170"/>
                <a:gd name="T34" fmla="*/ 284 w 383"/>
                <a:gd name="T35" fmla="*/ 139 h 170"/>
                <a:gd name="T36" fmla="*/ 285 w 383"/>
                <a:gd name="T37" fmla="*/ 139 h 170"/>
                <a:gd name="T38" fmla="*/ 286 w 383"/>
                <a:gd name="T39" fmla="*/ 139 h 170"/>
                <a:gd name="T40" fmla="*/ 286 w 383"/>
                <a:gd name="T41" fmla="*/ 139 h 170"/>
                <a:gd name="T42" fmla="*/ 287 w 383"/>
                <a:gd name="T43" fmla="*/ 140 h 170"/>
                <a:gd name="T44" fmla="*/ 287 w 383"/>
                <a:gd name="T45" fmla="*/ 140 h 170"/>
                <a:gd name="T46" fmla="*/ 297 w 383"/>
                <a:gd name="T47" fmla="*/ 141 h 170"/>
                <a:gd name="T48" fmla="*/ 298 w 383"/>
                <a:gd name="T49" fmla="*/ 141 h 170"/>
                <a:gd name="T50" fmla="*/ 299 w 383"/>
                <a:gd name="T51" fmla="*/ 141 h 170"/>
                <a:gd name="T52" fmla="*/ 300 w 383"/>
                <a:gd name="T53" fmla="*/ 141 h 170"/>
                <a:gd name="T54" fmla="*/ 301 w 383"/>
                <a:gd name="T55" fmla="*/ 141 h 170"/>
                <a:gd name="T56" fmla="*/ 302 w 383"/>
                <a:gd name="T57" fmla="*/ 141 h 170"/>
                <a:gd name="T58" fmla="*/ 303 w 383"/>
                <a:gd name="T59" fmla="*/ 141 h 170"/>
                <a:gd name="T60" fmla="*/ 304 w 383"/>
                <a:gd name="T61" fmla="*/ 142 h 170"/>
                <a:gd name="T62" fmla="*/ 306 w 383"/>
                <a:gd name="T63" fmla="*/ 142 h 170"/>
                <a:gd name="T64" fmla="*/ 347 w 383"/>
                <a:gd name="T65" fmla="*/ 169 h 170"/>
                <a:gd name="T66" fmla="*/ 343 w 383"/>
                <a:gd name="T67" fmla="*/ 166 h 170"/>
                <a:gd name="T68" fmla="*/ 344 w 383"/>
                <a:gd name="T69" fmla="*/ 166 h 170"/>
                <a:gd name="T70" fmla="*/ 344 w 383"/>
                <a:gd name="T71" fmla="*/ 166 h 170"/>
                <a:gd name="T72" fmla="*/ 345 w 383"/>
                <a:gd name="T73" fmla="*/ 166 h 170"/>
                <a:gd name="T74" fmla="*/ 346 w 383"/>
                <a:gd name="T75" fmla="*/ 166 h 170"/>
                <a:gd name="T76" fmla="*/ 347 w 383"/>
                <a:gd name="T77" fmla="*/ 166 h 170"/>
                <a:gd name="T78" fmla="*/ 348 w 383"/>
                <a:gd name="T79" fmla="*/ 166 h 170"/>
                <a:gd name="T80" fmla="*/ 352 w 383"/>
                <a:gd name="T81" fmla="*/ 167 h 170"/>
                <a:gd name="T82" fmla="*/ 353 w 383"/>
                <a:gd name="T83" fmla="*/ 167 h 170"/>
                <a:gd name="T84" fmla="*/ 355 w 383"/>
                <a:gd name="T85" fmla="*/ 167 h 170"/>
                <a:gd name="T86" fmla="*/ 357 w 383"/>
                <a:gd name="T87" fmla="*/ 168 h 170"/>
                <a:gd name="T88" fmla="*/ 359 w 383"/>
                <a:gd name="T89" fmla="*/ 168 h 170"/>
                <a:gd name="T90" fmla="*/ 362 w 383"/>
                <a:gd name="T91" fmla="*/ 168 h 170"/>
                <a:gd name="T92" fmla="*/ 364 w 383"/>
                <a:gd name="T93" fmla="*/ 169 h 170"/>
                <a:gd name="T94" fmla="*/ 368 w 383"/>
                <a:gd name="T95" fmla="*/ 169 h 170"/>
                <a:gd name="T96" fmla="*/ 370 w 383"/>
                <a:gd name="T97" fmla="*/ 169 h 170"/>
                <a:gd name="T98" fmla="*/ 372 w 383"/>
                <a:gd name="T99" fmla="*/ 169 h 170"/>
                <a:gd name="T100" fmla="*/ 375 w 383"/>
                <a:gd name="T101" fmla="*/ 169 h 170"/>
                <a:gd name="T102" fmla="*/ 377 w 383"/>
                <a:gd name="T103" fmla="*/ 169 h 170"/>
                <a:gd name="T104" fmla="*/ 362 w 383"/>
                <a:gd name="T105" fmla="*/ 157 h 170"/>
                <a:gd name="T106" fmla="*/ 194 w 383"/>
                <a:gd name="T107" fmla="*/ 50 h 170"/>
                <a:gd name="T108" fmla="*/ 321 w 383"/>
                <a:gd name="T109" fmla="*/ 58 h 170"/>
                <a:gd name="T110" fmla="*/ 305 w 383"/>
                <a:gd name="T111" fmla="*/ 53 h 170"/>
                <a:gd name="T112" fmla="*/ 147 w 383"/>
                <a:gd name="T113" fmla="*/ 32 h 170"/>
                <a:gd name="T114" fmla="*/ 46 w 383"/>
                <a:gd name="T11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3" h="170">
                  <a:moveTo>
                    <a:pt x="130" y="54"/>
                  </a:moveTo>
                  <a:cubicBezTo>
                    <a:pt x="130" y="53"/>
                    <a:pt x="130" y="53"/>
                    <a:pt x="130" y="53"/>
                  </a:cubicBezTo>
                  <a:cubicBezTo>
                    <a:pt x="130" y="53"/>
                    <a:pt x="130" y="53"/>
                    <a:pt x="130" y="53"/>
                  </a:cubicBezTo>
                  <a:cubicBezTo>
                    <a:pt x="133" y="55"/>
                    <a:pt x="136" y="57"/>
                    <a:pt x="139" y="59"/>
                  </a:cubicBezTo>
                  <a:cubicBezTo>
                    <a:pt x="137" y="59"/>
                    <a:pt x="137" y="59"/>
                    <a:pt x="137" y="59"/>
                  </a:cubicBezTo>
                  <a:cubicBezTo>
                    <a:pt x="135" y="57"/>
                    <a:pt x="133" y="55"/>
                    <a:pt x="131" y="54"/>
                  </a:cubicBezTo>
                  <a:cubicBezTo>
                    <a:pt x="130" y="54"/>
                    <a:pt x="130" y="54"/>
                    <a:pt x="129" y="54"/>
                  </a:cubicBezTo>
                  <a:cubicBezTo>
                    <a:pt x="130" y="54"/>
                    <a:pt x="130" y="54"/>
                    <a:pt x="130" y="54"/>
                  </a:cubicBezTo>
                  <a:cubicBezTo>
                    <a:pt x="130" y="53"/>
                    <a:pt x="130" y="53"/>
                    <a:pt x="130" y="53"/>
                  </a:cubicBezTo>
                  <a:cubicBezTo>
                    <a:pt x="130" y="54"/>
                    <a:pt x="130" y="54"/>
                    <a:pt x="130" y="54"/>
                  </a:cubicBezTo>
                  <a:moveTo>
                    <a:pt x="46" y="0"/>
                  </a:moveTo>
                  <a:cubicBezTo>
                    <a:pt x="46" y="0"/>
                    <a:pt x="46" y="0"/>
                    <a:pt x="45" y="0"/>
                  </a:cubicBezTo>
                  <a:cubicBezTo>
                    <a:pt x="43" y="0"/>
                    <a:pt x="41" y="0"/>
                    <a:pt x="39" y="0"/>
                  </a:cubicBezTo>
                  <a:cubicBezTo>
                    <a:pt x="0" y="2"/>
                    <a:pt x="71" y="23"/>
                    <a:pt x="53" y="27"/>
                  </a:cubicBezTo>
                  <a:cubicBezTo>
                    <a:pt x="60" y="28"/>
                    <a:pt x="65" y="28"/>
                    <a:pt x="70" y="28"/>
                  </a:cubicBezTo>
                  <a:cubicBezTo>
                    <a:pt x="81" y="28"/>
                    <a:pt x="88" y="27"/>
                    <a:pt x="93" y="26"/>
                  </a:cubicBezTo>
                  <a:cubicBezTo>
                    <a:pt x="99" y="26"/>
                    <a:pt x="104" y="27"/>
                    <a:pt x="110" y="27"/>
                  </a:cubicBezTo>
                  <a:cubicBezTo>
                    <a:pt x="118" y="31"/>
                    <a:pt x="118" y="31"/>
                    <a:pt x="118" y="31"/>
                  </a:cubicBezTo>
                  <a:cubicBezTo>
                    <a:pt x="117" y="31"/>
                    <a:pt x="116" y="31"/>
                    <a:pt x="115" y="31"/>
                  </a:cubicBezTo>
                  <a:cubicBezTo>
                    <a:pt x="107" y="31"/>
                    <a:pt x="102" y="31"/>
                    <a:pt x="99" y="32"/>
                  </a:cubicBezTo>
                  <a:cubicBezTo>
                    <a:pt x="97" y="32"/>
                    <a:pt x="97" y="33"/>
                    <a:pt x="96" y="33"/>
                  </a:cubicBezTo>
                  <a:cubicBezTo>
                    <a:pt x="94" y="34"/>
                    <a:pt x="94" y="34"/>
                    <a:pt x="94" y="35"/>
                  </a:cubicBezTo>
                  <a:cubicBezTo>
                    <a:pt x="93" y="37"/>
                    <a:pt x="94" y="39"/>
                    <a:pt x="95" y="41"/>
                  </a:cubicBezTo>
                  <a:cubicBezTo>
                    <a:pt x="97" y="44"/>
                    <a:pt x="99" y="48"/>
                    <a:pt x="103" y="52"/>
                  </a:cubicBezTo>
                  <a:cubicBezTo>
                    <a:pt x="104" y="52"/>
                    <a:pt x="104" y="52"/>
                    <a:pt x="104" y="52"/>
                  </a:cubicBezTo>
                  <a:cubicBezTo>
                    <a:pt x="105" y="53"/>
                    <a:pt x="108" y="56"/>
                    <a:pt x="112" y="59"/>
                  </a:cubicBezTo>
                  <a:cubicBezTo>
                    <a:pt x="74" y="58"/>
                    <a:pt x="74" y="58"/>
                    <a:pt x="74" y="58"/>
                  </a:cubicBezTo>
                  <a:cubicBezTo>
                    <a:pt x="75" y="59"/>
                    <a:pt x="75" y="59"/>
                    <a:pt x="75" y="59"/>
                  </a:cubicBezTo>
                  <a:cubicBezTo>
                    <a:pt x="74" y="59"/>
                    <a:pt x="74" y="59"/>
                    <a:pt x="74" y="59"/>
                  </a:cubicBezTo>
                  <a:cubicBezTo>
                    <a:pt x="101" y="78"/>
                    <a:pt x="101" y="78"/>
                    <a:pt x="101" y="78"/>
                  </a:cubicBezTo>
                  <a:cubicBezTo>
                    <a:pt x="106" y="78"/>
                    <a:pt x="106" y="78"/>
                    <a:pt x="106" y="78"/>
                  </a:cubicBezTo>
                  <a:cubicBezTo>
                    <a:pt x="107" y="78"/>
                    <a:pt x="107" y="78"/>
                    <a:pt x="107" y="78"/>
                  </a:cubicBezTo>
                  <a:cubicBezTo>
                    <a:pt x="144" y="79"/>
                    <a:pt x="144" y="79"/>
                    <a:pt x="144" y="79"/>
                  </a:cubicBezTo>
                  <a:cubicBezTo>
                    <a:pt x="144" y="79"/>
                    <a:pt x="145" y="80"/>
                    <a:pt x="146" y="80"/>
                  </a:cubicBezTo>
                  <a:cubicBezTo>
                    <a:pt x="146" y="80"/>
                    <a:pt x="146" y="80"/>
                    <a:pt x="146" y="80"/>
                  </a:cubicBezTo>
                  <a:cubicBezTo>
                    <a:pt x="147" y="80"/>
                    <a:pt x="148" y="79"/>
                    <a:pt x="148" y="79"/>
                  </a:cubicBezTo>
                  <a:cubicBezTo>
                    <a:pt x="148" y="79"/>
                    <a:pt x="148" y="79"/>
                    <a:pt x="148" y="79"/>
                  </a:cubicBezTo>
                  <a:cubicBezTo>
                    <a:pt x="148" y="79"/>
                    <a:pt x="148" y="79"/>
                    <a:pt x="148" y="79"/>
                  </a:cubicBezTo>
                  <a:cubicBezTo>
                    <a:pt x="150" y="79"/>
                    <a:pt x="151" y="80"/>
                    <a:pt x="152" y="80"/>
                  </a:cubicBezTo>
                  <a:cubicBezTo>
                    <a:pt x="152" y="80"/>
                    <a:pt x="152" y="80"/>
                    <a:pt x="152" y="80"/>
                  </a:cubicBezTo>
                  <a:cubicBezTo>
                    <a:pt x="153" y="80"/>
                    <a:pt x="153" y="80"/>
                    <a:pt x="152" y="79"/>
                  </a:cubicBezTo>
                  <a:cubicBezTo>
                    <a:pt x="153" y="79"/>
                    <a:pt x="154" y="80"/>
                    <a:pt x="155" y="80"/>
                  </a:cubicBezTo>
                  <a:cubicBezTo>
                    <a:pt x="155" y="80"/>
                    <a:pt x="155" y="80"/>
                    <a:pt x="155" y="80"/>
                  </a:cubicBezTo>
                  <a:cubicBezTo>
                    <a:pt x="156" y="80"/>
                    <a:pt x="156" y="79"/>
                    <a:pt x="155" y="79"/>
                  </a:cubicBezTo>
                  <a:cubicBezTo>
                    <a:pt x="157" y="79"/>
                    <a:pt x="158" y="80"/>
                    <a:pt x="159" y="80"/>
                  </a:cubicBezTo>
                  <a:cubicBezTo>
                    <a:pt x="159" y="80"/>
                    <a:pt x="159" y="80"/>
                    <a:pt x="159" y="80"/>
                  </a:cubicBezTo>
                  <a:cubicBezTo>
                    <a:pt x="160" y="80"/>
                    <a:pt x="160" y="79"/>
                    <a:pt x="159" y="79"/>
                  </a:cubicBezTo>
                  <a:cubicBezTo>
                    <a:pt x="165" y="79"/>
                    <a:pt x="165" y="79"/>
                    <a:pt x="165" y="79"/>
                  </a:cubicBezTo>
                  <a:cubicBezTo>
                    <a:pt x="175" y="86"/>
                    <a:pt x="192" y="90"/>
                    <a:pt x="197" y="93"/>
                  </a:cubicBezTo>
                  <a:cubicBezTo>
                    <a:pt x="209" y="99"/>
                    <a:pt x="242" y="112"/>
                    <a:pt x="246" y="114"/>
                  </a:cubicBezTo>
                  <a:cubicBezTo>
                    <a:pt x="254" y="119"/>
                    <a:pt x="256" y="123"/>
                    <a:pt x="263" y="129"/>
                  </a:cubicBezTo>
                  <a:cubicBezTo>
                    <a:pt x="265" y="129"/>
                    <a:pt x="269" y="129"/>
                    <a:pt x="274" y="130"/>
                  </a:cubicBezTo>
                  <a:cubicBezTo>
                    <a:pt x="274" y="130"/>
                    <a:pt x="275" y="130"/>
                    <a:pt x="275" y="130"/>
                  </a:cubicBezTo>
                  <a:cubicBezTo>
                    <a:pt x="280" y="133"/>
                    <a:pt x="281" y="135"/>
                    <a:pt x="280" y="135"/>
                  </a:cubicBezTo>
                  <a:cubicBezTo>
                    <a:pt x="280" y="135"/>
                    <a:pt x="280" y="135"/>
                    <a:pt x="280" y="135"/>
                  </a:cubicBezTo>
                  <a:cubicBezTo>
                    <a:pt x="280" y="135"/>
                    <a:pt x="280" y="135"/>
                    <a:pt x="280" y="135"/>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6"/>
                    <a:pt x="280" y="136"/>
                    <a:pt x="280" y="136"/>
                  </a:cubicBezTo>
                  <a:cubicBezTo>
                    <a:pt x="280" y="137"/>
                    <a:pt x="280" y="137"/>
                    <a:pt x="280" y="137"/>
                  </a:cubicBezTo>
                  <a:cubicBezTo>
                    <a:pt x="280" y="137"/>
                    <a:pt x="280" y="137"/>
                    <a:pt x="280" y="137"/>
                  </a:cubicBezTo>
                  <a:cubicBezTo>
                    <a:pt x="280" y="137"/>
                    <a:pt x="280" y="137"/>
                    <a:pt x="280" y="137"/>
                  </a:cubicBezTo>
                  <a:cubicBezTo>
                    <a:pt x="280" y="137"/>
                    <a:pt x="280" y="137"/>
                    <a:pt x="280"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1" y="137"/>
                    <a:pt x="281" y="137"/>
                    <a:pt x="281" y="137"/>
                  </a:cubicBezTo>
                  <a:cubicBezTo>
                    <a:pt x="282" y="138"/>
                    <a:pt x="282" y="138"/>
                    <a:pt x="282" y="138"/>
                  </a:cubicBezTo>
                  <a:cubicBezTo>
                    <a:pt x="282" y="138"/>
                    <a:pt x="282" y="138"/>
                    <a:pt x="282" y="138"/>
                  </a:cubicBezTo>
                  <a:cubicBezTo>
                    <a:pt x="282" y="138"/>
                    <a:pt x="282" y="138"/>
                    <a:pt x="282" y="138"/>
                  </a:cubicBezTo>
                  <a:cubicBezTo>
                    <a:pt x="282" y="138"/>
                    <a:pt x="282" y="138"/>
                    <a:pt x="282" y="138"/>
                  </a:cubicBezTo>
                  <a:cubicBezTo>
                    <a:pt x="282" y="138"/>
                    <a:pt x="282" y="138"/>
                    <a:pt x="282" y="138"/>
                  </a:cubicBezTo>
                  <a:cubicBezTo>
                    <a:pt x="282" y="138"/>
                    <a:pt x="282" y="138"/>
                    <a:pt x="282" y="138"/>
                  </a:cubicBezTo>
                  <a:cubicBezTo>
                    <a:pt x="282" y="138"/>
                    <a:pt x="282" y="138"/>
                    <a:pt x="282" y="138"/>
                  </a:cubicBezTo>
                  <a:cubicBezTo>
                    <a:pt x="282" y="138"/>
                    <a:pt x="282" y="138"/>
                    <a:pt x="282" y="138"/>
                  </a:cubicBezTo>
                  <a:cubicBezTo>
                    <a:pt x="282" y="138"/>
                    <a:pt x="282" y="138"/>
                    <a:pt x="282" y="138"/>
                  </a:cubicBezTo>
                  <a:cubicBezTo>
                    <a:pt x="282" y="138"/>
                    <a:pt x="282" y="138"/>
                    <a:pt x="282" y="138"/>
                  </a:cubicBezTo>
                  <a:cubicBezTo>
                    <a:pt x="282" y="138"/>
                    <a:pt x="282" y="138"/>
                    <a:pt x="282" y="138"/>
                  </a:cubicBezTo>
                  <a:cubicBezTo>
                    <a:pt x="282" y="138"/>
                    <a:pt x="282" y="138"/>
                    <a:pt x="282" y="138"/>
                  </a:cubicBezTo>
                  <a:cubicBezTo>
                    <a:pt x="283" y="138"/>
                    <a:pt x="283" y="138"/>
                    <a:pt x="283" y="138"/>
                  </a:cubicBezTo>
                  <a:cubicBezTo>
                    <a:pt x="283" y="138"/>
                    <a:pt x="283" y="138"/>
                    <a:pt x="283" y="138"/>
                  </a:cubicBezTo>
                  <a:cubicBezTo>
                    <a:pt x="283" y="138"/>
                    <a:pt x="283" y="138"/>
                    <a:pt x="283" y="138"/>
                  </a:cubicBezTo>
                  <a:cubicBezTo>
                    <a:pt x="283" y="138"/>
                    <a:pt x="283" y="138"/>
                    <a:pt x="283" y="138"/>
                  </a:cubicBezTo>
                  <a:cubicBezTo>
                    <a:pt x="283" y="138"/>
                    <a:pt x="283" y="138"/>
                    <a:pt x="283" y="138"/>
                  </a:cubicBezTo>
                  <a:cubicBezTo>
                    <a:pt x="283" y="138"/>
                    <a:pt x="283" y="138"/>
                    <a:pt x="283" y="138"/>
                  </a:cubicBezTo>
                  <a:cubicBezTo>
                    <a:pt x="283" y="138"/>
                    <a:pt x="283" y="138"/>
                    <a:pt x="283" y="138"/>
                  </a:cubicBezTo>
                  <a:cubicBezTo>
                    <a:pt x="283" y="138"/>
                    <a:pt x="283" y="138"/>
                    <a:pt x="283" y="138"/>
                  </a:cubicBezTo>
                  <a:cubicBezTo>
                    <a:pt x="284" y="139"/>
                    <a:pt x="284" y="139"/>
                    <a:pt x="284" y="139"/>
                  </a:cubicBezTo>
                  <a:cubicBezTo>
                    <a:pt x="284" y="139"/>
                    <a:pt x="284" y="139"/>
                    <a:pt x="284" y="139"/>
                  </a:cubicBezTo>
                  <a:cubicBezTo>
                    <a:pt x="284" y="139"/>
                    <a:pt x="284" y="139"/>
                    <a:pt x="284" y="139"/>
                  </a:cubicBezTo>
                  <a:cubicBezTo>
                    <a:pt x="284" y="139"/>
                    <a:pt x="284" y="139"/>
                    <a:pt x="284" y="139"/>
                  </a:cubicBezTo>
                  <a:cubicBezTo>
                    <a:pt x="284" y="139"/>
                    <a:pt x="284" y="139"/>
                    <a:pt x="284" y="139"/>
                  </a:cubicBezTo>
                  <a:cubicBezTo>
                    <a:pt x="284" y="139"/>
                    <a:pt x="284" y="139"/>
                    <a:pt x="284" y="139"/>
                  </a:cubicBezTo>
                  <a:cubicBezTo>
                    <a:pt x="284" y="139"/>
                    <a:pt x="284" y="139"/>
                    <a:pt x="284" y="139"/>
                  </a:cubicBezTo>
                  <a:cubicBezTo>
                    <a:pt x="284" y="139"/>
                    <a:pt x="284" y="139"/>
                    <a:pt x="284" y="139"/>
                  </a:cubicBezTo>
                  <a:cubicBezTo>
                    <a:pt x="285" y="139"/>
                    <a:pt x="285" y="139"/>
                    <a:pt x="285" y="139"/>
                  </a:cubicBezTo>
                  <a:cubicBezTo>
                    <a:pt x="285" y="139"/>
                    <a:pt x="285" y="139"/>
                    <a:pt x="285" y="139"/>
                  </a:cubicBezTo>
                  <a:cubicBezTo>
                    <a:pt x="285" y="139"/>
                    <a:pt x="285" y="139"/>
                    <a:pt x="285" y="139"/>
                  </a:cubicBezTo>
                  <a:cubicBezTo>
                    <a:pt x="285" y="139"/>
                    <a:pt x="285" y="139"/>
                    <a:pt x="285" y="139"/>
                  </a:cubicBezTo>
                  <a:cubicBezTo>
                    <a:pt x="285" y="139"/>
                    <a:pt x="285" y="139"/>
                    <a:pt x="285" y="139"/>
                  </a:cubicBezTo>
                  <a:cubicBezTo>
                    <a:pt x="285" y="139"/>
                    <a:pt x="285" y="139"/>
                    <a:pt x="285" y="139"/>
                  </a:cubicBezTo>
                  <a:cubicBezTo>
                    <a:pt x="285" y="139"/>
                    <a:pt x="285" y="139"/>
                    <a:pt x="285" y="139"/>
                  </a:cubicBezTo>
                  <a:cubicBezTo>
                    <a:pt x="285" y="139"/>
                    <a:pt x="285" y="139"/>
                    <a:pt x="285" y="139"/>
                  </a:cubicBezTo>
                  <a:cubicBezTo>
                    <a:pt x="285" y="139"/>
                    <a:pt x="285" y="139"/>
                    <a:pt x="285" y="139"/>
                  </a:cubicBezTo>
                  <a:cubicBezTo>
                    <a:pt x="285" y="139"/>
                    <a:pt x="285" y="139"/>
                    <a:pt x="285" y="139"/>
                  </a:cubicBezTo>
                  <a:cubicBezTo>
                    <a:pt x="285" y="139"/>
                    <a:pt x="285" y="139"/>
                    <a:pt x="285" y="139"/>
                  </a:cubicBezTo>
                  <a:cubicBezTo>
                    <a:pt x="285" y="139"/>
                    <a:pt x="285" y="139"/>
                    <a:pt x="285" y="139"/>
                  </a:cubicBezTo>
                  <a:cubicBezTo>
                    <a:pt x="286" y="139"/>
                    <a:pt x="286" y="139"/>
                    <a:pt x="286" y="139"/>
                  </a:cubicBezTo>
                  <a:cubicBezTo>
                    <a:pt x="286" y="139"/>
                    <a:pt x="286" y="139"/>
                    <a:pt x="286" y="139"/>
                  </a:cubicBezTo>
                  <a:cubicBezTo>
                    <a:pt x="286" y="139"/>
                    <a:pt x="286" y="139"/>
                    <a:pt x="286" y="139"/>
                  </a:cubicBezTo>
                  <a:cubicBezTo>
                    <a:pt x="286" y="139"/>
                    <a:pt x="286" y="139"/>
                    <a:pt x="286" y="139"/>
                  </a:cubicBezTo>
                  <a:cubicBezTo>
                    <a:pt x="286" y="139"/>
                    <a:pt x="286" y="139"/>
                    <a:pt x="286" y="139"/>
                  </a:cubicBezTo>
                  <a:cubicBezTo>
                    <a:pt x="286" y="139"/>
                    <a:pt x="286" y="139"/>
                    <a:pt x="286" y="139"/>
                  </a:cubicBezTo>
                  <a:cubicBezTo>
                    <a:pt x="286" y="139"/>
                    <a:pt x="286" y="139"/>
                    <a:pt x="286" y="139"/>
                  </a:cubicBezTo>
                  <a:cubicBezTo>
                    <a:pt x="286" y="139"/>
                    <a:pt x="286" y="139"/>
                    <a:pt x="286" y="139"/>
                  </a:cubicBezTo>
                  <a:cubicBezTo>
                    <a:pt x="286" y="139"/>
                    <a:pt x="286" y="139"/>
                    <a:pt x="286" y="139"/>
                  </a:cubicBezTo>
                  <a:cubicBezTo>
                    <a:pt x="286" y="139"/>
                    <a:pt x="286" y="139"/>
                    <a:pt x="286" y="139"/>
                  </a:cubicBezTo>
                  <a:cubicBezTo>
                    <a:pt x="286" y="139"/>
                    <a:pt x="286" y="139"/>
                    <a:pt x="286" y="139"/>
                  </a:cubicBezTo>
                  <a:cubicBezTo>
                    <a:pt x="286" y="139"/>
                    <a:pt x="286" y="139"/>
                    <a:pt x="286" y="139"/>
                  </a:cubicBezTo>
                  <a:cubicBezTo>
                    <a:pt x="286" y="140"/>
                    <a:pt x="286" y="140"/>
                    <a:pt x="286" y="140"/>
                  </a:cubicBezTo>
                  <a:cubicBezTo>
                    <a:pt x="287" y="140"/>
                    <a:pt x="287" y="140"/>
                    <a:pt x="287" y="140"/>
                  </a:cubicBezTo>
                  <a:cubicBezTo>
                    <a:pt x="287" y="140"/>
                    <a:pt x="287" y="140"/>
                    <a:pt x="287" y="140"/>
                  </a:cubicBezTo>
                  <a:cubicBezTo>
                    <a:pt x="287" y="140"/>
                    <a:pt x="287" y="140"/>
                    <a:pt x="287" y="140"/>
                  </a:cubicBezTo>
                  <a:cubicBezTo>
                    <a:pt x="287" y="140"/>
                    <a:pt x="287" y="140"/>
                    <a:pt x="287" y="140"/>
                  </a:cubicBezTo>
                  <a:cubicBezTo>
                    <a:pt x="287" y="140"/>
                    <a:pt x="287" y="140"/>
                    <a:pt x="287" y="140"/>
                  </a:cubicBezTo>
                  <a:cubicBezTo>
                    <a:pt x="287" y="140"/>
                    <a:pt x="287" y="140"/>
                    <a:pt x="287" y="140"/>
                  </a:cubicBezTo>
                  <a:cubicBezTo>
                    <a:pt x="287" y="140"/>
                    <a:pt x="287" y="140"/>
                    <a:pt x="287" y="140"/>
                  </a:cubicBezTo>
                  <a:cubicBezTo>
                    <a:pt x="287" y="140"/>
                    <a:pt x="287" y="140"/>
                    <a:pt x="287" y="140"/>
                  </a:cubicBezTo>
                  <a:cubicBezTo>
                    <a:pt x="287" y="140"/>
                    <a:pt x="287" y="140"/>
                    <a:pt x="287" y="140"/>
                  </a:cubicBezTo>
                  <a:cubicBezTo>
                    <a:pt x="287" y="140"/>
                    <a:pt x="287" y="140"/>
                    <a:pt x="287" y="140"/>
                  </a:cubicBezTo>
                  <a:cubicBezTo>
                    <a:pt x="287" y="140"/>
                    <a:pt x="287" y="140"/>
                    <a:pt x="287" y="140"/>
                  </a:cubicBezTo>
                  <a:cubicBezTo>
                    <a:pt x="287" y="140"/>
                    <a:pt x="287" y="140"/>
                    <a:pt x="287" y="140"/>
                  </a:cubicBezTo>
                  <a:cubicBezTo>
                    <a:pt x="287" y="140"/>
                    <a:pt x="287" y="140"/>
                    <a:pt x="287" y="140"/>
                  </a:cubicBezTo>
                  <a:cubicBezTo>
                    <a:pt x="287" y="140"/>
                    <a:pt x="287" y="140"/>
                    <a:pt x="287" y="140"/>
                  </a:cubicBezTo>
                  <a:cubicBezTo>
                    <a:pt x="291" y="141"/>
                    <a:pt x="293" y="142"/>
                    <a:pt x="295" y="144"/>
                  </a:cubicBezTo>
                  <a:cubicBezTo>
                    <a:pt x="295" y="144"/>
                    <a:pt x="298" y="145"/>
                    <a:pt x="299" y="145"/>
                  </a:cubicBezTo>
                  <a:cubicBezTo>
                    <a:pt x="300" y="145"/>
                    <a:pt x="301" y="144"/>
                    <a:pt x="301" y="144"/>
                  </a:cubicBezTo>
                  <a:cubicBezTo>
                    <a:pt x="299" y="143"/>
                    <a:pt x="297" y="142"/>
                    <a:pt x="297" y="141"/>
                  </a:cubicBezTo>
                  <a:cubicBezTo>
                    <a:pt x="297" y="141"/>
                    <a:pt x="297" y="141"/>
                    <a:pt x="297" y="141"/>
                  </a:cubicBezTo>
                  <a:cubicBezTo>
                    <a:pt x="297" y="141"/>
                    <a:pt x="297" y="141"/>
                    <a:pt x="297" y="141"/>
                  </a:cubicBezTo>
                  <a:cubicBezTo>
                    <a:pt x="297" y="141"/>
                    <a:pt x="297" y="141"/>
                    <a:pt x="297" y="141"/>
                  </a:cubicBezTo>
                  <a:cubicBezTo>
                    <a:pt x="297" y="141"/>
                    <a:pt x="297" y="141"/>
                    <a:pt x="297" y="141"/>
                  </a:cubicBezTo>
                  <a:cubicBezTo>
                    <a:pt x="298" y="141"/>
                    <a:pt x="298" y="141"/>
                    <a:pt x="298" y="141"/>
                  </a:cubicBezTo>
                  <a:cubicBezTo>
                    <a:pt x="298" y="141"/>
                    <a:pt x="298" y="141"/>
                    <a:pt x="298" y="141"/>
                  </a:cubicBezTo>
                  <a:cubicBezTo>
                    <a:pt x="298" y="141"/>
                    <a:pt x="298" y="141"/>
                    <a:pt x="298" y="141"/>
                  </a:cubicBezTo>
                  <a:cubicBezTo>
                    <a:pt x="298" y="141"/>
                    <a:pt x="298" y="141"/>
                    <a:pt x="298" y="141"/>
                  </a:cubicBezTo>
                  <a:cubicBezTo>
                    <a:pt x="298" y="141"/>
                    <a:pt x="298" y="141"/>
                    <a:pt x="298" y="141"/>
                  </a:cubicBezTo>
                  <a:cubicBezTo>
                    <a:pt x="298" y="141"/>
                    <a:pt x="298" y="141"/>
                    <a:pt x="298" y="141"/>
                  </a:cubicBezTo>
                  <a:cubicBezTo>
                    <a:pt x="298" y="141"/>
                    <a:pt x="298" y="141"/>
                    <a:pt x="298" y="141"/>
                  </a:cubicBezTo>
                  <a:cubicBezTo>
                    <a:pt x="298" y="141"/>
                    <a:pt x="298" y="141"/>
                    <a:pt x="298" y="141"/>
                  </a:cubicBezTo>
                  <a:cubicBezTo>
                    <a:pt x="298" y="141"/>
                    <a:pt x="298" y="141"/>
                    <a:pt x="298" y="141"/>
                  </a:cubicBezTo>
                  <a:cubicBezTo>
                    <a:pt x="298" y="141"/>
                    <a:pt x="298" y="141"/>
                    <a:pt x="298" y="141"/>
                  </a:cubicBezTo>
                  <a:cubicBezTo>
                    <a:pt x="299" y="141"/>
                    <a:pt x="299" y="141"/>
                    <a:pt x="299" y="141"/>
                  </a:cubicBezTo>
                  <a:cubicBezTo>
                    <a:pt x="299" y="141"/>
                    <a:pt x="299" y="141"/>
                    <a:pt x="299" y="141"/>
                  </a:cubicBezTo>
                  <a:cubicBezTo>
                    <a:pt x="299" y="141"/>
                    <a:pt x="299" y="141"/>
                    <a:pt x="299" y="141"/>
                  </a:cubicBezTo>
                  <a:cubicBezTo>
                    <a:pt x="299" y="141"/>
                    <a:pt x="299" y="141"/>
                    <a:pt x="299" y="141"/>
                  </a:cubicBezTo>
                  <a:cubicBezTo>
                    <a:pt x="299" y="141"/>
                    <a:pt x="299" y="141"/>
                    <a:pt x="299" y="141"/>
                  </a:cubicBezTo>
                  <a:cubicBezTo>
                    <a:pt x="299" y="141"/>
                    <a:pt x="299" y="141"/>
                    <a:pt x="299" y="141"/>
                  </a:cubicBezTo>
                  <a:cubicBezTo>
                    <a:pt x="299" y="141"/>
                    <a:pt x="299" y="141"/>
                    <a:pt x="299" y="141"/>
                  </a:cubicBezTo>
                  <a:cubicBezTo>
                    <a:pt x="299" y="141"/>
                    <a:pt x="299" y="141"/>
                    <a:pt x="299" y="141"/>
                  </a:cubicBezTo>
                  <a:cubicBezTo>
                    <a:pt x="300" y="141"/>
                    <a:pt x="300" y="141"/>
                    <a:pt x="300" y="141"/>
                  </a:cubicBezTo>
                  <a:cubicBezTo>
                    <a:pt x="300" y="141"/>
                    <a:pt x="300" y="141"/>
                    <a:pt x="300" y="141"/>
                  </a:cubicBezTo>
                  <a:cubicBezTo>
                    <a:pt x="300" y="141"/>
                    <a:pt x="300" y="141"/>
                    <a:pt x="300" y="141"/>
                  </a:cubicBezTo>
                  <a:cubicBezTo>
                    <a:pt x="300" y="141"/>
                    <a:pt x="300" y="141"/>
                    <a:pt x="300" y="141"/>
                  </a:cubicBezTo>
                  <a:cubicBezTo>
                    <a:pt x="300" y="141"/>
                    <a:pt x="300" y="141"/>
                    <a:pt x="300" y="141"/>
                  </a:cubicBezTo>
                  <a:cubicBezTo>
                    <a:pt x="300" y="141"/>
                    <a:pt x="300" y="141"/>
                    <a:pt x="300" y="141"/>
                  </a:cubicBezTo>
                  <a:cubicBezTo>
                    <a:pt x="300" y="141"/>
                    <a:pt x="300" y="141"/>
                    <a:pt x="300" y="141"/>
                  </a:cubicBezTo>
                  <a:cubicBezTo>
                    <a:pt x="300" y="141"/>
                    <a:pt x="300" y="141"/>
                    <a:pt x="300" y="141"/>
                  </a:cubicBezTo>
                  <a:cubicBezTo>
                    <a:pt x="300" y="141"/>
                    <a:pt x="300" y="141"/>
                    <a:pt x="300" y="141"/>
                  </a:cubicBezTo>
                  <a:cubicBezTo>
                    <a:pt x="301" y="141"/>
                    <a:pt x="301" y="141"/>
                    <a:pt x="301" y="141"/>
                  </a:cubicBezTo>
                  <a:cubicBezTo>
                    <a:pt x="301" y="141"/>
                    <a:pt x="301" y="141"/>
                    <a:pt x="301" y="141"/>
                  </a:cubicBezTo>
                  <a:cubicBezTo>
                    <a:pt x="301" y="141"/>
                    <a:pt x="301" y="141"/>
                    <a:pt x="301" y="141"/>
                  </a:cubicBezTo>
                  <a:cubicBezTo>
                    <a:pt x="301" y="141"/>
                    <a:pt x="301" y="141"/>
                    <a:pt x="301" y="141"/>
                  </a:cubicBezTo>
                  <a:cubicBezTo>
                    <a:pt x="301" y="141"/>
                    <a:pt x="301" y="141"/>
                    <a:pt x="301" y="141"/>
                  </a:cubicBezTo>
                  <a:cubicBezTo>
                    <a:pt x="301" y="141"/>
                    <a:pt x="301" y="141"/>
                    <a:pt x="301" y="141"/>
                  </a:cubicBezTo>
                  <a:cubicBezTo>
                    <a:pt x="301" y="141"/>
                    <a:pt x="301" y="141"/>
                    <a:pt x="301" y="141"/>
                  </a:cubicBezTo>
                  <a:cubicBezTo>
                    <a:pt x="301" y="141"/>
                    <a:pt x="301" y="141"/>
                    <a:pt x="301" y="141"/>
                  </a:cubicBezTo>
                  <a:cubicBezTo>
                    <a:pt x="302" y="141"/>
                    <a:pt x="302" y="141"/>
                    <a:pt x="302" y="141"/>
                  </a:cubicBezTo>
                  <a:cubicBezTo>
                    <a:pt x="302" y="141"/>
                    <a:pt x="302" y="141"/>
                    <a:pt x="302" y="141"/>
                  </a:cubicBezTo>
                  <a:cubicBezTo>
                    <a:pt x="302" y="141"/>
                    <a:pt x="302" y="141"/>
                    <a:pt x="302" y="141"/>
                  </a:cubicBezTo>
                  <a:cubicBezTo>
                    <a:pt x="302" y="141"/>
                    <a:pt x="302" y="141"/>
                    <a:pt x="302" y="141"/>
                  </a:cubicBezTo>
                  <a:cubicBezTo>
                    <a:pt x="302" y="141"/>
                    <a:pt x="302" y="141"/>
                    <a:pt x="302" y="141"/>
                  </a:cubicBezTo>
                  <a:cubicBezTo>
                    <a:pt x="302" y="141"/>
                    <a:pt x="302" y="141"/>
                    <a:pt x="302" y="141"/>
                  </a:cubicBezTo>
                  <a:cubicBezTo>
                    <a:pt x="302" y="141"/>
                    <a:pt x="302" y="141"/>
                    <a:pt x="302" y="141"/>
                  </a:cubicBezTo>
                  <a:cubicBezTo>
                    <a:pt x="302" y="141"/>
                    <a:pt x="302" y="141"/>
                    <a:pt x="302" y="141"/>
                  </a:cubicBezTo>
                  <a:cubicBezTo>
                    <a:pt x="302" y="141"/>
                    <a:pt x="302" y="141"/>
                    <a:pt x="302" y="141"/>
                  </a:cubicBezTo>
                  <a:cubicBezTo>
                    <a:pt x="302" y="141"/>
                    <a:pt x="302" y="141"/>
                    <a:pt x="302" y="141"/>
                  </a:cubicBezTo>
                  <a:cubicBezTo>
                    <a:pt x="303" y="141"/>
                    <a:pt x="303" y="141"/>
                    <a:pt x="303" y="141"/>
                  </a:cubicBezTo>
                  <a:cubicBezTo>
                    <a:pt x="303" y="141"/>
                    <a:pt x="303" y="141"/>
                    <a:pt x="303" y="141"/>
                  </a:cubicBezTo>
                  <a:cubicBezTo>
                    <a:pt x="303" y="141"/>
                    <a:pt x="303" y="141"/>
                    <a:pt x="303" y="141"/>
                  </a:cubicBezTo>
                  <a:cubicBezTo>
                    <a:pt x="303" y="141"/>
                    <a:pt x="303" y="141"/>
                    <a:pt x="303" y="141"/>
                  </a:cubicBezTo>
                  <a:cubicBezTo>
                    <a:pt x="303" y="142"/>
                    <a:pt x="303" y="142"/>
                    <a:pt x="303" y="142"/>
                  </a:cubicBezTo>
                  <a:cubicBezTo>
                    <a:pt x="303" y="142"/>
                    <a:pt x="303" y="142"/>
                    <a:pt x="303" y="142"/>
                  </a:cubicBezTo>
                  <a:cubicBezTo>
                    <a:pt x="304" y="142"/>
                    <a:pt x="304" y="142"/>
                    <a:pt x="304" y="142"/>
                  </a:cubicBezTo>
                  <a:cubicBezTo>
                    <a:pt x="304" y="142"/>
                    <a:pt x="304" y="142"/>
                    <a:pt x="304" y="142"/>
                  </a:cubicBezTo>
                  <a:cubicBezTo>
                    <a:pt x="304" y="142"/>
                    <a:pt x="304" y="142"/>
                    <a:pt x="304" y="142"/>
                  </a:cubicBezTo>
                  <a:cubicBezTo>
                    <a:pt x="304" y="142"/>
                    <a:pt x="304" y="142"/>
                    <a:pt x="304" y="142"/>
                  </a:cubicBezTo>
                  <a:cubicBezTo>
                    <a:pt x="304" y="142"/>
                    <a:pt x="304" y="142"/>
                    <a:pt x="304" y="142"/>
                  </a:cubicBezTo>
                  <a:cubicBezTo>
                    <a:pt x="305" y="142"/>
                    <a:pt x="305" y="142"/>
                    <a:pt x="305" y="142"/>
                  </a:cubicBezTo>
                  <a:cubicBezTo>
                    <a:pt x="305" y="142"/>
                    <a:pt x="305" y="142"/>
                    <a:pt x="305" y="142"/>
                  </a:cubicBezTo>
                  <a:cubicBezTo>
                    <a:pt x="305" y="142"/>
                    <a:pt x="305" y="142"/>
                    <a:pt x="305" y="142"/>
                  </a:cubicBezTo>
                  <a:cubicBezTo>
                    <a:pt x="305" y="142"/>
                    <a:pt x="305" y="142"/>
                    <a:pt x="305" y="142"/>
                  </a:cubicBezTo>
                  <a:cubicBezTo>
                    <a:pt x="305" y="142"/>
                    <a:pt x="305" y="142"/>
                    <a:pt x="305" y="142"/>
                  </a:cubicBezTo>
                  <a:cubicBezTo>
                    <a:pt x="305" y="142"/>
                    <a:pt x="305" y="142"/>
                    <a:pt x="305" y="142"/>
                  </a:cubicBezTo>
                  <a:cubicBezTo>
                    <a:pt x="305" y="142"/>
                    <a:pt x="305" y="142"/>
                    <a:pt x="305" y="142"/>
                  </a:cubicBezTo>
                  <a:cubicBezTo>
                    <a:pt x="306" y="142"/>
                    <a:pt x="306" y="142"/>
                    <a:pt x="306" y="142"/>
                  </a:cubicBezTo>
                  <a:cubicBezTo>
                    <a:pt x="306" y="142"/>
                    <a:pt x="306" y="142"/>
                    <a:pt x="306" y="142"/>
                  </a:cubicBezTo>
                  <a:cubicBezTo>
                    <a:pt x="306" y="142"/>
                    <a:pt x="306" y="142"/>
                    <a:pt x="306" y="142"/>
                  </a:cubicBezTo>
                  <a:cubicBezTo>
                    <a:pt x="306" y="142"/>
                    <a:pt x="306" y="142"/>
                    <a:pt x="306" y="142"/>
                  </a:cubicBezTo>
                  <a:cubicBezTo>
                    <a:pt x="306" y="142"/>
                    <a:pt x="306" y="142"/>
                    <a:pt x="306" y="142"/>
                  </a:cubicBezTo>
                  <a:cubicBezTo>
                    <a:pt x="306" y="142"/>
                    <a:pt x="306" y="142"/>
                    <a:pt x="306" y="142"/>
                  </a:cubicBezTo>
                  <a:cubicBezTo>
                    <a:pt x="342" y="169"/>
                    <a:pt x="342" y="169"/>
                    <a:pt x="342" y="169"/>
                  </a:cubicBezTo>
                  <a:cubicBezTo>
                    <a:pt x="342" y="169"/>
                    <a:pt x="344" y="170"/>
                    <a:pt x="346" y="170"/>
                  </a:cubicBezTo>
                  <a:cubicBezTo>
                    <a:pt x="347" y="170"/>
                    <a:pt x="348" y="170"/>
                    <a:pt x="347" y="169"/>
                  </a:cubicBezTo>
                  <a:cubicBezTo>
                    <a:pt x="345" y="168"/>
                    <a:pt x="342" y="167"/>
                    <a:pt x="342" y="166"/>
                  </a:cubicBezTo>
                  <a:cubicBezTo>
                    <a:pt x="342" y="166"/>
                    <a:pt x="342" y="166"/>
                    <a:pt x="342" y="166"/>
                  </a:cubicBezTo>
                  <a:cubicBezTo>
                    <a:pt x="342" y="166"/>
                    <a:pt x="342" y="166"/>
                    <a:pt x="342" y="166"/>
                  </a:cubicBezTo>
                  <a:cubicBezTo>
                    <a:pt x="342" y="166"/>
                    <a:pt x="342" y="166"/>
                    <a:pt x="342" y="166"/>
                  </a:cubicBezTo>
                  <a:cubicBezTo>
                    <a:pt x="343" y="166"/>
                    <a:pt x="343" y="166"/>
                    <a:pt x="343" y="166"/>
                  </a:cubicBezTo>
                  <a:cubicBezTo>
                    <a:pt x="343" y="166"/>
                    <a:pt x="343" y="166"/>
                    <a:pt x="343" y="166"/>
                  </a:cubicBezTo>
                  <a:cubicBezTo>
                    <a:pt x="343" y="166"/>
                    <a:pt x="343" y="166"/>
                    <a:pt x="343" y="166"/>
                  </a:cubicBezTo>
                  <a:cubicBezTo>
                    <a:pt x="343" y="166"/>
                    <a:pt x="343" y="166"/>
                    <a:pt x="343" y="166"/>
                  </a:cubicBezTo>
                  <a:cubicBezTo>
                    <a:pt x="343" y="166"/>
                    <a:pt x="343" y="166"/>
                    <a:pt x="343" y="166"/>
                  </a:cubicBezTo>
                  <a:cubicBezTo>
                    <a:pt x="343" y="166"/>
                    <a:pt x="343" y="166"/>
                    <a:pt x="343" y="166"/>
                  </a:cubicBezTo>
                  <a:cubicBezTo>
                    <a:pt x="343" y="166"/>
                    <a:pt x="343" y="166"/>
                    <a:pt x="343" y="166"/>
                  </a:cubicBezTo>
                  <a:cubicBezTo>
                    <a:pt x="343" y="166"/>
                    <a:pt x="343" y="166"/>
                    <a:pt x="343" y="166"/>
                  </a:cubicBezTo>
                  <a:cubicBezTo>
                    <a:pt x="343" y="166"/>
                    <a:pt x="343" y="166"/>
                    <a:pt x="343" y="166"/>
                  </a:cubicBezTo>
                  <a:cubicBezTo>
                    <a:pt x="344" y="166"/>
                    <a:pt x="344" y="166"/>
                    <a:pt x="344" y="166"/>
                  </a:cubicBezTo>
                  <a:cubicBezTo>
                    <a:pt x="344" y="166"/>
                    <a:pt x="344" y="166"/>
                    <a:pt x="344" y="166"/>
                  </a:cubicBezTo>
                  <a:cubicBezTo>
                    <a:pt x="344" y="166"/>
                    <a:pt x="344" y="166"/>
                    <a:pt x="344" y="166"/>
                  </a:cubicBezTo>
                  <a:cubicBezTo>
                    <a:pt x="344" y="166"/>
                    <a:pt x="344" y="166"/>
                    <a:pt x="344" y="166"/>
                  </a:cubicBezTo>
                  <a:cubicBezTo>
                    <a:pt x="344" y="166"/>
                    <a:pt x="344" y="166"/>
                    <a:pt x="344" y="166"/>
                  </a:cubicBezTo>
                  <a:cubicBezTo>
                    <a:pt x="344" y="166"/>
                    <a:pt x="344" y="166"/>
                    <a:pt x="344" y="166"/>
                  </a:cubicBezTo>
                  <a:cubicBezTo>
                    <a:pt x="344" y="166"/>
                    <a:pt x="344" y="166"/>
                    <a:pt x="344" y="166"/>
                  </a:cubicBezTo>
                  <a:cubicBezTo>
                    <a:pt x="344" y="166"/>
                    <a:pt x="344" y="166"/>
                    <a:pt x="344" y="166"/>
                  </a:cubicBezTo>
                  <a:cubicBezTo>
                    <a:pt x="344" y="166"/>
                    <a:pt x="344" y="166"/>
                    <a:pt x="344" y="166"/>
                  </a:cubicBezTo>
                  <a:cubicBezTo>
                    <a:pt x="344" y="166"/>
                    <a:pt x="344" y="166"/>
                    <a:pt x="344" y="166"/>
                  </a:cubicBezTo>
                  <a:cubicBezTo>
                    <a:pt x="344" y="166"/>
                    <a:pt x="344" y="166"/>
                    <a:pt x="344" y="166"/>
                  </a:cubicBezTo>
                  <a:cubicBezTo>
                    <a:pt x="345" y="166"/>
                    <a:pt x="345" y="166"/>
                    <a:pt x="345" y="166"/>
                  </a:cubicBezTo>
                  <a:cubicBezTo>
                    <a:pt x="345" y="166"/>
                    <a:pt x="345" y="166"/>
                    <a:pt x="345" y="166"/>
                  </a:cubicBezTo>
                  <a:cubicBezTo>
                    <a:pt x="345" y="166"/>
                    <a:pt x="345" y="166"/>
                    <a:pt x="345" y="166"/>
                  </a:cubicBezTo>
                  <a:cubicBezTo>
                    <a:pt x="345" y="166"/>
                    <a:pt x="345" y="166"/>
                    <a:pt x="345" y="166"/>
                  </a:cubicBezTo>
                  <a:cubicBezTo>
                    <a:pt x="345" y="166"/>
                    <a:pt x="345" y="166"/>
                    <a:pt x="345" y="166"/>
                  </a:cubicBezTo>
                  <a:cubicBezTo>
                    <a:pt x="345" y="166"/>
                    <a:pt x="345" y="166"/>
                    <a:pt x="345" y="166"/>
                  </a:cubicBezTo>
                  <a:cubicBezTo>
                    <a:pt x="345" y="166"/>
                    <a:pt x="345" y="166"/>
                    <a:pt x="345" y="166"/>
                  </a:cubicBezTo>
                  <a:cubicBezTo>
                    <a:pt x="345" y="166"/>
                    <a:pt x="345" y="166"/>
                    <a:pt x="345" y="166"/>
                  </a:cubicBezTo>
                  <a:cubicBezTo>
                    <a:pt x="345" y="166"/>
                    <a:pt x="345" y="166"/>
                    <a:pt x="345" y="166"/>
                  </a:cubicBezTo>
                  <a:cubicBezTo>
                    <a:pt x="345" y="166"/>
                    <a:pt x="345" y="166"/>
                    <a:pt x="345" y="166"/>
                  </a:cubicBezTo>
                  <a:cubicBezTo>
                    <a:pt x="346" y="166"/>
                    <a:pt x="346" y="166"/>
                    <a:pt x="346" y="166"/>
                  </a:cubicBezTo>
                  <a:cubicBezTo>
                    <a:pt x="346" y="166"/>
                    <a:pt x="346" y="166"/>
                    <a:pt x="346" y="166"/>
                  </a:cubicBezTo>
                  <a:cubicBezTo>
                    <a:pt x="346" y="166"/>
                    <a:pt x="346" y="166"/>
                    <a:pt x="346" y="166"/>
                  </a:cubicBezTo>
                  <a:cubicBezTo>
                    <a:pt x="346" y="166"/>
                    <a:pt x="346" y="166"/>
                    <a:pt x="346" y="166"/>
                  </a:cubicBezTo>
                  <a:cubicBezTo>
                    <a:pt x="346" y="166"/>
                    <a:pt x="346" y="166"/>
                    <a:pt x="346" y="166"/>
                  </a:cubicBezTo>
                  <a:cubicBezTo>
                    <a:pt x="346" y="166"/>
                    <a:pt x="346" y="166"/>
                    <a:pt x="346" y="166"/>
                  </a:cubicBezTo>
                  <a:cubicBezTo>
                    <a:pt x="346" y="166"/>
                    <a:pt x="346" y="166"/>
                    <a:pt x="346" y="166"/>
                  </a:cubicBezTo>
                  <a:cubicBezTo>
                    <a:pt x="346" y="166"/>
                    <a:pt x="346" y="166"/>
                    <a:pt x="346" y="166"/>
                  </a:cubicBezTo>
                  <a:cubicBezTo>
                    <a:pt x="346" y="166"/>
                    <a:pt x="346" y="166"/>
                    <a:pt x="346" y="166"/>
                  </a:cubicBezTo>
                  <a:cubicBezTo>
                    <a:pt x="347" y="166"/>
                    <a:pt x="347" y="166"/>
                    <a:pt x="347" y="166"/>
                  </a:cubicBezTo>
                  <a:cubicBezTo>
                    <a:pt x="347" y="166"/>
                    <a:pt x="347" y="166"/>
                    <a:pt x="347" y="166"/>
                  </a:cubicBezTo>
                  <a:cubicBezTo>
                    <a:pt x="347" y="166"/>
                    <a:pt x="347" y="166"/>
                    <a:pt x="347" y="166"/>
                  </a:cubicBezTo>
                  <a:cubicBezTo>
                    <a:pt x="347" y="166"/>
                    <a:pt x="347" y="166"/>
                    <a:pt x="347" y="166"/>
                  </a:cubicBezTo>
                  <a:cubicBezTo>
                    <a:pt x="347" y="166"/>
                    <a:pt x="347" y="166"/>
                    <a:pt x="347" y="166"/>
                  </a:cubicBezTo>
                  <a:cubicBezTo>
                    <a:pt x="347" y="166"/>
                    <a:pt x="347" y="166"/>
                    <a:pt x="347" y="166"/>
                  </a:cubicBezTo>
                  <a:cubicBezTo>
                    <a:pt x="347" y="166"/>
                    <a:pt x="347" y="166"/>
                    <a:pt x="347" y="166"/>
                  </a:cubicBezTo>
                  <a:cubicBezTo>
                    <a:pt x="347" y="166"/>
                    <a:pt x="347" y="166"/>
                    <a:pt x="347" y="166"/>
                  </a:cubicBezTo>
                  <a:cubicBezTo>
                    <a:pt x="347" y="166"/>
                    <a:pt x="347" y="166"/>
                    <a:pt x="347" y="166"/>
                  </a:cubicBezTo>
                  <a:cubicBezTo>
                    <a:pt x="348" y="166"/>
                    <a:pt x="348" y="166"/>
                    <a:pt x="348" y="166"/>
                  </a:cubicBezTo>
                  <a:cubicBezTo>
                    <a:pt x="348" y="166"/>
                    <a:pt x="348" y="166"/>
                    <a:pt x="348" y="166"/>
                  </a:cubicBezTo>
                  <a:cubicBezTo>
                    <a:pt x="348" y="166"/>
                    <a:pt x="348" y="166"/>
                    <a:pt x="348" y="166"/>
                  </a:cubicBezTo>
                  <a:cubicBezTo>
                    <a:pt x="348" y="166"/>
                    <a:pt x="348" y="166"/>
                    <a:pt x="348" y="166"/>
                  </a:cubicBezTo>
                  <a:cubicBezTo>
                    <a:pt x="348" y="166"/>
                    <a:pt x="348" y="166"/>
                    <a:pt x="348" y="166"/>
                  </a:cubicBezTo>
                  <a:cubicBezTo>
                    <a:pt x="349" y="166"/>
                    <a:pt x="349" y="166"/>
                    <a:pt x="349" y="166"/>
                  </a:cubicBezTo>
                  <a:cubicBezTo>
                    <a:pt x="350" y="166"/>
                    <a:pt x="350" y="167"/>
                    <a:pt x="351" y="167"/>
                  </a:cubicBezTo>
                  <a:cubicBezTo>
                    <a:pt x="351" y="167"/>
                    <a:pt x="351" y="167"/>
                    <a:pt x="351" y="167"/>
                  </a:cubicBezTo>
                  <a:cubicBezTo>
                    <a:pt x="351" y="167"/>
                    <a:pt x="351" y="167"/>
                    <a:pt x="351" y="167"/>
                  </a:cubicBezTo>
                  <a:cubicBezTo>
                    <a:pt x="351" y="167"/>
                    <a:pt x="351" y="167"/>
                    <a:pt x="351" y="167"/>
                  </a:cubicBezTo>
                  <a:cubicBezTo>
                    <a:pt x="352" y="167"/>
                    <a:pt x="352" y="167"/>
                    <a:pt x="352" y="167"/>
                  </a:cubicBezTo>
                  <a:cubicBezTo>
                    <a:pt x="352" y="167"/>
                    <a:pt x="352" y="167"/>
                    <a:pt x="352" y="167"/>
                  </a:cubicBezTo>
                  <a:cubicBezTo>
                    <a:pt x="352" y="167"/>
                    <a:pt x="352" y="167"/>
                    <a:pt x="352" y="167"/>
                  </a:cubicBezTo>
                  <a:cubicBezTo>
                    <a:pt x="352" y="167"/>
                    <a:pt x="352" y="167"/>
                    <a:pt x="352" y="167"/>
                  </a:cubicBezTo>
                  <a:cubicBezTo>
                    <a:pt x="352" y="167"/>
                    <a:pt x="352" y="167"/>
                    <a:pt x="352" y="167"/>
                  </a:cubicBezTo>
                  <a:cubicBezTo>
                    <a:pt x="352" y="167"/>
                    <a:pt x="352" y="167"/>
                    <a:pt x="352" y="167"/>
                  </a:cubicBezTo>
                  <a:cubicBezTo>
                    <a:pt x="353" y="167"/>
                    <a:pt x="353" y="167"/>
                    <a:pt x="353" y="167"/>
                  </a:cubicBezTo>
                  <a:cubicBezTo>
                    <a:pt x="353" y="167"/>
                    <a:pt x="353" y="167"/>
                    <a:pt x="353" y="167"/>
                  </a:cubicBezTo>
                  <a:cubicBezTo>
                    <a:pt x="353" y="167"/>
                    <a:pt x="353" y="167"/>
                    <a:pt x="353" y="167"/>
                  </a:cubicBezTo>
                  <a:cubicBezTo>
                    <a:pt x="353" y="167"/>
                    <a:pt x="353" y="167"/>
                    <a:pt x="353" y="167"/>
                  </a:cubicBezTo>
                  <a:cubicBezTo>
                    <a:pt x="354" y="167"/>
                    <a:pt x="354" y="167"/>
                    <a:pt x="354" y="167"/>
                  </a:cubicBezTo>
                  <a:cubicBezTo>
                    <a:pt x="354" y="167"/>
                    <a:pt x="354" y="167"/>
                    <a:pt x="354" y="167"/>
                  </a:cubicBezTo>
                  <a:cubicBezTo>
                    <a:pt x="354" y="167"/>
                    <a:pt x="354" y="167"/>
                    <a:pt x="354" y="167"/>
                  </a:cubicBezTo>
                  <a:cubicBezTo>
                    <a:pt x="354" y="167"/>
                    <a:pt x="354" y="167"/>
                    <a:pt x="354" y="167"/>
                  </a:cubicBezTo>
                  <a:cubicBezTo>
                    <a:pt x="354" y="167"/>
                    <a:pt x="354" y="167"/>
                    <a:pt x="354" y="167"/>
                  </a:cubicBezTo>
                  <a:cubicBezTo>
                    <a:pt x="355" y="167"/>
                    <a:pt x="355" y="167"/>
                    <a:pt x="355" y="167"/>
                  </a:cubicBezTo>
                  <a:cubicBezTo>
                    <a:pt x="355" y="167"/>
                    <a:pt x="355" y="167"/>
                    <a:pt x="355" y="167"/>
                  </a:cubicBezTo>
                  <a:cubicBezTo>
                    <a:pt x="355" y="167"/>
                    <a:pt x="355" y="167"/>
                    <a:pt x="355" y="167"/>
                  </a:cubicBezTo>
                  <a:cubicBezTo>
                    <a:pt x="355" y="167"/>
                    <a:pt x="355" y="167"/>
                    <a:pt x="355" y="167"/>
                  </a:cubicBezTo>
                  <a:cubicBezTo>
                    <a:pt x="356" y="168"/>
                    <a:pt x="356" y="168"/>
                    <a:pt x="356" y="168"/>
                  </a:cubicBezTo>
                  <a:cubicBezTo>
                    <a:pt x="356" y="168"/>
                    <a:pt x="356" y="168"/>
                    <a:pt x="356" y="168"/>
                  </a:cubicBezTo>
                  <a:cubicBezTo>
                    <a:pt x="356" y="168"/>
                    <a:pt x="356" y="168"/>
                    <a:pt x="356" y="168"/>
                  </a:cubicBezTo>
                  <a:cubicBezTo>
                    <a:pt x="356" y="168"/>
                    <a:pt x="356" y="168"/>
                    <a:pt x="356" y="168"/>
                  </a:cubicBezTo>
                  <a:cubicBezTo>
                    <a:pt x="357" y="168"/>
                    <a:pt x="357" y="168"/>
                    <a:pt x="357" y="168"/>
                  </a:cubicBezTo>
                  <a:cubicBezTo>
                    <a:pt x="357" y="168"/>
                    <a:pt x="357" y="168"/>
                    <a:pt x="357" y="168"/>
                  </a:cubicBezTo>
                  <a:cubicBezTo>
                    <a:pt x="357" y="168"/>
                    <a:pt x="357" y="168"/>
                    <a:pt x="357" y="168"/>
                  </a:cubicBezTo>
                  <a:cubicBezTo>
                    <a:pt x="357" y="168"/>
                    <a:pt x="357" y="168"/>
                    <a:pt x="357" y="168"/>
                  </a:cubicBezTo>
                  <a:cubicBezTo>
                    <a:pt x="358" y="168"/>
                    <a:pt x="358" y="168"/>
                    <a:pt x="358" y="168"/>
                  </a:cubicBezTo>
                  <a:cubicBezTo>
                    <a:pt x="358" y="168"/>
                    <a:pt x="358" y="168"/>
                    <a:pt x="358" y="168"/>
                  </a:cubicBezTo>
                  <a:cubicBezTo>
                    <a:pt x="358" y="168"/>
                    <a:pt x="358" y="168"/>
                    <a:pt x="358" y="168"/>
                  </a:cubicBezTo>
                  <a:cubicBezTo>
                    <a:pt x="358" y="168"/>
                    <a:pt x="358" y="168"/>
                    <a:pt x="358" y="168"/>
                  </a:cubicBezTo>
                  <a:cubicBezTo>
                    <a:pt x="358" y="168"/>
                    <a:pt x="358" y="168"/>
                    <a:pt x="358" y="168"/>
                  </a:cubicBezTo>
                  <a:cubicBezTo>
                    <a:pt x="359" y="168"/>
                    <a:pt x="359" y="168"/>
                    <a:pt x="359" y="168"/>
                  </a:cubicBezTo>
                  <a:cubicBezTo>
                    <a:pt x="359" y="168"/>
                    <a:pt x="359" y="168"/>
                    <a:pt x="359" y="168"/>
                  </a:cubicBezTo>
                  <a:cubicBezTo>
                    <a:pt x="359" y="168"/>
                    <a:pt x="359" y="168"/>
                    <a:pt x="359" y="168"/>
                  </a:cubicBezTo>
                  <a:cubicBezTo>
                    <a:pt x="359" y="168"/>
                    <a:pt x="359" y="168"/>
                    <a:pt x="359" y="168"/>
                  </a:cubicBezTo>
                  <a:cubicBezTo>
                    <a:pt x="360" y="168"/>
                    <a:pt x="360" y="168"/>
                    <a:pt x="360" y="168"/>
                  </a:cubicBezTo>
                  <a:cubicBezTo>
                    <a:pt x="360" y="168"/>
                    <a:pt x="360" y="168"/>
                    <a:pt x="360" y="168"/>
                  </a:cubicBezTo>
                  <a:cubicBezTo>
                    <a:pt x="360" y="168"/>
                    <a:pt x="360" y="168"/>
                    <a:pt x="360" y="168"/>
                  </a:cubicBezTo>
                  <a:cubicBezTo>
                    <a:pt x="361" y="168"/>
                    <a:pt x="361" y="168"/>
                    <a:pt x="361" y="168"/>
                  </a:cubicBezTo>
                  <a:cubicBezTo>
                    <a:pt x="361" y="168"/>
                    <a:pt x="361" y="168"/>
                    <a:pt x="361" y="168"/>
                  </a:cubicBezTo>
                  <a:cubicBezTo>
                    <a:pt x="362" y="168"/>
                    <a:pt x="362" y="168"/>
                    <a:pt x="362" y="168"/>
                  </a:cubicBezTo>
                  <a:cubicBezTo>
                    <a:pt x="362" y="168"/>
                    <a:pt x="362" y="168"/>
                    <a:pt x="362" y="168"/>
                  </a:cubicBezTo>
                  <a:cubicBezTo>
                    <a:pt x="363" y="168"/>
                    <a:pt x="363" y="168"/>
                    <a:pt x="363" y="168"/>
                  </a:cubicBezTo>
                  <a:cubicBezTo>
                    <a:pt x="363" y="168"/>
                    <a:pt x="363" y="168"/>
                    <a:pt x="363" y="168"/>
                  </a:cubicBezTo>
                  <a:cubicBezTo>
                    <a:pt x="363" y="168"/>
                    <a:pt x="363" y="168"/>
                    <a:pt x="363" y="168"/>
                  </a:cubicBezTo>
                  <a:cubicBezTo>
                    <a:pt x="363" y="168"/>
                    <a:pt x="363" y="168"/>
                    <a:pt x="363" y="168"/>
                  </a:cubicBezTo>
                  <a:cubicBezTo>
                    <a:pt x="363" y="168"/>
                    <a:pt x="363" y="168"/>
                    <a:pt x="363" y="168"/>
                  </a:cubicBezTo>
                  <a:cubicBezTo>
                    <a:pt x="364" y="169"/>
                    <a:pt x="364" y="169"/>
                    <a:pt x="364" y="169"/>
                  </a:cubicBezTo>
                  <a:cubicBezTo>
                    <a:pt x="364" y="169"/>
                    <a:pt x="364" y="169"/>
                    <a:pt x="364" y="169"/>
                  </a:cubicBezTo>
                  <a:cubicBezTo>
                    <a:pt x="364" y="169"/>
                    <a:pt x="364" y="169"/>
                    <a:pt x="364" y="169"/>
                  </a:cubicBezTo>
                  <a:cubicBezTo>
                    <a:pt x="365" y="169"/>
                    <a:pt x="365" y="169"/>
                    <a:pt x="366" y="169"/>
                  </a:cubicBezTo>
                  <a:cubicBezTo>
                    <a:pt x="366" y="169"/>
                    <a:pt x="366" y="169"/>
                    <a:pt x="366" y="169"/>
                  </a:cubicBezTo>
                  <a:cubicBezTo>
                    <a:pt x="366" y="169"/>
                    <a:pt x="366" y="169"/>
                    <a:pt x="366" y="169"/>
                  </a:cubicBezTo>
                  <a:cubicBezTo>
                    <a:pt x="367" y="169"/>
                    <a:pt x="367" y="169"/>
                    <a:pt x="367" y="169"/>
                  </a:cubicBezTo>
                  <a:cubicBezTo>
                    <a:pt x="367" y="169"/>
                    <a:pt x="367" y="169"/>
                    <a:pt x="367" y="169"/>
                  </a:cubicBezTo>
                  <a:cubicBezTo>
                    <a:pt x="367" y="169"/>
                    <a:pt x="367" y="169"/>
                    <a:pt x="367" y="169"/>
                  </a:cubicBezTo>
                  <a:cubicBezTo>
                    <a:pt x="368" y="169"/>
                    <a:pt x="368" y="169"/>
                    <a:pt x="368" y="169"/>
                  </a:cubicBezTo>
                  <a:cubicBezTo>
                    <a:pt x="368" y="169"/>
                    <a:pt x="368" y="169"/>
                    <a:pt x="368" y="169"/>
                  </a:cubicBezTo>
                  <a:cubicBezTo>
                    <a:pt x="368" y="169"/>
                    <a:pt x="368" y="169"/>
                    <a:pt x="368" y="169"/>
                  </a:cubicBezTo>
                  <a:cubicBezTo>
                    <a:pt x="369" y="169"/>
                    <a:pt x="369" y="169"/>
                    <a:pt x="369" y="169"/>
                  </a:cubicBezTo>
                  <a:cubicBezTo>
                    <a:pt x="369" y="169"/>
                    <a:pt x="369" y="169"/>
                    <a:pt x="369" y="169"/>
                  </a:cubicBezTo>
                  <a:cubicBezTo>
                    <a:pt x="369" y="169"/>
                    <a:pt x="369" y="169"/>
                    <a:pt x="369" y="169"/>
                  </a:cubicBezTo>
                  <a:cubicBezTo>
                    <a:pt x="370" y="169"/>
                    <a:pt x="370" y="169"/>
                    <a:pt x="370" y="169"/>
                  </a:cubicBezTo>
                  <a:cubicBezTo>
                    <a:pt x="370" y="169"/>
                    <a:pt x="370" y="169"/>
                    <a:pt x="370" y="169"/>
                  </a:cubicBezTo>
                  <a:cubicBezTo>
                    <a:pt x="370" y="169"/>
                    <a:pt x="370" y="169"/>
                    <a:pt x="370" y="169"/>
                  </a:cubicBezTo>
                  <a:cubicBezTo>
                    <a:pt x="371" y="169"/>
                    <a:pt x="371" y="169"/>
                    <a:pt x="371" y="169"/>
                  </a:cubicBezTo>
                  <a:cubicBezTo>
                    <a:pt x="371" y="169"/>
                    <a:pt x="371" y="169"/>
                    <a:pt x="371" y="169"/>
                  </a:cubicBezTo>
                  <a:cubicBezTo>
                    <a:pt x="371" y="169"/>
                    <a:pt x="371" y="169"/>
                    <a:pt x="371" y="169"/>
                  </a:cubicBezTo>
                  <a:cubicBezTo>
                    <a:pt x="371" y="169"/>
                    <a:pt x="371" y="169"/>
                    <a:pt x="371" y="169"/>
                  </a:cubicBezTo>
                  <a:cubicBezTo>
                    <a:pt x="371" y="169"/>
                    <a:pt x="371" y="169"/>
                    <a:pt x="371" y="169"/>
                  </a:cubicBezTo>
                  <a:cubicBezTo>
                    <a:pt x="372" y="169"/>
                    <a:pt x="372" y="169"/>
                    <a:pt x="372" y="169"/>
                  </a:cubicBezTo>
                  <a:cubicBezTo>
                    <a:pt x="372" y="169"/>
                    <a:pt x="372" y="169"/>
                    <a:pt x="372" y="169"/>
                  </a:cubicBezTo>
                  <a:cubicBezTo>
                    <a:pt x="372" y="169"/>
                    <a:pt x="372" y="169"/>
                    <a:pt x="372" y="169"/>
                  </a:cubicBezTo>
                  <a:cubicBezTo>
                    <a:pt x="372" y="169"/>
                    <a:pt x="372" y="169"/>
                    <a:pt x="372" y="169"/>
                  </a:cubicBezTo>
                  <a:cubicBezTo>
                    <a:pt x="373" y="169"/>
                    <a:pt x="373" y="169"/>
                    <a:pt x="373" y="169"/>
                  </a:cubicBezTo>
                  <a:cubicBezTo>
                    <a:pt x="373" y="169"/>
                    <a:pt x="373" y="169"/>
                    <a:pt x="373" y="169"/>
                  </a:cubicBezTo>
                  <a:cubicBezTo>
                    <a:pt x="373" y="169"/>
                    <a:pt x="373" y="169"/>
                    <a:pt x="373" y="169"/>
                  </a:cubicBezTo>
                  <a:cubicBezTo>
                    <a:pt x="374" y="169"/>
                    <a:pt x="374" y="169"/>
                    <a:pt x="374" y="169"/>
                  </a:cubicBezTo>
                  <a:cubicBezTo>
                    <a:pt x="374" y="169"/>
                    <a:pt x="374" y="169"/>
                    <a:pt x="374" y="169"/>
                  </a:cubicBezTo>
                  <a:cubicBezTo>
                    <a:pt x="374" y="169"/>
                    <a:pt x="374" y="169"/>
                    <a:pt x="374" y="169"/>
                  </a:cubicBezTo>
                  <a:cubicBezTo>
                    <a:pt x="375" y="169"/>
                    <a:pt x="375" y="169"/>
                    <a:pt x="375" y="169"/>
                  </a:cubicBezTo>
                  <a:cubicBezTo>
                    <a:pt x="375" y="169"/>
                    <a:pt x="375" y="169"/>
                    <a:pt x="375" y="169"/>
                  </a:cubicBezTo>
                  <a:cubicBezTo>
                    <a:pt x="375" y="169"/>
                    <a:pt x="375" y="169"/>
                    <a:pt x="375" y="169"/>
                  </a:cubicBezTo>
                  <a:cubicBezTo>
                    <a:pt x="375" y="169"/>
                    <a:pt x="375" y="169"/>
                    <a:pt x="375" y="169"/>
                  </a:cubicBezTo>
                  <a:cubicBezTo>
                    <a:pt x="376" y="169"/>
                    <a:pt x="376" y="169"/>
                    <a:pt x="376" y="169"/>
                  </a:cubicBezTo>
                  <a:cubicBezTo>
                    <a:pt x="376" y="169"/>
                    <a:pt x="376" y="169"/>
                    <a:pt x="376" y="169"/>
                  </a:cubicBezTo>
                  <a:cubicBezTo>
                    <a:pt x="376" y="169"/>
                    <a:pt x="376" y="169"/>
                    <a:pt x="376" y="169"/>
                  </a:cubicBezTo>
                  <a:cubicBezTo>
                    <a:pt x="376" y="169"/>
                    <a:pt x="376" y="169"/>
                    <a:pt x="376" y="169"/>
                  </a:cubicBezTo>
                  <a:cubicBezTo>
                    <a:pt x="377" y="169"/>
                    <a:pt x="377" y="169"/>
                    <a:pt x="377" y="169"/>
                  </a:cubicBezTo>
                  <a:cubicBezTo>
                    <a:pt x="377" y="169"/>
                    <a:pt x="377" y="169"/>
                    <a:pt x="377" y="169"/>
                  </a:cubicBezTo>
                  <a:cubicBezTo>
                    <a:pt x="377" y="169"/>
                    <a:pt x="377" y="169"/>
                    <a:pt x="377" y="169"/>
                  </a:cubicBezTo>
                  <a:cubicBezTo>
                    <a:pt x="382" y="168"/>
                    <a:pt x="383" y="168"/>
                    <a:pt x="382" y="167"/>
                  </a:cubicBezTo>
                  <a:cubicBezTo>
                    <a:pt x="382" y="167"/>
                    <a:pt x="382" y="167"/>
                    <a:pt x="382" y="167"/>
                  </a:cubicBezTo>
                  <a:cubicBezTo>
                    <a:pt x="382" y="167"/>
                    <a:pt x="382" y="167"/>
                    <a:pt x="382" y="167"/>
                  </a:cubicBezTo>
                  <a:cubicBezTo>
                    <a:pt x="381" y="166"/>
                    <a:pt x="380" y="166"/>
                    <a:pt x="377" y="165"/>
                  </a:cubicBezTo>
                  <a:cubicBezTo>
                    <a:pt x="374" y="165"/>
                    <a:pt x="372" y="165"/>
                    <a:pt x="367" y="165"/>
                  </a:cubicBezTo>
                  <a:cubicBezTo>
                    <a:pt x="364" y="164"/>
                    <a:pt x="367" y="158"/>
                    <a:pt x="362" y="157"/>
                  </a:cubicBezTo>
                  <a:cubicBezTo>
                    <a:pt x="355" y="155"/>
                    <a:pt x="353" y="156"/>
                    <a:pt x="347" y="153"/>
                  </a:cubicBezTo>
                  <a:cubicBezTo>
                    <a:pt x="349" y="153"/>
                    <a:pt x="351" y="153"/>
                    <a:pt x="353" y="153"/>
                  </a:cubicBezTo>
                  <a:cubicBezTo>
                    <a:pt x="355" y="153"/>
                    <a:pt x="357" y="152"/>
                    <a:pt x="358" y="152"/>
                  </a:cubicBezTo>
                  <a:cubicBezTo>
                    <a:pt x="358" y="152"/>
                    <a:pt x="307" y="114"/>
                    <a:pt x="302" y="111"/>
                  </a:cubicBezTo>
                  <a:cubicBezTo>
                    <a:pt x="293" y="105"/>
                    <a:pt x="263" y="85"/>
                    <a:pt x="234" y="74"/>
                  </a:cubicBezTo>
                  <a:cubicBezTo>
                    <a:pt x="234" y="74"/>
                    <a:pt x="235" y="74"/>
                    <a:pt x="236" y="74"/>
                  </a:cubicBezTo>
                  <a:cubicBezTo>
                    <a:pt x="226" y="70"/>
                    <a:pt x="205" y="64"/>
                    <a:pt x="194" y="58"/>
                  </a:cubicBezTo>
                  <a:cubicBezTo>
                    <a:pt x="189" y="55"/>
                    <a:pt x="196" y="54"/>
                    <a:pt x="194" y="50"/>
                  </a:cubicBezTo>
                  <a:cubicBezTo>
                    <a:pt x="210" y="54"/>
                    <a:pt x="235" y="61"/>
                    <a:pt x="249" y="61"/>
                  </a:cubicBezTo>
                  <a:cubicBezTo>
                    <a:pt x="248" y="61"/>
                    <a:pt x="248" y="61"/>
                    <a:pt x="248" y="61"/>
                  </a:cubicBezTo>
                  <a:cubicBezTo>
                    <a:pt x="249" y="61"/>
                    <a:pt x="250" y="61"/>
                    <a:pt x="251" y="61"/>
                  </a:cubicBezTo>
                  <a:cubicBezTo>
                    <a:pt x="251" y="61"/>
                    <a:pt x="251" y="61"/>
                    <a:pt x="252" y="61"/>
                  </a:cubicBezTo>
                  <a:cubicBezTo>
                    <a:pt x="263" y="61"/>
                    <a:pt x="294" y="59"/>
                    <a:pt x="307" y="58"/>
                  </a:cubicBezTo>
                  <a:cubicBezTo>
                    <a:pt x="308" y="58"/>
                    <a:pt x="309" y="58"/>
                    <a:pt x="310" y="58"/>
                  </a:cubicBezTo>
                  <a:cubicBezTo>
                    <a:pt x="312" y="58"/>
                    <a:pt x="314" y="58"/>
                    <a:pt x="315" y="58"/>
                  </a:cubicBezTo>
                  <a:cubicBezTo>
                    <a:pt x="318" y="58"/>
                    <a:pt x="320" y="58"/>
                    <a:pt x="321" y="58"/>
                  </a:cubicBezTo>
                  <a:cubicBezTo>
                    <a:pt x="322" y="57"/>
                    <a:pt x="323" y="57"/>
                    <a:pt x="320" y="56"/>
                  </a:cubicBezTo>
                  <a:cubicBezTo>
                    <a:pt x="324" y="56"/>
                    <a:pt x="326" y="55"/>
                    <a:pt x="323" y="55"/>
                  </a:cubicBezTo>
                  <a:cubicBezTo>
                    <a:pt x="323" y="54"/>
                    <a:pt x="323" y="54"/>
                    <a:pt x="323" y="54"/>
                  </a:cubicBezTo>
                  <a:cubicBezTo>
                    <a:pt x="322" y="54"/>
                    <a:pt x="320" y="55"/>
                    <a:pt x="317" y="55"/>
                  </a:cubicBezTo>
                  <a:cubicBezTo>
                    <a:pt x="321" y="55"/>
                    <a:pt x="326" y="53"/>
                    <a:pt x="321" y="53"/>
                  </a:cubicBezTo>
                  <a:cubicBezTo>
                    <a:pt x="319" y="53"/>
                    <a:pt x="316" y="53"/>
                    <a:pt x="311" y="54"/>
                  </a:cubicBezTo>
                  <a:cubicBezTo>
                    <a:pt x="313" y="53"/>
                    <a:pt x="313" y="52"/>
                    <a:pt x="310" y="52"/>
                  </a:cubicBezTo>
                  <a:cubicBezTo>
                    <a:pt x="309" y="52"/>
                    <a:pt x="307" y="52"/>
                    <a:pt x="305" y="53"/>
                  </a:cubicBezTo>
                  <a:cubicBezTo>
                    <a:pt x="302" y="53"/>
                    <a:pt x="301" y="54"/>
                    <a:pt x="301" y="54"/>
                  </a:cubicBezTo>
                  <a:cubicBezTo>
                    <a:pt x="289" y="54"/>
                    <a:pt x="261" y="53"/>
                    <a:pt x="244" y="53"/>
                  </a:cubicBezTo>
                  <a:cubicBezTo>
                    <a:pt x="243" y="53"/>
                    <a:pt x="243" y="53"/>
                    <a:pt x="243" y="53"/>
                  </a:cubicBezTo>
                  <a:cubicBezTo>
                    <a:pt x="243" y="53"/>
                    <a:pt x="243" y="53"/>
                    <a:pt x="243" y="53"/>
                  </a:cubicBezTo>
                  <a:cubicBezTo>
                    <a:pt x="235" y="51"/>
                    <a:pt x="224" y="49"/>
                    <a:pt x="216" y="46"/>
                  </a:cubicBezTo>
                  <a:cubicBezTo>
                    <a:pt x="201" y="42"/>
                    <a:pt x="181" y="37"/>
                    <a:pt x="167" y="35"/>
                  </a:cubicBezTo>
                  <a:cubicBezTo>
                    <a:pt x="160" y="34"/>
                    <a:pt x="153" y="33"/>
                    <a:pt x="147" y="32"/>
                  </a:cubicBezTo>
                  <a:cubicBezTo>
                    <a:pt x="147" y="32"/>
                    <a:pt x="147" y="32"/>
                    <a:pt x="147" y="32"/>
                  </a:cubicBezTo>
                  <a:cubicBezTo>
                    <a:pt x="139" y="28"/>
                    <a:pt x="139" y="28"/>
                    <a:pt x="139" y="28"/>
                  </a:cubicBezTo>
                  <a:cubicBezTo>
                    <a:pt x="139" y="27"/>
                    <a:pt x="140" y="27"/>
                    <a:pt x="141" y="27"/>
                  </a:cubicBezTo>
                  <a:cubicBezTo>
                    <a:pt x="156" y="26"/>
                    <a:pt x="150" y="20"/>
                    <a:pt x="133" y="14"/>
                  </a:cubicBezTo>
                  <a:cubicBezTo>
                    <a:pt x="132" y="5"/>
                    <a:pt x="107" y="1"/>
                    <a:pt x="90" y="1"/>
                  </a:cubicBezTo>
                  <a:cubicBezTo>
                    <a:pt x="89" y="1"/>
                    <a:pt x="87" y="1"/>
                    <a:pt x="85" y="1"/>
                  </a:cubicBezTo>
                  <a:cubicBezTo>
                    <a:pt x="79" y="0"/>
                    <a:pt x="73" y="0"/>
                    <a:pt x="67" y="0"/>
                  </a:cubicBezTo>
                  <a:cubicBezTo>
                    <a:pt x="63" y="0"/>
                    <a:pt x="60" y="0"/>
                    <a:pt x="57" y="0"/>
                  </a:cubicBezTo>
                  <a:cubicBezTo>
                    <a:pt x="53" y="0"/>
                    <a:pt x="50" y="0"/>
                    <a:pt x="46" y="0"/>
                  </a:cubicBezTo>
                </a:path>
              </a:pathLst>
            </a:custGeom>
            <a:solidFill>
              <a:schemeClr val="accent1">
                <a:lumMod val="75000"/>
              </a:schemeClr>
            </a:solidFill>
            <a:ln>
              <a:noFill/>
            </a:ln>
          </p:spPr>
          <p:txBody>
            <a:bodyPr vert="horz" wrap="square" lIns="182880" tIns="91440" rIns="182880" bIns="91440" numCol="1" anchor="t" anchorCtr="0" compatLnSpc="1">
              <a:prstTxWarp prst="textNoShape">
                <a:avLst/>
              </a:prstTxWarp>
            </a:bodyPr>
            <a:lstStyle/>
            <a:p>
              <a:endParaRPr lang="en-US" sz="5600"/>
            </a:p>
          </p:txBody>
        </p:sp>
        <p:sp>
          <p:nvSpPr>
            <p:cNvPr id="84" name="Freeform 83"/>
            <p:cNvSpPr>
              <a:spLocks/>
            </p:cNvSpPr>
            <p:nvPr/>
          </p:nvSpPr>
          <p:spPr bwMode="auto">
            <a:xfrm>
              <a:off x="1939925" y="2759075"/>
              <a:ext cx="3027363" cy="1711325"/>
            </a:xfrm>
            <a:custGeom>
              <a:avLst/>
              <a:gdLst>
                <a:gd name="T0" fmla="*/ 661 w 805"/>
                <a:gd name="T1" fmla="*/ 81 h 455"/>
                <a:gd name="T2" fmla="*/ 661 w 805"/>
                <a:gd name="T3" fmla="*/ 374 h 455"/>
                <a:gd name="T4" fmla="*/ 143 w 805"/>
                <a:gd name="T5" fmla="*/ 374 h 455"/>
                <a:gd name="T6" fmla="*/ 143 w 805"/>
                <a:gd name="T7" fmla="*/ 81 h 455"/>
                <a:gd name="T8" fmla="*/ 661 w 805"/>
                <a:gd name="T9" fmla="*/ 81 h 455"/>
              </a:gdLst>
              <a:ahLst/>
              <a:cxnLst>
                <a:cxn ang="0">
                  <a:pos x="T0" y="T1"/>
                </a:cxn>
                <a:cxn ang="0">
                  <a:pos x="T2" y="T3"/>
                </a:cxn>
                <a:cxn ang="0">
                  <a:pos x="T4" y="T5"/>
                </a:cxn>
                <a:cxn ang="0">
                  <a:pos x="T6" y="T7"/>
                </a:cxn>
                <a:cxn ang="0">
                  <a:pos x="T8" y="T9"/>
                </a:cxn>
              </a:cxnLst>
              <a:rect l="0" t="0" r="r" b="b"/>
              <a:pathLst>
                <a:path w="805" h="455">
                  <a:moveTo>
                    <a:pt x="661" y="81"/>
                  </a:moveTo>
                  <a:cubicBezTo>
                    <a:pt x="805" y="162"/>
                    <a:pt x="805" y="293"/>
                    <a:pt x="661" y="374"/>
                  </a:cubicBezTo>
                  <a:cubicBezTo>
                    <a:pt x="518" y="455"/>
                    <a:pt x="286" y="455"/>
                    <a:pt x="143" y="374"/>
                  </a:cubicBezTo>
                  <a:cubicBezTo>
                    <a:pt x="0" y="293"/>
                    <a:pt x="0" y="162"/>
                    <a:pt x="143" y="81"/>
                  </a:cubicBezTo>
                  <a:cubicBezTo>
                    <a:pt x="286" y="0"/>
                    <a:pt x="518" y="0"/>
                    <a:pt x="661" y="81"/>
                  </a:cubicBezTo>
                </a:path>
              </a:pathLst>
            </a:custGeom>
            <a:solidFill>
              <a:schemeClr val="accent2">
                <a:lumMod val="75000"/>
              </a:schemeClr>
            </a:solidFill>
            <a:ln>
              <a:noFill/>
            </a:ln>
          </p:spPr>
          <p:txBody>
            <a:bodyPr vert="horz" wrap="square" lIns="182880" tIns="91440" rIns="182880" bIns="91440" numCol="1" anchor="t" anchorCtr="0" compatLnSpc="1">
              <a:prstTxWarp prst="textNoShape">
                <a:avLst/>
              </a:prstTxWarp>
            </a:bodyPr>
            <a:lstStyle/>
            <a:p>
              <a:endParaRPr lang="en-US" sz="5600"/>
            </a:p>
          </p:txBody>
        </p:sp>
        <p:sp>
          <p:nvSpPr>
            <p:cNvPr id="85" name="Rectangle 84"/>
            <p:cNvSpPr>
              <a:spLocks noChangeArrowheads="1"/>
            </p:cNvSpPr>
            <p:nvPr/>
          </p:nvSpPr>
          <p:spPr bwMode="auto">
            <a:xfrm>
              <a:off x="2074863" y="3094038"/>
              <a:ext cx="2755900" cy="549275"/>
            </a:xfrm>
            <a:prstGeom prst="rect">
              <a:avLst/>
            </a:prstGeom>
            <a:solidFill>
              <a:schemeClr val="accent2">
                <a:lumMod val="75000"/>
              </a:schemeClr>
            </a:solidFill>
            <a:ln>
              <a:noFill/>
            </a:ln>
          </p:spPr>
          <p:txBody>
            <a:bodyPr vert="horz" wrap="square" lIns="182880" tIns="91440" rIns="182880" bIns="91440" numCol="1" anchor="t" anchorCtr="0" compatLnSpc="1">
              <a:prstTxWarp prst="textNoShape">
                <a:avLst/>
              </a:prstTxWarp>
            </a:bodyPr>
            <a:lstStyle/>
            <a:p>
              <a:endParaRPr lang="en-US" sz="5600"/>
            </a:p>
          </p:txBody>
        </p:sp>
        <p:sp>
          <p:nvSpPr>
            <p:cNvPr id="86" name="Rectangle 85"/>
            <p:cNvSpPr>
              <a:spLocks noChangeArrowheads="1"/>
            </p:cNvSpPr>
            <p:nvPr/>
          </p:nvSpPr>
          <p:spPr bwMode="auto">
            <a:xfrm>
              <a:off x="2074863" y="3094038"/>
              <a:ext cx="2755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87" name="Freeform 86"/>
            <p:cNvSpPr>
              <a:spLocks/>
            </p:cNvSpPr>
            <p:nvPr/>
          </p:nvSpPr>
          <p:spPr bwMode="auto">
            <a:xfrm>
              <a:off x="1939925" y="2247900"/>
              <a:ext cx="3027363" cy="1711325"/>
            </a:xfrm>
            <a:custGeom>
              <a:avLst/>
              <a:gdLst>
                <a:gd name="T0" fmla="*/ 661 w 805"/>
                <a:gd name="T1" fmla="*/ 81 h 455"/>
                <a:gd name="T2" fmla="*/ 661 w 805"/>
                <a:gd name="T3" fmla="*/ 374 h 455"/>
                <a:gd name="T4" fmla="*/ 143 w 805"/>
                <a:gd name="T5" fmla="*/ 374 h 455"/>
                <a:gd name="T6" fmla="*/ 143 w 805"/>
                <a:gd name="T7" fmla="*/ 81 h 455"/>
                <a:gd name="T8" fmla="*/ 661 w 805"/>
                <a:gd name="T9" fmla="*/ 81 h 455"/>
              </a:gdLst>
              <a:ahLst/>
              <a:cxnLst>
                <a:cxn ang="0">
                  <a:pos x="T0" y="T1"/>
                </a:cxn>
                <a:cxn ang="0">
                  <a:pos x="T2" y="T3"/>
                </a:cxn>
                <a:cxn ang="0">
                  <a:pos x="T4" y="T5"/>
                </a:cxn>
                <a:cxn ang="0">
                  <a:pos x="T6" y="T7"/>
                </a:cxn>
                <a:cxn ang="0">
                  <a:pos x="T8" y="T9"/>
                </a:cxn>
              </a:cxnLst>
              <a:rect l="0" t="0" r="r" b="b"/>
              <a:pathLst>
                <a:path w="805" h="455">
                  <a:moveTo>
                    <a:pt x="661" y="81"/>
                  </a:moveTo>
                  <a:cubicBezTo>
                    <a:pt x="805" y="162"/>
                    <a:pt x="805" y="293"/>
                    <a:pt x="661" y="374"/>
                  </a:cubicBezTo>
                  <a:cubicBezTo>
                    <a:pt x="518" y="455"/>
                    <a:pt x="286" y="455"/>
                    <a:pt x="143" y="374"/>
                  </a:cubicBezTo>
                  <a:cubicBezTo>
                    <a:pt x="0" y="293"/>
                    <a:pt x="0" y="162"/>
                    <a:pt x="143" y="81"/>
                  </a:cubicBezTo>
                  <a:cubicBezTo>
                    <a:pt x="286" y="0"/>
                    <a:pt x="518" y="0"/>
                    <a:pt x="661" y="81"/>
                  </a:cubicBezTo>
                </a:path>
              </a:pathLst>
            </a:custGeom>
            <a:solidFill>
              <a:schemeClr val="accent2"/>
            </a:solidFill>
            <a:ln>
              <a:noFill/>
            </a:ln>
          </p:spPr>
          <p:txBody>
            <a:bodyPr vert="horz" wrap="square" lIns="182880" tIns="91440" rIns="182880" bIns="91440" numCol="1" anchor="t" anchorCtr="0" compatLnSpc="1">
              <a:prstTxWarp prst="textNoShape">
                <a:avLst/>
              </a:prstTxWarp>
            </a:bodyPr>
            <a:lstStyle/>
            <a:p>
              <a:endParaRPr lang="en-US" sz="5600"/>
            </a:p>
          </p:txBody>
        </p:sp>
        <p:sp>
          <p:nvSpPr>
            <p:cNvPr id="88" name="Freeform 87"/>
            <p:cNvSpPr>
              <a:spLocks/>
            </p:cNvSpPr>
            <p:nvPr/>
          </p:nvSpPr>
          <p:spPr bwMode="auto">
            <a:xfrm>
              <a:off x="4064000" y="2635250"/>
              <a:ext cx="763588" cy="439737"/>
            </a:xfrm>
            <a:custGeom>
              <a:avLst/>
              <a:gdLst>
                <a:gd name="T0" fmla="*/ 0 w 481"/>
                <a:gd name="T1" fmla="*/ 0 h 277"/>
                <a:gd name="T2" fmla="*/ 26 w 481"/>
                <a:gd name="T3" fmla="*/ 97 h 277"/>
                <a:gd name="T4" fmla="*/ 135 w 481"/>
                <a:gd name="T5" fmla="*/ 97 h 277"/>
                <a:gd name="T6" fmla="*/ 481 w 481"/>
                <a:gd name="T7" fmla="*/ 277 h 277"/>
                <a:gd name="T8" fmla="*/ 206 w 481"/>
                <a:gd name="T9" fmla="*/ 97 h 277"/>
                <a:gd name="T10" fmla="*/ 313 w 481"/>
                <a:gd name="T11" fmla="*/ 97 h 277"/>
                <a:gd name="T12" fmla="*/ 0 w 481"/>
                <a:gd name="T13" fmla="*/ 0 h 277"/>
              </a:gdLst>
              <a:ahLst/>
              <a:cxnLst>
                <a:cxn ang="0">
                  <a:pos x="T0" y="T1"/>
                </a:cxn>
                <a:cxn ang="0">
                  <a:pos x="T2" y="T3"/>
                </a:cxn>
                <a:cxn ang="0">
                  <a:pos x="T4" y="T5"/>
                </a:cxn>
                <a:cxn ang="0">
                  <a:pos x="T6" y="T7"/>
                </a:cxn>
                <a:cxn ang="0">
                  <a:pos x="T8" y="T9"/>
                </a:cxn>
                <a:cxn ang="0">
                  <a:pos x="T10" y="T11"/>
                </a:cxn>
                <a:cxn ang="0">
                  <a:pos x="T12" y="T13"/>
                </a:cxn>
              </a:cxnLst>
              <a:rect l="0" t="0" r="r" b="b"/>
              <a:pathLst>
                <a:path w="481" h="277">
                  <a:moveTo>
                    <a:pt x="0" y="0"/>
                  </a:moveTo>
                  <a:lnTo>
                    <a:pt x="26" y="97"/>
                  </a:lnTo>
                  <a:lnTo>
                    <a:pt x="135" y="97"/>
                  </a:lnTo>
                  <a:lnTo>
                    <a:pt x="481" y="277"/>
                  </a:lnTo>
                  <a:lnTo>
                    <a:pt x="206" y="97"/>
                  </a:lnTo>
                  <a:lnTo>
                    <a:pt x="313" y="97"/>
                  </a:lnTo>
                  <a:lnTo>
                    <a:pt x="0" y="0"/>
                  </a:lnTo>
                  <a:close/>
                </a:path>
              </a:pathLst>
            </a:custGeom>
            <a:solidFill>
              <a:srgbClr val="CC82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89" name="Freeform 88"/>
            <p:cNvSpPr>
              <a:spLocks/>
            </p:cNvSpPr>
            <p:nvPr/>
          </p:nvSpPr>
          <p:spPr bwMode="auto">
            <a:xfrm>
              <a:off x="4064000" y="2635250"/>
              <a:ext cx="763588" cy="439737"/>
            </a:xfrm>
            <a:custGeom>
              <a:avLst/>
              <a:gdLst>
                <a:gd name="T0" fmla="*/ 0 w 481"/>
                <a:gd name="T1" fmla="*/ 0 h 277"/>
                <a:gd name="T2" fmla="*/ 26 w 481"/>
                <a:gd name="T3" fmla="*/ 97 h 277"/>
                <a:gd name="T4" fmla="*/ 135 w 481"/>
                <a:gd name="T5" fmla="*/ 97 h 277"/>
                <a:gd name="T6" fmla="*/ 481 w 481"/>
                <a:gd name="T7" fmla="*/ 277 h 277"/>
                <a:gd name="T8" fmla="*/ 206 w 481"/>
                <a:gd name="T9" fmla="*/ 97 h 277"/>
                <a:gd name="T10" fmla="*/ 313 w 481"/>
                <a:gd name="T11" fmla="*/ 97 h 277"/>
                <a:gd name="T12" fmla="*/ 0 w 481"/>
                <a:gd name="T13" fmla="*/ 0 h 277"/>
              </a:gdLst>
              <a:ahLst/>
              <a:cxnLst>
                <a:cxn ang="0">
                  <a:pos x="T0" y="T1"/>
                </a:cxn>
                <a:cxn ang="0">
                  <a:pos x="T2" y="T3"/>
                </a:cxn>
                <a:cxn ang="0">
                  <a:pos x="T4" y="T5"/>
                </a:cxn>
                <a:cxn ang="0">
                  <a:pos x="T6" y="T7"/>
                </a:cxn>
                <a:cxn ang="0">
                  <a:pos x="T8" y="T9"/>
                </a:cxn>
                <a:cxn ang="0">
                  <a:pos x="T10" y="T11"/>
                </a:cxn>
                <a:cxn ang="0">
                  <a:pos x="T12" y="T13"/>
                </a:cxn>
              </a:cxnLst>
              <a:rect l="0" t="0" r="r" b="b"/>
              <a:pathLst>
                <a:path w="481" h="277">
                  <a:moveTo>
                    <a:pt x="0" y="0"/>
                  </a:moveTo>
                  <a:lnTo>
                    <a:pt x="26" y="97"/>
                  </a:lnTo>
                  <a:lnTo>
                    <a:pt x="135" y="97"/>
                  </a:lnTo>
                  <a:lnTo>
                    <a:pt x="481" y="277"/>
                  </a:lnTo>
                  <a:lnTo>
                    <a:pt x="206" y="97"/>
                  </a:lnTo>
                  <a:lnTo>
                    <a:pt x="313" y="9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90" name="Freeform 89"/>
            <p:cNvSpPr>
              <a:spLocks noEditPoints="1"/>
            </p:cNvSpPr>
            <p:nvPr/>
          </p:nvSpPr>
          <p:spPr bwMode="auto">
            <a:xfrm>
              <a:off x="3602038" y="3135313"/>
              <a:ext cx="774700" cy="428625"/>
            </a:xfrm>
            <a:custGeom>
              <a:avLst/>
              <a:gdLst>
                <a:gd name="T0" fmla="*/ 97 w 206"/>
                <a:gd name="T1" fmla="*/ 35 h 114"/>
                <a:gd name="T2" fmla="*/ 84 w 206"/>
                <a:gd name="T3" fmla="*/ 99 h 114"/>
                <a:gd name="T4" fmla="*/ 140 w 206"/>
                <a:gd name="T5" fmla="*/ 106 h 114"/>
                <a:gd name="T6" fmla="*/ 137 w 206"/>
                <a:gd name="T7" fmla="*/ 106 h 114"/>
                <a:gd name="T8" fmla="*/ 135 w 206"/>
                <a:gd name="T9" fmla="*/ 106 h 114"/>
                <a:gd name="T10" fmla="*/ 132 w 206"/>
                <a:gd name="T11" fmla="*/ 105 h 114"/>
                <a:gd name="T12" fmla="*/ 130 w 206"/>
                <a:gd name="T13" fmla="*/ 105 h 114"/>
                <a:gd name="T14" fmla="*/ 127 w 206"/>
                <a:gd name="T15" fmla="*/ 105 h 114"/>
                <a:gd name="T16" fmla="*/ 124 w 206"/>
                <a:gd name="T17" fmla="*/ 105 h 114"/>
                <a:gd name="T18" fmla="*/ 121 w 206"/>
                <a:gd name="T19" fmla="*/ 105 h 114"/>
                <a:gd name="T20" fmla="*/ 120 w 206"/>
                <a:gd name="T21" fmla="*/ 105 h 114"/>
                <a:gd name="T22" fmla="*/ 119 w 206"/>
                <a:gd name="T23" fmla="*/ 105 h 114"/>
                <a:gd name="T24" fmla="*/ 117 w 206"/>
                <a:gd name="T25" fmla="*/ 105 h 114"/>
                <a:gd name="T26" fmla="*/ 116 w 206"/>
                <a:gd name="T27" fmla="*/ 105 h 114"/>
                <a:gd name="T28" fmla="*/ 116 w 206"/>
                <a:gd name="T29" fmla="*/ 105 h 114"/>
                <a:gd name="T30" fmla="*/ 115 w 206"/>
                <a:gd name="T31" fmla="*/ 105 h 114"/>
                <a:gd name="T32" fmla="*/ 114 w 206"/>
                <a:gd name="T33" fmla="*/ 105 h 114"/>
                <a:gd name="T34" fmla="*/ 113 w 206"/>
                <a:gd name="T35" fmla="*/ 105 h 114"/>
                <a:gd name="T36" fmla="*/ 113 w 206"/>
                <a:gd name="T37" fmla="*/ 105 h 114"/>
                <a:gd name="T38" fmla="*/ 112 w 206"/>
                <a:gd name="T39" fmla="*/ 105 h 114"/>
                <a:gd name="T40" fmla="*/ 112 w 206"/>
                <a:gd name="T41" fmla="*/ 105 h 114"/>
                <a:gd name="T42" fmla="*/ 112 w 206"/>
                <a:gd name="T43" fmla="*/ 105 h 114"/>
                <a:gd name="T44" fmla="*/ 112 w 206"/>
                <a:gd name="T45" fmla="*/ 105 h 114"/>
                <a:gd name="T46" fmla="*/ 111 w 206"/>
                <a:gd name="T47" fmla="*/ 105 h 114"/>
                <a:gd name="T48" fmla="*/ 111 w 206"/>
                <a:gd name="T49" fmla="*/ 105 h 114"/>
                <a:gd name="T50" fmla="*/ 111 w 206"/>
                <a:gd name="T51" fmla="*/ 105 h 114"/>
                <a:gd name="T52" fmla="*/ 111 w 206"/>
                <a:gd name="T53" fmla="*/ 105 h 114"/>
                <a:gd name="T54" fmla="*/ 111 w 206"/>
                <a:gd name="T55" fmla="*/ 105 h 114"/>
                <a:gd name="T56" fmla="*/ 111 w 206"/>
                <a:gd name="T57" fmla="*/ 105 h 114"/>
                <a:gd name="T58" fmla="*/ 111 w 206"/>
                <a:gd name="T59" fmla="*/ 105 h 114"/>
                <a:gd name="T60" fmla="*/ 111 w 206"/>
                <a:gd name="T61" fmla="*/ 105 h 114"/>
                <a:gd name="T62" fmla="*/ 111 w 206"/>
                <a:gd name="T63" fmla="*/ 105 h 114"/>
                <a:gd name="T64" fmla="*/ 111 w 206"/>
                <a:gd name="T65" fmla="*/ 105 h 114"/>
                <a:gd name="T66" fmla="*/ 111 w 206"/>
                <a:gd name="T67" fmla="*/ 105 h 114"/>
                <a:gd name="T68" fmla="*/ 111 w 206"/>
                <a:gd name="T69" fmla="*/ 105 h 114"/>
                <a:gd name="T70" fmla="*/ 111 w 206"/>
                <a:gd name="T71" fmla="*/ 105 h 114"/>
                <a:gd name="T72" fmla="*/ 111 w 206"/>
                <a:gd name="T73" fmla="*/ 105 h 114"/>
                <a:gd name="T74" fmla="*/ 111 w 206"/>
                <a:gd name="T75" fmla="*/ 106 h 114"/>
                <a:gd name="T76" fmla="*/ 111 w 206"/>
                <a:gd name="T77" fmla="*/ 106 h 114"/>
                <a:gd name="T78" fmla="*/ 111 w 206"/>
                <a:gd name="T79" fmla="*/ 106 h 114"/>
                <a:gd name="T80" fmla="*/ 111 w 206"/>
                <a:gd name="T81" fmla="*/ 106 h 114"/>
                <a:gd name="T82" fmla="*/ 111 w 206"/>
                <a:gd name="T83" fmla="*/ 106 h 114"/>
                <a:gd name="T84" fmla="*/ 110 w 206"/>
                <a:gd name="T85" fmla="*/ 106 h 114"/>
                <a:gd name="T86" fmla="*/ 110 w 206"/>
                <a:gd name="T87" fmla="*/ 106 h 114"/>
                <a:gd name="T88" fmla="*/ 110 w 206"/>
                <a:gd name="T89" fmla="*/ 106 h 114"/>
                <a:gd name="T90" fmla="*/ 110 w 206"/>
                <a:gd name="T91" fmla="*/ 106 h 114"/>
                <a:gd name="T92" fmla="*/ 110 w 206"/>
                <a:gd name="T93" fmla="*/ 106 h 114"/>
                <a:gd name="T94" fmla="*/ 110 w 206"/>
                <a:gd name="T95" fmla="*/ 106 h 114"/>
                <a:gd name="T96" fmla="*/ 110 w 206"/>
                <a:gd name="T97" fmla="*/ 106 h 114"/>
                <a:gd name="T98" fmla="*/ 110 w 206"/>
                <a:gd name="T99" fmla="*/ 107 h 114"/>
                <a:gd name="T100" fmla="*/ 110 w 206"/>
                <a:gd name="T101" fmla="*/ 107 h 114"/>
                <a:gd name="T102" fmla="*/ 110 w 206"/>
                <a:gd name="T103" fmla="*/ 107 h 114"/>
                <a:gd name="T104" fmla="*/ 111 w 206"/>
                <a:gd name="T105" fmla="*/ 107 h 114"/>
                <a:gd name="T106" fmla="*/ 166 w 206"/>
                <a:gd name="T107" fmla="*/ 105 h 114"/>
                <a:gd name="T108" fmla="*/ 165 w 206"/>
                <a:gd name="T109" fmla="*/ 105 h 114"/>
                <a:gd name="T110" fmla="*/ 165 w 206"/>
                <a:gd name="T111" fmla="*/ 105 h 114"/>
                <a:gd name="T112" fmla="*/ 162 w 206"/>
                <a:gd name="T113" fmla="*/ 102 h 114"/>
                <a:gd name="T114" fmla="*/ 192 w 206"/>
                <a:gd name="T115" fmla="*/ 93 h 114"/>
                <a:gd name="T116" fmla="*/ 106 w 206"/>
                <a:gd name="T117" fmla="*/ 37 h 114"/>
                <a:gd name="T118" fmla="*/ 108 w 206"/>
                <a:gd name="T119"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6" h="114">
                  <a:moveTo>
                    <a:pt x="101" y="35"/>
                  </a:moveTo>
                  <a:cubicBezTo>
                    <a:pt x="101" y="35"/>
                    <a:pt x="101" y="35"/>
                    <a:pt x="101" y="35"/>
                  </a:cubicBezTo>
                  <a:cubicBezTo>
                    <a:pt x="101" y="35"/>
                    <a:pt x="101" y="35"/>
                    <a:pt x="101" y="35"/>
                  </a:cubicBezTo>
                  <a:cubicBezTo>
                    <a:pt x="101" y="35"/>
                    <a:pt x="101" y="35"/>
                    <a:pt x="101" y="35"/>
                  </a:cubicBezTo>
                  <a:moveTo>
                    <a:pt x="97" y="35"/>
                  </a:moveTo>
                  <a:cubicBezTo>
                    <a:pt x="97" y="35"/>
                    <a:pt x="97" y="35"/>
                    <a:pt x="97" y="35"/>
                  </a:cubicBezTo>
                  <a:cubicBezTo>
                    <a:pt x="97" y="35"/>
                    <a:pt x="97" y="35"/>
                    <a:pt x="97" y="35"/>
                  </a:cubicBezTo>
                  <a:cubicBezTo>
                    <a:pt x="97" y="35"/>
                    <a:pt x="97" y="35"/>
                    <a:pt x="97" y="35"/>
                  </a:cubicBezTo>
                  <a:moveTo>
                    <a:pt x="61" y="0"/>
                  </a:moveTo>
                  <a:cubicBezTo>
                    <a:pt x="53" y="7"/>
                    <a:pt x="44" y="13"/>
                    <a:pt x="34" y="18"/>
                  </a:cubicBezTo>
                  <a:cubicBezTo>
                    <a:pt x="24" y="24"/>
                    <a:pt x="12" y="30"/>
                    <a:pt x="0" y="34"/>
                  </a:cubicBezTo>
                  <a:cubicBezTo>
                    <a:pt x="16" y="52"/>
                    <a:pt x="72" y="92"/>
                    <a:pt x="84" y="99"/>
                  </a:cubicBezTo>
                  <a:cubicBezTo>
                    <a:pt x="91" y="102"/>
                    <a:pt x="137" y="104"/>
                    <a:pt x="141" y="106"/>
                  </a:cubicBezTo>
                  <a:cubicBezTo>
                    <a:pt x="141" y="106"/>
                    <a:pt x="141" y="106"/>
                    <a:pt x="141" y="106"/>
                  </a:cubicBezTo>
                  <a:cubicBezTo>
                    <a:pt x="140" y="106"/>
                    <a:pt x="140" y="106"/>
                    <a:pt x="140" y="106"/>
                  </a:cubicBezTo>
                  <a:cubicBezTo>
                    <a:pt x="140" y="106"/>
                    <a:pt x="140" y="106"/>
                    <a:pt x="140" y="106"/>
                  </a:cubicBezTo>
                  <a:cubicBezTo>
                    <a:pt x="140" y="106"/>
                    <a:pt x="140" y="106"/>
                    <a:pt x="140" y="106"/>
                  </a:cubicBezTo>
                  <a:cubicBezTo>
                    <a:pt x="140" y="106"/>
                    <a:pt x="140" y="106"/>
                    <a:pt x="140" y="106"/>
                  </a:cubicBezTo>
                  <a:cubicBezTo>
                    <a:pt x="139" y="106"/>
                    <a:pt x="139" y="106"/>
                    <a:pt x="139" y="106"/>
                  </a:cubicBezTo>
                  <a:cubicBezTo>
                    <a:pt x="139" y="106"/>
                    <a:pt x="139" y="106"/>
                    <a:pt x="139" y="106"/>
                  </a:cubicBezTo>
                  <a:cubicBezTo>
                    <a:pt x="138" y="106"/>
                    <a:pt x="138" y="106"/>
                    <a:pt x="138" y="106"/>
                  </a:cubicBezTo>
                  <a:cubicBezTo>
                    <a:pt x="138" y="106"/>
                    <a:pt x="138" y="106"/>
                    <a:pt x="138" y="106"/>
                  </a:cubicBezTo>
                  <a:cubicBezTo>
                    <a:pt x="138" y="106"/>
                    <a:pt x="138" y="106"/>
                    <a:pt x="138" y="106"/>
                  </a:cubicBezTo>
                  <a:cubicBezTo>
                    <a:pt x="137" y="106"/>
                    <a:pt x="137" y="106"/>
                    <a:pt x="137" y="106"/>
                  </a:cubicBezTo>
                  <a:cubicBezTo>
                    <a:pt x="137" y="106"/>
                    <a:pt x="137" y="106"/>
                    <a:pt x="137" y="106"/>
                  </a:cubicBezTo>
                  <a:cubicBezTo>
                    <a:pt x="137" y="106"/>
                    <a:pt x="137" y="106"/>
                    <a:pt x="137" y="106"/>
                  </a:cubicBezTo>
                  <a:cubicBezTo>
                    <a:pt x="136" y="106"/>
                    <a:pt x="136" y="106"/>
                    <a:pt x="136" y="106"/>
                  </a:cubicBezTo>
                  <a:cubicBezTo>
                    <a:pt x="136" y="106"/>
                    <a:pt x="136" y="106"/>
                    <a:pt x="136" y="106"/>
                  </a:cubicBezTo>
                  <a:cubicBezTo>
                    <a:pt x="136" y="106"/>
                    <a:pt x="136" y="106"/>
                    <a:pt x="136" y="106"/>
                  </a:cubicBezTo>
                  <a:cubicBezTo>
                    <a:pt x="135" y="106"/>
                    <a:pt x="135" y="106"/>
                    <a:pt x="135" y="106"/>
                  </a:cubicBezTo>
                  <a:cubicBezTo>
                    <a:pt x="134" y="105"/>
                    <a:pt x="134" y="105"/>
                    <a:pt x="134" y="105"/>
                  </a:cubicBezTo>
                  <a:cubicBezTo>
                    <a:pt x="134" y="105"/>
                    <a:pt x="134" y="105"/>
                    <a:pt x="134" y="105"/>
                  </a:cubicBezTo>
                  <a:cubicBezTo>
                    <a:pt x="133" y="105"/>
                    <a:pt x="133" y="105"/>
                    <a:pt x="133" y="105"/>
                  </a:cubicBezTo>
                  <a:cubicBezTo>
                    <a:pt x="133" y="105"/>
                    <a:pt x="133" y="105"/>
                    <a:pt x="133" y="105"/>
                  </a:cubicBezTo>
                  <a:cubicBezTo>
                    <a:pt x="132" y="105"/>
                    <a:pt x="132" y="105"/>
                    <a:pt x="132" y="105"/>
                  </a:cubicBezTo>
                  <a:cubicBezTo>
                    <a:pt x="132" y="105"/>
                    <a:pt x="132" y="105"/>
                    <a:pt x="132" y="105"/>
                  </a:cubicBezTo>
                  <a:cubicBezTo>
                    <a:pt x="132" y="105"/>
                    <a:pt x="132" y="105"/>
                    <a:pt x="132" y="105"/>
                  </a:cubicBezTo>
                  <a:cubicBezTo>
                    <a:pt x="131" y="105"/>
                    <a:pt x="131" y="105"/>
                    <a:pt x="131" y="105"/>
                  </a:cubicBezTo>
                  <a:cubicBezTo>
                    <a:pt x="131" y="105"/>
                    <a:pt x="131" y="105"/>
                    <a:pt x="131" y="105"/>
                  </a:cubicBezTo>
                  <a:cubicBezTo>
                    <a:pt x="131" y="105"/>
                    <a:pt x="131" y="105"/>
                    <a:pt x="131" y="105"/>
                  </a:cubicBezTo>
                  <a:cubicBezTo>
                    <a:pt x="130" y="105"/>
                    <a:pt x="130" y="105"/>
                    <a:pt x="130" y="105"/>
                  </a:cubicBezTo>
                  <a:cubicBezTo>
                    <a:pt x="130" y="105"/>
                    <a:pt x="130" y="105"/>
                    <a:pt x="130" y="105"/>
                  </a:cubicBezTo>
                  <a:cubicBezTo>
                    <a:pt x="130" y="105"/>
                    <a:pt x="130" y="105"/>
                    <a:pt x="130" y="105"/>
                  </a:cubicBezTo>
                  <a:cubicBezTo>
                    <a:pt x="130" y="105"/>
                    <a:pt x="130" y="105"/>
                    <a:pt x="130" y="105"/>
                  </a:cubicBezTo>
                  <a:cubicBezTo>
                    <a:pt x="129" y="105"/>
                    <a:pt x="128" y="105"/>
                    <a:pt x="128" y="105"/>
                  </a:cubicBezTo>
                  <a:cubicBezTo>
                    <a:pt x="128" y="105"/>
                    <a:pt x="128" y="105"/>
                    <a:pt x="128" y="105"/>
                  </a:cubicBezTo>
                  <a:cubicBezTo>
                    <a:pt x="127" y="105"/>
                    <a:pt x="127" y="105"/>
                    <a:pt x="127" y="105"/>
                  </a:cubicBezTo>
                  <a:cubicBezTo>
                    <a:pt x="127" y="105"/>
                    <a:pt x="127" y="105"/>
                    <a:pt x="127" y="105"/>
                  </a:cubicBezTo>
                  <a:cubicBezTo>
                    <a:pt x="127" y="105"/>
                    <a:pt x="127" y="105"/>
                    <a:pt x="127" y="105"/>
                  </a:cubicBezTo>
                  <a:cubicBezTo>
                    <a:pt x="125" y="105"/>
                    <a:pt x="125" y="105"/>
                    <a:pt x="125" y="105"/>
                  </a:cubicBezTo>
                  <a:cubicBezTo>
                    <a:pt x="125" y="105"/>
                    <a:pt x="125" y="105"/>
                    <a:pt x="125" y="105"/>
                  </a:cubicBezTo>
                  <a:cubicBezTo>
                    <a:pt x="125" y="105"/>
                    <a:pt x="125" y="105"/>
                    <a:pt x="125" y="105"/>
                  </a:cubicBezTo>
                  <a:cubicBezTo>
                    <a:pt x="124" y="105"/>
                    <a:pt x="124" y="105"/>
                    <a:pt x="124" y="105"/>
                  </a:cubicBezTo>
                  <a:cubicBezTo>
                    <a:pt x="124" y="105"/>
                    <a:pt x="124" y="105"/>
                    <a:pt x="124" y="105"/>
                  </a:cubicBezTo>
                  <a:cubicBezTo>
                    <a:pt x="123" y="105"/>
                    <a:pt x="123" y="105"/>
                    <a:pt x="123" y="105"/>
                  </a:cubicBezTo>
                  <a:cubicBezTo>
                    <a:pt x="123" y="105"/>
                    <a:pt x="123" y="105"/>
                    <a:pt x="123" y="105"/>
                  </a:cubicBezTo>
                  <a:cubicBezTo>
                    <a:pt x="123" y="105"/>
                    <a:pt x="123" y="105"/>
                    <a:pt x="123" y="105"/>
                  </a:cubicBezTo>
                  <a:cubicBezTo>
                    <a:pt x="122" y="105"/>
                    <a:pt x="122" y="105"/>
                    <a:pt x="122" y="105"/>
                  </a:cubicBezTo>
                  <a:cubicBezTo>
                    <a:pt x="122" y="105"/>
                    <a:pt x="122" y="105"/>
                    <a:pt x="122" y="105"/>
                  </a:cubicBezTo>
                  <a:cubicBezTo>
                    <a:pt x="121" y="105"/>
                    <a:pt x="121" y="105"/>
                    <a:pt x="121" y="105"/>
                  </a:cubicBezTo>
                  <a:cubicBezTo>
                    <a:pt x="121" y="105"/>
                    <a:pt x="121" y="105"/>
                    <a:pt x="121" y="105"/>
                  </a:cubicBezTo>
                  <a:cubicBezTo>
                    <a:pt x="121" y="105"/>
                    <a:pt x="121" y="105"/>
                    <a:pt x="121" y="105"/>
                  </a:cubicBezTo>
                  <a:cubicBezTo>
                    <a:pt x="120" y="105"/>
                    <a:pt x="120" y="105"/>
                    <a:pt x="120" y="105"/>
                  </a:cubicBezTo>
                  <a:cubicBezTo>
                    <a:pt x="120" y="105"/>
                    <a:pt x="120" y="105"/>
                    <a:pt x="120" y="105"/>
                  </a:cubicBezTo>
                  <a:cubicBezTo>
                    <a:pt x="120" y="105"/>
                    <a:pt x="120" y="105"/>
                    <a:pt x="120" y="105"/>
                  </a:cubicBezTo>
                  <a:cubicBezTo>
                    <a:pt x="120" y="105"/>
                    <a:pt x="120" y="105"/>
                    <a:pt x="120" y="105"/>
                  </a:cubicBezTo>
                  <a:cubicBezTo>
                    <a:pt x="120" y="105"/>
                    <a:pt x="120" y="105"/>
                    <a:pt x="120" y="105"/>
                  </a:cubicBezTo>
                  <a:cubicBezTo>
                    <a:pt x="119" y="105"/>
                    <a:pt x="119" y="105"/>
                    <a:pt x="119" y="105"/>
                  </a:cubicBezTo>
                  <a:cubicBezTo>
                    <a:pt x="119" y="105"/>
                    <a:pt x="119" y="105"/>
                    <a:pt x="119" y="105"/>
                  </a:cubicBezTo>
                  <a:cubicBezTo>
                    <a:pt x="119" y="105"/>
                    <a:pt x="119" y="105"/>
                    <a:pt x="119" y="105"/>
                  </a:cubicBezTo>
                  <a:cubicBezTo>
                    <a:pt x="119" y="105"/>
                    <a:pt x="119" y="105"/>
                    <a:pt x="119" y="105"/>
                  </a:cubicBezTo>
                  <a:cubicBezTo>
                    <a:pt x="119" y="105"/>
                    <a:pt x="119" y="105"/>
                    <a:pt x="119" y="105"/>
                  </a:cubicBezTo>
                  <a:cubicBezTo>
                    <a:pt x="118" y="105"/>
                    <a:pt x="118" y="105"/>
                    <a:pt x="118" y="105"/>
                  </a:cubicBezTo>
                  <a:cubicBezTo>
                    <a:pt x="118" y="105"/>
                    <a:pt x="118" y="105"/>
                    <a:pt x="118" y="105"/>
                  </a:cubicBezTo>
                  <a:cubicBezTo>
                    <a:pt x="118" y="105"/>
                    <a:pt x="118" y="105"/>
                    <a:pt x="118" y="105"/>
                  </a:cubicBezTo>
                  <a:cubicBezTo>
                    <a:pt x="118" y="105"/>
                    <a:pt x="118" y="105"/>
                    <a:pt x="118" y="105"/>
                  </a:cubicBezTo>
                  <a:cubicBezTo>
                    <a:pt x="118" y="105"/>
                    <a:pt x="118" y="105"/>
                    <a:pt x="118" y="105"/>
                  </a:cubicBezTo>
                  <a:cubicBezTo>
                    <a:pt x="117" y="105"/>
                    <a:pt x="117" y="105"/>
                    <a:pt x="117" y="105"/>
                  </a:cubicBezTo>
                  <a:cubicBezTo>
                    <a:pt x="117" y="105"/>
                    <a:pt x="117" y="105"/>
                    <a:pt x="117" y="105"/>
                  </a:cubicBezTo>
                  <a:cubicBezTo>
                    <a:pt x="117" y="105"/>
                    <a:pt x="117" y="105"/>
                    <a:pt x="117" y="105"/>
                  </a:cubicBezTo>
                  <a:cubicBezTo>
                    <a:pt x="117" y="105"/>
                    <a:pt x="117" y="105"/>
                    <a:pt x="117" y="105"/>
                  </a:cubicBezTo>
                  <a:cubicBezTo>
                    <a:pt x="116" y="105"/>
                    <a:pt x="116" y="105"/>
                    <a:pt x="116" y="105"/>
                  </a:cubicBezTo>
                  <a:cubicBezTo>
                    <a:pt x="116" y="105"/>
                    <a:pt x="116" y="105"/>
                    <a:pt x="116" y="105"/>
                  </a:cubicBezTo>
                  <a:cubicBezTo>
                    <a:pt x="116" y="105"/>
                    <a:pt x="116" y="105"/>
                    <a:pt x="116" y="105"/>
                  </a:cubicBezTo>
                  <a:cubicBezTo>
                    <a:pt x="116" y="105"/>
                    <a:pt x="116" y="105"/>
                    <a:pt x="116" y="105"/>
                  </a:cubicBezTo>
                  <a:cubicBezTo>
                    <a:pt x="116" y="105"/>
                    <a:pt x="116" y="105"/>
                    <a:pt x="116" y="105"/>
                  </a:cubicBezTo>
                  <a:cubicBezTo>
                    <a:pt x="116" y="105"/>
                    <a:pt x="116" y="105"/>
                    <a:pt x="116" y="105"/>
                  </a:cubicBezTo>
                  <a:cubicBezTo>
                    <a:pt x="116" y="105"/>
                    <a:pt x="116" y="105"/>
                    <a:pt x="116" y="105"/>
                  </a:cubicBezTo>
                  <a:cubicBezTo>
                    <a:pt x="116" y="105"/>
                    <a:pt x="116" y="105"/>
                    <a:pt x="116" y="105"/>
                  </a:cubicBezTo>
                  <a:cubicBezTo>
                    <a:pt x="116" y="105"/>
                    <a:pt x="116" y="105"/>
                    <a:pt x="116" y="105"/>
                  </a:cubicBezTo>
                  <a:cubicBezTo>
                    <a:pt x="115" y="105"/>
                    <a:pt x="115" y="105"/>
                    <a:pt x="115" y="105"/>
                  </a:cubicBezTo>
                  <a:cubicBezTo>
                    <a:pt x="115" y="105"/>
                    <a:pt x="115" y="105"/>
                    <a:pt x="115" y="105"/>
                  </a:cubicBezTo>
                  <a:cubicBezTo>
                    <a:pt x="115" y="105"/>
                    <a:pt x="115" y="105"/>
                    <a:pt x="115" y="105"/>
                  </a:cubicBezTo>
                  <a:cubicBezTo>
                    <a:pt x="115" y="105"/>
                    <a:pt x="115" y="105"/>
                    <a:pt x="115" y="105"/>
                  </a:cubicBezTo>
                  <a:cubicBezTo>
                    <a:pt x="115" y="105"/>
                    <a:pt x="115" y="105"/>
                    <a:pt x="115" y="105"/>
                  </a:cubicBezTo>
                  <a:cubicBezTo>
                    <a:pt x="115" y="105"/>
                    <a:pt x="115" y="105"/>
                    <a:pt x="115" y="105"/>
                  </a:cubicBezTo>
                  <a:cubicBezTo>
                    <a:pt x="115" y="105"/>
                    <a:pt x="115" y="105"/>
                    <a:pt x="115" y="105"/>
                  </a:cubicBezTo>
                  <a:cubicBezTo>
                    <a:pt x="115" y="105"/>
                    <a:pt x="115" y="105"/>
                    <a:pt x="115" y="105"/>
                  </a:cubicBezTo>
                  <a:cubicBezTo>
                    <a:pt x="115" y="105"/>
                    <a:pt x="115" y="105"/>
                    <a:pt x="115" y="105"/>
                  </a:cubicBezTo>
                  <a:cubicBezTo>
                    <a:pt x="114" y="105"/>
                    <a:pt x="114" y="105"/>
                    <a:pt x="114" y="105"/>
                  </a:cubicBezTo>
                  <a:cubicBezTo>
                    <a:pt x="114" y="105"/>
                    <a:pt x="114" y="105"/>
                    <a:pt x="114" y="105"/>
                  </a:cubicBezTo>
                  <a:cubicBezTo>
                    <a:pt x="114" y="105"/>
                    <a:pt x="114" y="105"/>
                    <a:pt x="114" y="105"/>
                  </a:cubicBezTo>
                  <a:cubicBezTo>
                    <a:pt x="114" y="105"/>
                    <a:pt x="114" y="105"/>
                    <a:pt x="114" y="105"/>
                  </a:cubicBezTo>
                  <a:cubicBezTo>
                    <a:pt x="114" y="105"/>
                    <a:pt x="114" y="105"/>
                    <a:pt x="114" y="105"/>
                  </a:cubicBezTo>
                  <a:cubicBezTo>
                    <a:pt x="114" y="105"/>
                    <a:pt x="114" y="105"/>
                    <a:pt x="114" y="105"/>
                  </a:cubicBezTo>
                  <a:cubicBezTo>
                    <a:pt x="114" y="105"/>
                    <a:pt x="114" y="105"/>
                    <a:pt x="114" y="105"/>
                  </a:cubicBezTo>
                  <a:cubicBezTo>
                    <a:pt x="114" y="105"/>
                    <a:pt x="114" y="105"/>
                    <a:pt x="114" y="105"/>
                  </a:cubicBezTo>
                  <a:cubicBezTo>
                    <a:pt x="113" y="105"/>
                    <a:pt x="113" y="105"/>
                    <a:pt x="113" y="105"/>
                  </a:cubicBezTo>
                  <a:cubicBezTo>
                    <a:pt x="113" y="105"/>
                    <a:pt x="113" y="105"/>
                    <a:pt x="113" y="105"/>
                  </a:cubicBezTo>
                  <a:cubicBezTo>
                    <a:pt x="113" y="105"/>
                    <a:pt x="113" y="105"/>
                    <a:pt x="113" y="105"/>
                  </a:cubicBezTo>
                  <a:cubicBezTo>
                    <a:pt x="113" y="105"/>
                    <a:pt x="113" y="105"/>
                    <a:pt x="113" y="105"/>
                  </a:cubicBezTo>
                  <a:cubicBezTo>
                    <a:pt x="113" y="105"/>
                    <a:pt x="113" y="105"/>
                    <a:pt x="113" y="105"/>
                  </a:cubicBezTo>
                  <a:cubicBezTo>
                    <a:pt x="113" y="105"/>
                    <a:pt x="113" y="105"/>
                    <a:pt x="113" y="105"/>
                  </a:cubicBezTo>
                  <a:cubicBezTo>
                    <a:pt x="113" y="105"/>
                    <a:pt x="113" y="105"/>
                    <a:pt x="113" y="105"/>
                  </a:cubicBezTo>
                  <a:cubicBezTo>
                    <a:pt x="113" y="105"/>
                    <a:pt x="113" y="105"/>
                    <a:pt x="113"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2" y="105"/>
                    <a:pt x="112" y="105"/>
                    <a:pt x="112"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5"/>
                    <a:pt x="111" y="105"/>
                    <a:pt x="111" y="105"/>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6"/>
                    <a:pt x="110" y="106"/>
                    <a:pt x="110" y="106"/>
                  </a:cubicBezTo>
                  <a:cubicBezTo>
                    <a:pt x="110" y="107"/>
                    <a:pt x="110" y="107"/>
                    <a:pt x="110" y="107"/>
                  </a:cubicBezTo>
                  <a:cubicBezTo>
                    <a:pt x="110" y="107"/>
                    <a:pt x="110" y="107"/>
                    <a:pt x="110" y="107"/>
                  </a:cubicBezTo>
                  <a:cubicBezTo>
                    <a:pt x="110" y="107"/>
                    <a:pt x="110" y="107"/>
                    <a:pt x="110" y="107"/>
                  </a:cubicBezTo>
                  <a:cubicBezTo>
                    <a:pt x="110" y="107"/>
                    <a:pt x="110" y="107"/>
                    <a:pt x="110" y="107"/>
                  </a:cubicBezTo>
                  <a:cubicBezTo>
                    <a:pt x="110" y="107"/>
                    <a:pt x="110" y="107"/>
                    <a:pt x="110" y="107"/>
                  </a:cubicBezTo>
                  <a:cubicBezTo>
                    <a:pt x="110" y="107"/>
                    <a:pt x="110" y="107"/>
                    <a:pt x="110" y="107"/>
                  </a:cubicBezTo>
                  <a:cubicBezTo>
                    <a:pt x="110" y="107"/>
                    <a:pt x="110" y="107"/>
                    <a:pt x="110" y="107"/>
                  </a:cubicBezTo>
                  <a:cubicBezTo>
                    <a:pt x="110" y="107"/>
                    <a:pt x="110" y="107"/>
                    <a:pt x="110" y="107"/>
                  </a:cubicBezTo>
                  <a:cubicBezTo>
                    <a:pt x="110" y="107"/>
                    <a:pt x="110" y="107"/>
                    <a:pt x="110" y="107"/>
                  </a:cubicBezTo>
                  <a:cubicBezTo>
                    <a:pt x="110" y="107"/>
                    <a:pt x="110" y="107"/>
                    <a:pt x="110" y="107"/>
                  </a:cubicBezTo>
                  <a:cubicBezTo>
                    <a:pt x="110" y="107"/>
                    <a:pt x="110" y="107"/>
                    <a:pt x="110" y="107"/>
                  </a:cubicBezTo>
                  <a:cubicBezTo>
                    <a:pt x="110" y="107"/>
                    <a:pt x="110" y="107"/>
                    <a:pt x="110" y="107"/>
                  </a:cubicBezTo>
                  <a:cubicBezTo>
                    <a:pt x="110" y="107"/>
                    <a:pt x="110" y="107"/>
                    <a:pt x="110" y="107"/>
                  </a:cubicBezTo>
                  <a:cubicBezTo>
                    <a:pt x="110" y="107"/>
                    <a:pt x="110" y="107"/>
                    <a:pt x="110" y="107"/>
                  </a:cubicBezTo>
                  <a:cubicBezTo>
                    <a:pt x="110" y="107"/>
                    <a:pt x="110" y="107"/>
                    <a:pt x="110" y="107"/>
                  </a:cubicBezTo>
                  <a:cubicBezTo>
                    <a:pt x="110" y="107"/>
                    <a:pt x="110" y="107"/>
                    <a:pt x="110" y="107"/>
                  </a:cubicBezTo>
                  <a:cubicBezTo>
                    <a:pt x="111" y="107"/>
                    <a:pt x="111" y="107"/>
                    <a:pt x="111" y="107"/>
                  </a:cubicBezTo>
                  <a:cubicBezTo>
                    <a:pt x="111" y="107"/>
                    <a:pt x="111" y="107"/>
                    <a:pt x="111" y="107"/>
                  </a:cubicBezTo>
                  <a:cubicBezTo>
                    <a:pt x="111" y="107"/>
                    <a:pt x="111" y="107"/>
                    <a:pt x="111" y="107"/>
                  </a:cubicBezTo>
                  <a:cubicBezTo>
                    <a:pt x="111" y="107"/>
                    <a:pt x="111" y="107"/>
                    <a:pt x="111" y="107"/>
                  </a:cubicBezTo>
                  <a:cubicBezTo>
                    <a:pt x="112" y="109"/>
                    <a:pt x="122" y="112"/>
                    <a:pt x="139" y="114"/>
                  </a:cubicBezTo>
                  <a:cubicBezTo>
                    <a:pt x="140" y="114"/>
                    <a:pt x="142" y="114"/>
                    <a:pt x="143" y="114"/>
                  </a:cubicBezTo>
                  <a:cubicBezTo>
                    <a:pt x="149" y="114"/>
                    <a:pt x="152" y="112"/>
                    <a:pt x="167" y="111"/>
                  </a:cubicBezTo>
                  <a:cubicBezTo>
                    <a:pt x="173" y="110"/>
                    <a:pt x="171" y="108"/>
                    <a:pt x="166" y="105"/>
                  </a:cubicBezTo>
                  <a:cubicBezTo>
                    <a:pt x="166" y="105"/>
                    <a:pt x="166" y="105"/>
                    <a:pt x="166" y="105"/>
                  </a:cubicBezTo>
                  <a:cubicBezTo>
                    <a:pt x="166" y="105"/>
                    <a:pt x="166" y="105"/>
                    <a:pt x="166" y="105"/>
                  </a:cubicBezTo>
                  <a:cubicBezTo>
                    <a:pt x="166" y="105"/>
                    <a:pt x="166" y="105"/>
                    <a:pt x="166" y="105"/>
                  </a:cubicBezTo>
                  <a:cubicBezTo>
                    <a:pt x="165" y="105"/>
                    <a:pt x="165" y="105"/>
                    <a:pt x="165" y="105"/>
                  </a:cubicBezTo>
                  <a:cubicBezTo>
                    <a:pt x="165" y="105"/>
                    <a:pt x="165" y="105"/>
                    <a:pt x="165" y="105"/>
                  </a:cubicBezTo>
                  <a:cubicBezTo>
                    <a:pt x="165" y="105"/>
                    <a:pt x="165" y="105"/>
                    <a:pt x="165" y="105"/>
                  </a:cubicBezTo>
                  <a:cubicBezTo>
                    <a:pt x="165" y="105"/>
                    <a:pt x="165" y="105"/>
                    <a:pt x="165" y="105"/>
                  </a:cubicBezTo>
                  <a:cubicBezTo>
                    <a:pt x="165" y="105"/>
                    <a:pt x="165" y="105"/>
                    <a:pt x="165" y="105"/>
                  </a:cubicBezTo>
                  <a:cubicBezTo>
                    <a:pt x="165" y="105"/>
                    <a:pt x="165" y="105"/>
                    <a:pt x="165" y="105"/>
                  </a:cubicBezTo>
                  <a:cubicBezTo>
                    <a:pt x="165" y="105"/>
                    <a:pt x="165" y="105"/>
                    <a:pt x="165" y="105"/>
                  </a:cubicBezTo>
                  <a:cubicBezTo>
                    <a:pt x="165" y="105"/>
                    <a:pt x="165" y="105"/>
                    <a:pt x="165" y="105"/>
                  </a:cubicBezTo>
                  <a:cubicBezTo>
                    <a:pt x="165" y="105"/>
                    <a:pt x="165" y="105"/>
                    <a:pt x="165" y="105"/>
                  </a:cubicBezTo>
                  <a:cubicBezTo>
                    <a:pt x="165" y="105"/>
                    <a:pt x="165" y="105"/>
                    <a:pt x="165" y="105"/>
                  </a:cubicBezTo>
                  <a:cubicBezTo>
                    <a:pt x="164" y="105"/>
                    <a:pt x="164" y="105"/>
                    <a:pt x="164" y="105"/>
                  </a:cubicBezTo>
                  <a:cubicBezTo>
                    <a:pt x="164" y="105"/>
                    <a:pt x="164" y="105"/>
                    <a:pt x="164" y="105"/>
                  </a:cubicBezTo>
                  <a:cubicBezTo>
                    <a:pt x="164" y="105"/>
                    <a:pt x="164" y="105"/>
                    <a:pt x="164" y="105"/>
                  </a:cubicBezTo>
                  <a:cubicBezTo>
                    <a:pt x="164" y="105"/>
                    <a:pt x="164" y="105"/>
                    <a:pt x="164" y="105"/>
                  </a:cubicBezTo>
                  <a:cubicBezTo>
                    <a:pt x="165" y="104"/>
                    <a:pt x="165" y="104"/>
                    <a:pt x="165" y="104"/>
                  </a:cubicBezTo>
                  <a:cubicBezTo>
                    <a:pt x="164" y="103"/>
                    <a:pt x="164" y="103"/>
                    <a:pt x="162" y="102"/>
                  </a:cubicBezTo>
                  <a:cubicBezTo>
                    <a:pt x="171" y="103"/>
                    <a:pt x="182" y="103"/>
                    <a:pt x="190" y="103"/>
                  </a:cubicBezTo>
                  <a:cubicBezTo>
                    <a:pt x="193" y="103"/>
                    <a:pt x="196" y="103"/>
                    <a:pt x="199" y="103"/>
                  </a:cubicBezTo>
                  <a:cubicBezTo>
                    <a:pt x="206" y="102"/>
                    <a:pt x="203" y="99"/>
                    <a:pt x="196" y="96"/>
                  </a:cubicBezTo>
                  <a:cubicBezTo>
                    <a:pt x="196" y="96"/>
                    <a:pt x="196" y="96"/>
                    <a:pt x="196" y="96"/>
                  </a:cubicBezTo>
                  <a:cubicBezTo>
                    <a:pt x="196" y="95"/>
                    <a:pt x="194" y="94"/>
                    <a:pt x="193" y="93"/>
                  </a:cubicBezTo>
                  <a:cubicBezTo>
                    <a:pt x="192" y="93"/>
                    <a:pt x="192" y="93"/>
                    <a:pt x="192" y="93"/>
                  </a:cubicBezTo>
                  <a:cubicBezTo>
                    <a:pt x="184" y="88"/>
                    <a:pt x="163" y="75"/>
                    <a:pt x="147" y="68"/>
                  </a:cubicBezTo>
                  <a:cubicBezTo>
                    <a:pt x="132" y="60"/>
                    <a:pt x="119" y="49"/>
                    <a:pt x="100" y="37"/>
                  </a:cubicBezTo>
                  <a:cubicBezTo>
                    <a:pt x="101" y="37"/>
                    <a:pt x="101" y="37"/>
                    <a:pt x="102" y="37"/>
                  </a:cubicBezTo>
                  <a:cubicBezTo>
                    <a:pt x="102" y="37"/>
                    <a:pt x="102" y="37"/>
                    <a:pt x="102" y="37"/>
                  </a:cubicBezTo>
                  <a:cubicBezTo>
                    <a:pt x="103" y="37"/>
                    <a:pt x="103" y="37"/>
                    <a:pt x="102" y="36"/>
                  </a:cubicBezTo>
                  <a:cubicBezTo>
                    <a:pt x="103" y="37"/>
                    <a:pt x="105" y="37"/>
                    <a:pt x="106" y="37"/>
                  </a:cubicBezTo>
                  <a:cubicBezTo>
                    <a:pt x="106" y="37"/>
                    <a:pt x="106" y="37"/>
                    <a:pt x="106" y="37"/>
                  </a:cubicBezTo>
                  <a:cubicBezTo>
                    <a:pt x="106" y="37"/>
                    <a:pt x="107" y="37"/>
                    <a:pt x="106" y="37"/>
                  </a:cubicBezTo>
                  <a:cubicBezTo>
                    <a:pt x="107" y="37"/>
                    <a:pt x="109" y="37"/>
                    <a:pt x="109" y="38"/>
                  </a:cubicBezTo>
                  <a:cubicBezTo>
                    <a:pt x="109" y="38"/>
                    <a:pt x="109" y="38"/>
                    <a:pt x="109" y="38"/>
                  </a:cubicBezTo>
                  <a:cubicBezTo>
                    <a:pt x="110" y="38"/>
                    <a:pt x="110" y="37"/>
                    <a:pt x="109" y="36"/>
                  </a:cubicBezTo>
                  <a:cubicBezTo>
                    <a:pt x="109" y="36"/>
                    <a:pt x="109" y="36"/>
                    <a:pt x="108" y="35"/>
                  </a:cubicBezTo>
                  <a:cubicBezTo>
                    <a:pt x="170" y="38"/>
                    <a:pt x="170" y="38"/>
                    <a:pt x="170" y="38"/>
                  </a:cubicBezTo>
                  <a:cubicBezTo>
                    <a:pt x="130" y="9"/>
                    <a:pt x="130" y="9"/>
                    <a:pt x="130" y="9"/>
                  </a:cubicBezTo>
                  <a:cubicBezTo>
                    <a:pt x="81" y="7"/>
                    <a:pt x="81" y="7"/>
                    <a:pt x="81" y="7"/>
                  </a:cubicBezTo>
                  <a:cubicBezTo>
                    <a:pt x="76" y="5"/>
                    <a:pt x="69" y="3"/>
                    <a:pt x="61" y="0"/>
                  </a:cubicBezTo>
                </a:path>
              </a:pathLst>
            </a:custGeom>
            <a:solidFill>
              <a:schemeClr val="accent2">
                <a:lumMod val="75000"/>
              </a:schemeClr>
            </a:solidFill>
            <a:ln>
              <a:noFill/>
            </a:ln>
          </p:spPr>
          <p:txBody>
            <a:bodyPr vert="horz" wrap="square" lIns="182880" tIns="91440" rIns="182880" bIns="91440" numCol="1" anchor="t" anchorCtr="0" compatLnSpc="1">
              <a:prstTxWarp prst="textNoShape">
                <a:avLst/>
              </a:prstTxWarp>
            </a:bodyPr>
            <a:lstStyle/>
            <a:p>
              <a:endParaRPr lang="en-US" sz="5600"/>
            </a:p>
          </p:txBody>
        </p:sp>
        <p:sp>
          <p:nvSpPr>
            <p:cNvPr id="91" name="Freeform 90"/>
            <p:cNvSpPr>
              <a:spLocks/>
            </p:cNvSpPr>
            <p:nvPr/>
          </p:nvSpPr>
          <p:spPr bwMode="auto">
            <a:xfrm>
              <a:off x="2278063" y="2343150"/>
              <a:ext cx="1703388" cy="1047750"/>
            </a:xfrm>
            <a:custGeom>
              <a:avLst/>
              <a:gdLst>
                <a:gd name="T0" fmla="*/ 1 w 453"/>
                <a:gd name="T1" fmla="*/ 0 h 279"/>
                <a:gd name="T2" fmla="*/ 452 w 453"/>
                <a:gd name="T3" fmla="*/ 0 h 279"/>
                <a:gd name="T4" fmla="*/ 452 w 453"/>
                <a:gd name="T5" fmla="*/ 136 h 279"/>
                <a:gd name="T6" fmla="*/ 452 w 453"/>
                <a:gd name="T7" fmla="*/ 142 h 279"/>
                <a:gd name="T8" fmla="*/ 452 w 453"/>
                <a:gd name="T9" fmla="*/ 146 h 279"/>
                <a:gd name="T10" fmla="*/ 452 w 453"/>
                <a:gd name="T11" fmla="*/ 146 h 279"/>
                <a:gd name="T12" fmla="*/ 386 w 453"/>
                <a:gd name="T13" fmla="*/ 229 h 279"/>
                <a:gd name="T14" fmla="*/ 67 w 453"/>
                <a:gd name="T15" fmla="*/ 229 h 279"/>
                <a:gd name="T16" fmla="*/ 1 w 453"/>
                <a:gd name="T17" fmla="*/ 146 h 279"/>
                <a:gd name="T18" fmla="*/ 1 w 453"/>
                <a:gd name="T19" fmla="*/ 146 h 279"/>
                <a:gd name="T20" fmla="*/ 1 w 453"/>
                <a:gd name="T21" fmla="*/ 146 h 279"/>
                <a:gd name="T22" fmla="*/ 1 w 453"/>
                <a:gd name="T23" fmla="*/ 132 h 279"/>
                <a:gd name="T24" fmla="*/ 1 w 453"/>
                <a:gd name="T25"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3" h="279">
                  <a:moveTo>
                    <a:pt x="1" y="0"/>
                  </a:moveTo>
                  <a:cubicBezTo>
                    <a:pt x="452" y="0"/>
                    <a:pt x="452" y="0"/>
                    <a:pt x="452" y="0"/>
                  </a:cubicBezTo>
                  <a:cubicBezTo>
                    <a:pt x="452" y="136"/>
                    <a:pt x="452" y="136"/>
                    <a:pt x="452" y="136"/>
                  </a:cubicBezTo>
                  <a:cubicBezTo>
                    <a:pt x="453" y="138"/>
                    <a:pt x="453" y="140"/>
                    <a:pt x="452" y="142"/>
                  </a:cubicBezTo>
                  <a:cubicBezTo>
                    <a:pt x="452" y="146"/>
                    <a:pt x="452" y="146"/>
                    <a:pt x="452" y="146"/>
                  </a:cubicBezTo>
                  <a:cubicBezTo>
                    <a:pt x="452" y="146"/>
                    <a:pt x="452" y="146"/>
                    <a:pt x="452" y="146"/>
                  </a:cubicBezTo>
                  <a:cubicBezTo>
                    <a:pt x="449" y="176"/>
                    <a:pt x="427" y="206"/>
                    <a:pt x="386" y="229"/>
                  </a:cubicBezTo>
                  <a:cubicBezTo>
                    <a:pt x="298" y="279"/>
                    <a:pt x="155" y="279"/>
                    <a:pt x="67" y="229"/>
                  </a:cubicBezTo>
                  <a:cubicBezTo>
                    <a:pt x="26" y="206"/>
                    <a:pt x="4" y="176"/>
                    <a:pt x="1" y="146"/>
                  </a:cubicBezTo>
                  <a:cubicBezTo>
                    <a:pt x="1" y="146"/>
                    <a:pt x="1" y="146"/>
                    <a:pt x="1" y="146"/>
                  </a:cubicBezTo>
                  <a:cubicBezTo>
                    <a:pt x="1" y="146"/>
                    <a:pt x="1" y="146"/>
                    <a:pt x="1" y="146"/>
                  </a:cubicBezTo>
                  <a:cubicBezTo>
                    <a:pt x="0" y="141"/>
                    <a:pt x="0" y="137"/>
                    <a:pt x="1" y="132"/>
                  </a:cubicBezTo>
                  <a:cubicBezTo>
                    <a:pt x="1" y="0"/>
                    <a:pt x="1" y="0"/>
                    <a:pt x="1" y="0"/>
                  </a:cubicBezTo>
                </a:path>
              </a:pathLst>
            </a:custGeom>
            <a:solidFill>
              <a:schemeClr val="accent3">
                <a:lumMod val="75000"/>
              </a:schemeClr>
            </a:solidFill>
            <a:ln>
              <a:noFill/>
            </a:ln>
          </p:spPr>
          <p:txBody>
            <a:bodyPr vert="horz" wrap="square" lIns="182880" tIns="91440" rIns="182880" bIns="91440" numCol="1" anchor="t" anchorCtr="0" compatLnSpc="1">
              <a:prstTxWarp prst="textNoShape">
                <a:avLst/>
              </a:prstTxWarp>
            </a:bodyPr>
            <a:lstStyle/>
            <a:p>
              <a:endParaRPr lang="en-US" sz="5600"/>
            </a:p>
          </p:txBody>
        </p:sp>
        <p:sp>
          <p:nvSpPr>
            <p:cNvPr id="92" name="Freeform 91"/>
            <p:cNvSpPr>
              <a:spLocks noEditPoints="1"/>
            </p:cNvSpPr>
            <p:nvPr/>
          </p:nvSpPr>
          <p:spPr bwMode="auto">
            <a:xfrm>
              <a:off x="3214688" y="2673350"/>
              <a:ext cx="623888" cy="601662"/>
            </a:xfrm>
            <a:custGeom>
              <a:avLst/>
              <a:gdLst>
                <a:gd name="T0" fmla="*/ 141 w 166"/>
                <a:gd name="T1" fmla="*/ 137 h 160"/>
                <a:gd name="T2" fmla="*/ 141 w 166"/>
                <a:gd name="T3" fmla="*/ 137 h 160"/>
                <a:gd name="T4" fmla="*/ 141 w 166"/>
                <a:gd name="T5" fmla="*/ 136 h 160"/>
                <a:gd name="T6" fmla="*/ 141 w 166"/>
                <a:gd name="T7" fmla="*/ 137 h 160"/>
                <a:gd name="T8" fmla="*/ 144 w 166"/>
                <a:gd name="T9" fmla="*/ 0 h 160"/>
                <a:gd name="T10" fmla="*/ 138 w 166"/>
                <a:gd name="T11" fmla="*/ 3 h 160"/>
                <a:gd name="T12" fmla="*/ 105 w 166"/>
                <a:gd name="T13" fmla="*/ 19 h 160"/>
                <a:gd name="T14" fmla="*/ 108 w 166"/>
                <a:gd name="T15" fmla="*/ 20 h 160"/>
                <a:gd name="T16" fmla="*/ 110 w 166"/>
                <a:gd name="T17" fmla="*/ 21 h 160"/>
                <a:gd name="T18" fmla="*/ 111 w 166"/>
                <a:gd name="T19" fmla="*/ 38 h 160"/>
                <a:gd name="T20" fmla="*/ 111 w 166"/>
                <a:gd name="T21" fmla="*/ 38 h 160"/>
                <a:gd name="T22" fmla="*/ 103 w 166"/>
                <a:gd name="T23" fmla="*/ 45 h 160"/>
                <a:gd name="T24" fmla="*/ 83 w 166"/>
                <a:gd name="T25" fmla="*/ 74 h 160"/>
                <a:gd name="T26" fmla="*/ 83 w 166"/>
                <a:gd name="T27" fmla="*/ 76 h 160"/>
                <a:gd name="T28" fmla="*/ 77 w 166"/>
                <a:gd name="T29" fmla="*/ 111 h 160"/>
                <a:gd name="T30" fmla="*/ 42 w 166"/>
                <a:gd name="T31" fmla="*/ 106 h 160"/>
                <a:gd name="T32" fmla="*/ 35 w 166"/>
                <a:gd name="T33" fmla="*/ 107 h 160"/>
                <a:gd name="T34" fmla="*/ 35 w 166"/>
                <a:gd name="T35" fmla="*/ 108 h 160"/>
                <a:gd name="T36" fmla="*/ 31 w 166"/>
                <a:gd name="T37" fmla="*/ 108 h 160"/>
                <a:gd name="T38" fmla="*/ 30 w 166"/>
                <a:gd name="T39" fmla="*/ 110 h 160"/>
                <a:gd name="T40" fmla="*/ 29 w 166"/>
                <a:gd name="T41" fmla="*/ 110 h 160"/>
                <a:gd name="T42" fmla="*/ 27 w 166"/>
                <a:gd name="T43" fmla="*/ 107 h 160"/>
                <a:gd name="T44" fmla="*/ 24 w 166"/>
                <a:gd name="T45" fmla="*/ 97 h 160"/>
                <a:gd name="T46" fmla="*/ 20 w 166"/>
                <a:gd name="T47" fmla="*/ 91 h 160"/>
                <a:gd name="T48" fmla="*/ 19 w 166"/>
                <a:gd name="T49" fmla="*/ 91 h 160"/>
                <a:gd name="T50" fmla="*/ 20 w 166"/>
                <a:gd name="T51" fmla="*/ 98 h 160"/>
                <a:gd name="T52" fmla="*/ 20 w 166"/>
                <a:gd name="T53" fmla="*/ 98 h 160"/>
                <a:gd name="T54" fmla="*/ 10 w 166"/>
                <a:gd name="T55" fmla="*/ 94 h 160"/>
                <a:gd name="T56" fmla="*/ 14 w 166"/>
                <a:gd name="T57" fmla="*/ 104 h 160"/>
                <a:gd name="T58" fmla="*/ 9 w 166"/>
                <a:gd name="T59" fmla="*/ 102 h 160"/>
                <a:gd name="T60" fmla="*/ 12 w 166"/>
                <a:gd name="T61" fmla="*/ 110 h 160"/>
                <a:gd name="T62" fmla="*/ 12 w 166"/>
                <a:gd name="T63" fmla="*/ 110 h 160"/>
                <a:gd name="T64" fmla="*/ 12 w 166"/>
                <a:gd name="T65" fmla="*/ 110 h 160"/>
                <a:gd name="T66" fmla="*/ 10 w 166"/>
                <a:gd name="T67" fmla="*/ 109 h 160"/>
                <a:gd name="T68" fmla="*/ 13 w 166"/>
                <a:gd name="T69" fmla="*/ 119 h 160"/>
                <a:gd name="T70" fmla="*/ 22 w 166"/>
                <a:gd name="T71" fmla="*/ 122 h 160"/>
                <a:gd name="T72" fmla="*/ 25 w 166"/>
                <a:gd name="T73" fmla="*/ 122 h 160"/>
                <a:gd name="T74" fmla="*/ 26 w 166"/>
                <a:gd name="T75" fmla="*/ 122 h 160"/>
                <a:gd name="T76" fmla="*/ 28 w 166"/>
                <a:gd name="T77" fmla="*/ 124 h 160"/>
                <a:gd name="T78" fmla="*/ 28 w 166"/>
                <a:gd name="T79" fmla="*/ 127 h 160"/>
                <a:gd name="T80" fmla="*/ 31 w 166"/>
                <a:gd name="T81" fmla="*/ 129 h 160"/>
                <a:gd name="T82" fmla="*/ 31 w 166"/>
                <a:gd name="T83" fmla="*/ 130 h 160"/>
                <a:gd name="T84" fmla="*/ 76 w 166"/>
                <a:gd name="T85" fmla="*/ 150 h 160"/>
                <a:gd name="T86" fmla="*/ 81 w 166"/>
                <a:gd name="T87" fmla="*/ 150 h 160"/>
                <a:gd name="T88" fmla="*/ 82 w 166"/>
                <a:gd name="T89" fmla="*/ 150 h 160"/>
                <a:gd name="T90" fmla="*/ 92 w 166"/>
                <a:gd name="T91" fmla="*/ 143 h 160"/>
                <a:gd name="T92" fmla="*/ 96 w 166"/>
                <a:gd name="T93" fmla="*/ 137 h 160"/>
                <a:gd name="T94" fmla="*/ 96 w 166"/>
                <a:gd name="T95" fmla="*/ 160 h 160"/>
                <a:gd name="T96" fmla="*/ 137 w 166"/>
                <a:gd name="T97" fmla="*/ 141 h 160"/>
                <a:gd name="T98" fmla="*/ 166 w 166"/>
                <a:gd name="T99" fmla="*/ 121 h 160"/>
                <a:gd name="T100" fmla="*/ 163 w 166"/>
                <a:gd name="T101" fmla="*/ 80 h 160"/>
                <a:gd name="T102" fmla="*/ 147 w 166"/>
                <a:gd name="T103" fmla="*/ 37 h 160"/>
                <a:gd name="T104" fmla="*/ 139 w 166"/>
                <a:gd name="T105" fmla="*/ 35 h 160"/>
                <a:gd name="T106" fmla="*/ 133 w 166"/>
                <a:gd name="T107" fmla="*/ 35 h 160"/>
                <a:gd name="T108" fmla="*/ 133 w 166"/>
                <a:gd name="T109" fmla="*/ 35 h 160"/>
                <a:gd name="T110" fmla="*/ 132 w 166"/>
                <a:gd name="T111" fmla="*/ 14 h 160"/>
                <a:gd name="T112" fmla="*/ 135 w 166"/>
                <a:gd name="T113" fmla="*/ 11 h 160"/>
                <a:gd name="T114" fmla="*/ 135 w 166"/>
                <a:gd name="T115" fmla="*/ 11 h 160"/>
                <a:gd name="T116" fmla="*/ 144 w 166"/>
                <a:gd name="T117"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6" h="160">
                  <a:moveTo>
                    <a:pt x="141" y="137"/>
                  </a:moveTo>
                  <a:cubicBezTo>
                    <a:pt x="141" y="137"/>
                    <a:pt x="141" y="137"/>
                    <a:pt x="141" y="137"/>
                  </a:cubicBezTo>
                  <a:cubicBezTo>
                    <a:pt x="141" y="136"/>
                    <a:pt x="141" y="136"/>
                    <a:pt x="141" y="136"/>
                  </a:cubicBezTo>
                  <a:cubicBezTo>
                    <a:pt x="141" y="137"/>
                    <a:pt x="141" y="137"/>
                    <a:pt x="141" y="137"/>
                  </a:cubicBezTo>
                  <a:moveTo>
                    <a:pt x="144" y="0"/>
                  </a:moveTo>
                  <a:cubicBezTo>
                    <a:pt x="142" y="1"/>
                    <a:pt x="140" y="2"/>
                    <a:pt x="138" y="3"/>
                  </a:cubicBezTo>
                  <a:cubicBezTo>
                    <a:pt x="127" y="9"/>
                    <a:pt x="116" y="14"/>
                    <a:pt x="105" y="19"/>
                  </a:cubicBezTo>
                  <a:cubicBezTo>
                    <a:pt x="106" y="19"/>
                    <a:pt x="107" y="20"/>
                    <a:pt x="108" y="20"/>
                  </a:cubicBezTo>
                  <a:cubicBezTo>
                    <a:pt x="109" y="21"/>
                    <a:pt x="109" y="21"/>
                    <a:pt x="110" y="21"/>
                  </a:cubicBezTo>
                  <a:cubicBezTo>
                    <a:pt x="111" y="38"/>
                    <a:pt x="111" y="38"/>
                    <a:pt x="111" y="38"/>
                  </a:cubicBezTo>
                  <a:cubicBezTo>
                    <a:pt x="111" y="38"/>
                    <a:pt x="111" y="38"/>
                    <a:pt x="111" y="38"/>
                  </a:cubicBezTo>
                  <a:cubicBezTo>
                    <a:pt x="108" y="40"/>
                    <a:pt x="105" y="43"/>
                    <a:pt x="103" y="45"/>
                  </a:cubicBezTo>
                  <a:cubicBezTo>
                    <a:pt x="89" y="57"/>
                    <a:pt x="85" y="63"/>
                    <a:pt x="83" y="74"/>
                  </a:cubicBezTo>
                  <a:cubicBezTo>
                    <a:pt x="83" y="75"/>
                    <a:pt x="83" y="75"/>
                    <a:pt x="83" y="76"/>
                  </a:cubicBezTo>
                  <a:cubicBezTo>
                    <a:pt x="80" y="87"/>
                    <a:pt x="78" y="100"/>
                    <a:pt x="77" y="111"/>
                  </a:cubicBezTo>
                  <a:cubicBezTo>
                    <a:pt x="66" y="108"/>
                    <a:pt x="51" y="106"/>
                    <a:pt x="42" y="106"/>
                  </a:cubicBezTo>
                  <a:cubicBezTo>
                    <a:pt x="39" y="106"/>
                    <a:pt x="37" y="106"/>
                    <a:pt x="35" y="107"/>
                  </a:cubicBezTo>
                  <a:cubicBezTo>
                    <a:pt x="35" y="108"/>
                    <a:pt x="35" y="108"/>
                    <a:pt x="35" y="108"/>
                  </a:cubicBezTo>
                  <a:cubicBezTo>
                    <a:pt x="33" y="108"/>
                    <a:pt x="32" y="108"/>
                    <a:pt x="31" y="108"/>
                  </a:cubicBezTo>
                  <a:cubicBezTo>
                    <a:pt x="30" y="109"/>
                    <a:pt x="30" y="110"/>
                    <a:pt x="30" y="110"/>
                  </a:cubicBezTo>
                  <a:cubicBezTo>
                    <a:pt x="29" y="110"/>
                    <a:pt x="29" y="110"/>
                    <a:pt x="29" y="110"/>
                  </a:cubicBezTo>
                  <a:cubicBezTo>
                    <a:pt x="29" y="109"/>
                    <a:pt x="28" y="108"/>
                    <a:pt x="27" y="107"/>
                  </a:cubicBezTo>
                  <a:cubicBezTo>
                    <a:pt x="27" y="104"/>
                    <a:pt x="25" y="99"/>
                    <a:pt x="24" y="97"/>
                  </a:cubicBezTo>
                  <a:cubicBezTo>
                    <a:pt x="23" y="93"/>
                    <a:pt x="21" y="91"/>
                    <a:pt x="20" y="91"/>
                  </a:cubicBezTo>
                  <a:cubicBezTo>
                    <a:pt x="19" y="91"/>
                    <a:pt x="19" y="91"/>
                    <a:pt x="19" y="91"/>
                  </a:cubicBezTo>
                  <a:cubicBezTo>
                    <a:pt x="18" y="92"/>
                    <a:pt x="19" y="95"/>
                    <a:pt x="20" y="98"/>
                  </a:cubicBezTo>
                  <a:cubicBezTo>
                    <a:pt x="20" y="98"/>
                    <a:pt x="20" y="98"/>
                    <a:pt x="20" y="98"/>
                  </a:cubicBezTo>
                  <a:cubicBezTo>
                    <a:pt x="14" y="95"/>
                    <a:pt x="11" y="94"/>
                    <a:pt x="10" y="94"/>
                  </a:cubicBezTo>
                  <a:cubicBezTo>
                    <a:pt x="6" y="94"/>
                    <a:pt x="12" y="102"/>
                    <a:pt x="14" y="104"/>
                  </a:cubicBezTo>
                  <a:cubicBezTo>
                    <a:pt x="12" y="103"/>
                    <a:pt x="10" y="102"/>
                    <a:pt x="9" y="102"/>
                  </a:cubicBezTo>
                  <a:cubicBezTo>
                    <a:pt x="4" y="102"/>
                    <a:pt x="5" y="108"/>
                    <a:pt x="12" y="110"/>
                  </a:cubicBezTo>
                  <a:cubicBezTo>
                    <a:pt x="12" y="110"/>
                    <a:pt x="12" y="110"/>
                    <a:pt x="12" y="110"/>
                  </a:cubicBezTo>
                  <a:cubicBezTo>
                    <a:pt x="12" y="110"/>
                    <a:pt x="12" y="110"/>
                    <a:pt x="12" y="110"/>
                  </a:cubicBezTo>
                  <a:cubicBezTo>
                    <a:pt x="11" y="109"/>
                    <a:pt x="11" y="109"/>
                    <a:pt x="10" y="109"/>
                  </a:cubicBezTo>
                  <a:cubicBezTo>
                    <a:pt x="6" y="109"/>
                    <a:pt x="0" y="112"/>
                    <a:pt x="13" y="119"/>
                  </a:cubicBezTo>
                  <a:cubicBezTo>
                    <a:pt x="16" y="121"/>
                    <a:pt x="18" y="122"/>
                    <a:pt x="22" y="122"/>
                  </a:cubicBezTo>
                  <a:cubicBezTo>
                    <a:pt x="23" y="122"/>
                    <a:pt x="24" y="122"/>
                    <a:pt x="25" y="122"/>
                  </a:cubicBezTo>
                  <a:cubicBezTo>
                    <a:pt x="26" y="122"/>
                    <a:pt x="26" y="122"/>
                    <a:pt x="26" y="122"/>
                  </a:cubicBezTo>
                  <a:cubicBezTo>
                    <a:pt x="26" y="123"/>
                    <a:pt x="27" y="123"/>
                    <a:pt x="28" y="124"/>
                  </a:cubicBezTo>
                  <a:cubicBezTo>
                    <a:pt x="28" y="125"/>
                    <a:pt x="28" y="126"/>
                    <a:pt x="28" y="127"/>
                  </a:cubicBezTo>
                  <a:cubicBezTo>
                    <a:pt x="29" y="128"/>
                    <a:pt x="30" y="128"/>
                    <a:pt x="31" y="129"/>
                  </a:cubicBezTo>
                  <a:cubicBezTo>
                    <a:pt x="31" y="130"/>
                    <a:pt x="31" y="130"/>
                    <a:pt x="31" y="130"/>
                  </a:cubicBezTo>
                  <a:cubicBezTo>
                    <a:pt x="36" y="132"/>
                    <a:pt x="60" y="150"/>
                    <a:pt x="76" y="150"/>
                  </a:cubicBezTo>
                  <a:cubicBezTo>
                    <a:pt x="78" y="150"/>
                    <a:pt x="80" y="150"/>
                    <a:pt x="81" y="150"/>
                  </a:cubicBezTo>
                  <a:cubicBezTo>
                    <a:pt x="82" y="150"/>
                    <a:pt x="82" y="150"/>
                    <a:pt x="82" y="150"/>
                  </a:cubicBezTo>
                  <a:cubicBezTo>
                    <a:pt x="86" y="150"/>
                    <a:pt x="89" y="147"/>
                    <a:pt x="92" y="143"/>
                  </a:cubicBezTo>
                  <a:cubicBezTo>
                    <a:pt x="93" y="142"/>
                    <a:pt x="95" y="140"/>
                    <a:pt x="96" y="137"/>
                  </a:cubicBezTo>
                  <a:cubicBezTo>
                    <a:pt x="96" y="145"/>
                    <a:pt x="96" y="152"/>
                    <a:pt x="96" y="160"/>
                  </a:cubicBezTo>
                  <a:cubicBezTo>
                    <a:pt x="111" y="155"/>
                    <a:pt x="125" y="148"/>
                    <a:pt x="137" y="141"/>
                  </a:cubicBezTo>
                  <a:cubicBezTo>
                    <a:pt x="148" y="135"/>
                    <a:pt x="158" y="128"/>
                    <a:pt x="166" y="121"/>
                  </a:cubicBezTo>
                  <a:cubicBezTo>
                    <a:pt x="166" y="105"/>
                    <a:pt x="165" y="85"/>
                    <a:pt x="163" y="80"/>
                  </a:cubicBezTo>
                  <a:cubicBezTo>
                    <a:pt x="158" y="64"/>
                    <a:pt x="158" y="41"/>
                    <a:pt x="147" y="37"/>
                  </a:cubicBezTo>
                  <a:cubicBezTo>
                    <a:pt x="145" y="35"/>
                    <a:pt x="142" y="35"/>
                    <a:pt x="139" y="35"/>
                  </a:cubicBezTo>
                  <a:cubicBezTo>
                    <a:pt x="137" y="35"/>
                    <a:pt x="135" y="35"/>
                    <a:pt x="133" y="35"/>
                  </a:cubicBezTo>
                  <a:cubicBezTo>
                    <a:pt x="133" y="35"/>
                    <a:pt x="133" y="35"/>
                    <a:pt x="133" y="35"/>
                  </a:cubicBezTo>
                  <a:cubicBezTo>
                    <a:pt x="132" y="14"/>
                    <a:pt x="132" y="14"/>
                    <a:pt x="132" y="14"/>
                  </a:cubicBezTo>
                  <a:cubicBezTo>
                    <a:pt x="133" y="13"/>
                    <a:pt x="134" y="12"/>
                    <a:pt x="135" y="11"/>
                  </a:cubicBezTo>
                  <a:cubicBezTo>
                    <a:pt x="135" y="11"/>
                    <a:pt x="135" y="11"/>
                    <a:pt x="135" y="11"/>
                  </a:cubicBezTo>
                  <a:cubicBezTo>
                    <a:pt x="139" y="7"/>
                    <a:pt x="142" y="4"/>
                    <a:pt x="144" y="0"/>
                  </a:cubicBezTo>
                </a:path>
              </a:pathLst>
            </a:custGeom>
            <a:solidFill>
              <a:schemeClr val="accent2">
                <a:lumMod val="50000"/>
              </a:schemeClr>
            </a:solidFill>
            <a:ln>
              <a:noFill/>
            </a:ln>
          </p:spPr>
          <p:txBody>
            <a:bodyPr vert="horz" wrap="square" lIns="182880" tIns="91440" rIns="182880" bIns="91440" numCol="1" anchor="t" anchorCtr="0" compatLnSpc="1">
              <a:prstTxWarp prst="textNoShape">
                <a:avLst/>
              </a:prstTxWarp>
            </a:bodyPr>
            <a:lstStyle/>
            <a:p>
              <a:endParaRPr lang="en-US" sz="5600"/>
            </a:p>
          </p:txBody>
        </p:sp>
        <p:sp>
          <p:nvSpPr>
            <p:cNvPr id="93" name="Freeform 92"/>
            <p:cNvSpPr>
              <a:spLocks/>
            </p:cNvSpPr>
            <p:nvPr/>
          </p:nvSpPr>
          <p:spPr bwMode="auto">
            <a:xfrm>
              <a:off x="2198688" y="1819275"/>
              <a:ext cx="1865313" cy="1052512"/>
            </a:xfrm>
            <a:custGeom>
              <a:avLst/>
              <a:gdLst>
                <a:gd name="T0" fmla="*/ 408 w 496"/>
                <a:gd name="T1" fmla="*/ 50 h 280"/>
                <a:gd name="T2" fmla="*/ 408 w 496"/>
                <a:gd name="T3" fmla="*/ 230 h 280"/>
                <a:gd name="T4" fmla="*/ 88 w 496"/>
                <a:gd name="T5" fmla="*/ 230 h 280"/>
                <a:gd name="T6" fmla="*/ 88 w 496"/>
                <a:gd name="T7" fmla="*/ 50 h 280"/>
                <a:gd name="T8" fmla="*/ 408 w 496"/>
                <a:gd name="T9" fmla="*/ 50 h 280"/>
              </a:gdLst>
              <a:ahLst/>
              <a:cxnLst>
                <a:cxn ang="0">
                  <a:pos x="T0" y="T1"/>
                </a:cxn>
                <a:cxn ang="0">
                  <a:pos x="T2" y="T3"/>
                </a:cxn>
                <a:cxn ang="0">
                  <a:pos x="T4" y="T5"/>
                </a:cxn>
                <a:cxn ang="0">
                  <a:pos x="T6" y="T7"/>
                </a:cxn>
                <a:cxn ang="0">
                  <a:pos x="T8" y="T9"/>
                </a:cxn>
              </a:cxnLst>
              <a:rect l="0" t="0" r="r" b="b"/>
              <a:pathLst>
                <a:path w="496" h="280">
                  <a:moveTo>
                    <a:pt x="408" y="50"/>
                  </a:moveTo>
                  <a:cubicBezTo>
                    <a:pt x="496" y="100"/>
                    <a:pt x="496" y="181"/>
                    <a:pt x="408" y="230"/>
                  </a:cubicBezTo>
                  <a:cubicBezTo>
                    <a:pt x="319" y="280"/>
                    <a:pt x="176" y="280"/>
                    <a:pt x="88" y="230"/>
                  </a:cubicBezTo>
                  <a:cubicBezTo>
                    <a:pt x="0" y="181"/>
                    <a:pt x="0" y="100"/>
                    <a:pt x="88" y="50"/>
                  </a:cubicBezTo>
                  <a:cubicBezTo>
                    <a:pt x="176" y="0"/>
                    <a:pt x="319" y="0"/>
                    <a:pt x="408" y="50"/>
                  </a:cubicBezTo>
                </a:path>
              </a:pathLst>
            </a:custGeom>
            <a:solidFill>
              <a:schemeClr val="accent3"/>
            </a:solidFill>
            <a:ln>
              <a:noFill/>
            </a:ln>
          </p:spPr>
          <p:txBody>
            <a:bodyPr vert="horz" wrap="square" lIns="182880" tIns="91440" rIns="182880" bIns="91440" numCol="1" anchor="t" anchorCtr="0" compatLnSpc="1">
              <a:prstTxWarp prst="textNoShape">
                <a:avLst/>
              </a:prstTxWarp>
            </a:bodyPr>
            <a:lstStyle/>
            <a:p>
              <a:endParaRPr lang="en-US" sz="5600"/>
            </a:p>
          </p:txBody>
        </p:sp>
        <p:sp>
          <p:nvSpPr>
            <p:cNvPr id="94" name="Freeform 93"/>
            <p:cNvSpPr>
              <a:spLocks noEditPoints="1"/>
            </p:cNvSpPr>
            <p:nvPr/>
          </p:nvSpPr>
          <p:spPr bwMode="auto">
            <a:xfrm>
              <a:off x="2420938" y="1933575"/>
              <a:ext cx="962025" cy="454025"/>
            </a:xfrm>
            <a:custGeom>
              <a:avLst/>
              <a:gdLst>
                <a:gd name="T0" fmla="*/ 154 w 256"/>
                <a:gd name="T1" fmla="*/ 12 h 121"/>
                <a:gd name="T2" fmla="*/ 0 w 256"/>
                <a:gd name="T3" fmla="*/ 40 h 121"/>
                <a:gd name="T4" fmla="*/ 96 w 256"/>
                <a:gd name="T5" fmla="*/ 64 h 121"/>
                <a:gd name="T6" fmla="*/ 172 w 256"/>
                <a:gd name="T7" fmla="*/ 117 h 121"/>
                <a:gd name="T8" fmla="*/ 172 w 256"/>
                <a:gd name="T9" fmla="*/ 117 h 121"/>
                <a:gd name="T10" fmla="*/ 173 w 256"/>
                <a:gd name="T11" fmla="*/ 117 h 121"/>
                <a:gd name="T12" fmla="*/ 173 w 256"/>
                <a:gd name="T13" fmla="*/ 118 h 121"/>
                <a:gd name="T14" fmla="*/ 173 w 256"/>
                <a:gd name="T15" fmla="*/ 118 h 121"/>
                <a:gd name="T16" fmla="*/ 173 w 256"/>
                <a:gd name="T17" fmla="*/ 118 h 121"/>
                <a:gd name="T18" fmla="*/ 173 w 256"/>
                <a:gd name="T19" fmla="*/ 118 h 121"/>
                <a:gd name="T20" fmla="*/ 173 w 256"/>
                <a:gd name="T21" fmla="*/ 118 h 121"/>
                <a:gd name="T22" fmla="*/ 173 w 256"/>
                <a:gd name="T23" fmla="*/ 118 h 121"/>
                <a:gd name="T24" fmla="*/ 182 w 256"/>
                <a:gd name="T25" fmla="*/ 121 h 121"/>
                <a:gd name="T26" fmla="*/ 192 w 256"/>
                <a:gd name="T27" fmla="*/ 103 h 121"/>
                <a:gd name="T28" fmla="*/ 159 w 256"/>
                <a:gd name="T29" fmla="*/ 80 h 121"/>
                <a:gd name="T30" fmla="*/ 212 w 256"/>
                <a:gd name="T31" fmla="*/ 107 h 121"/>
                <a:gd name="T32" fmla="*/ 212 w 256"/>
                <a:gd name="T33" fmla="*/ 107 h 121"/>
                <a:gd name="T34" fmla="*/ 212 w 256"/>
                <a:gd name="T35" fmla="*/ 107 h 121"/>
                <a:gd name="T36" fmla="*/ 212 w 256"/>
                <a:gd name="T37" fmla="*/ 107 h 121"/>
                <a:gd name="T38" fmla="*/ 212 w 256"/>
                <a:gd name="T39" fmla="*/ 107 h 121"/>
                <a:gd name="T40" fmla="*/ 212 w 256"/>
                <a:gd name="T41" fmla="*/ 107 h 121"/>
                <a:gd name="T42" fmla="*/ 212 w 256"/>
                <a:gd name="T43" fmla="*/ 107 h 121"/>
                <a:gd name="T44" fmla="*/ 212 w 256"/>
                <a:gd name="T45" fmla="*/ 107 h 121"/>
                <a:gd name="T46" fmla="*/ 212 w 256"/>
                <a:gd name="T47" fmla="*/ 107 h 121"/>
                <a:gd name="T48" fmla="*/ 212 w 256"/>
                <a:gd name="T49" fmla="*/ 108 h 121"/>
                <a:gd name="T50" fmla="*/ 212 w 256"/>
                <a:gd name="T51" fmla="*/ 108 h 121"/>
                <a:gd name="T52" fmla="*/ 212 w 256"/>
                <a:gd name="T53" fmla="*/ 108 h 121"/>
                <a:gd name="T54" fmla="*/ 213 w 256"/>
                <a:gd name="T55" fmla="*/ 108 h 121"/>
                <a:gd name="T56" fmla="*/ 213 w 256"/>
                <a:gd name="T57" fmla="*/ 108 h 121"/>
                <a:gd name="T58" fmla="*/ 227 w 256"/>
                <a:gd name="T59" fmla="*/ 94 h 121"/>
                <a:gd name="T60" fmla="*/ 128 w 256"/>
                <a:gd name="T61" fmla="*/ 36 h 121"/>
                <a:gd name="T62" fmla="*/ 160 w 256"/>
                <a:gd name="T63" fmla="*/ 30 h 121"/>
                <a:gd name="T64" fmla="*/ 161 w 256"/>
                <a:gd name="T65" fmla="*/ 29 h 121"/>
                <a:gd name="T66" fmla="*/ 164 w 256"/>
                <a:gd name="T67" fmla="*/ 28 h 121"/>
                <a:gd name="T68" fmla="*/ 169 w 256"/>
                <a:gd name="T69" fmla="*/ 28 h 121"/>
                <a:gd name="T70" fmla="*/ 167 w 256"/>
                <a:gd name="T71" fmla="*/ 26 h 121"/>
                <a:gd name="T72" fmla="*/ 124 w 256"/>
                <a:gd name="T73" fmla="*/ 3 h 121"/>
                <a:gd name="T74" fmla="*/ 98 w 256"/>
                <a:gd name="T75" fmla="*/ 10 h 121"/>
                <a:gd name="T76" fmla="*/ 98 w 256"/>
                <a:gd name="T77" fmla="*/ 10 h 121"/>
                <a:gd name="T78" fmla="*/ 97 w 256"/>
                <a:gd name="T79" fmla="*/ 10 h 121"/>
                <a:gd name="T80" fmla="*/ 97 w 256"/>
                <a:gd name="T81" fmla="*/ 10 h 121"/>
                <a:gd name="T82" fmla="*/ 96 w 256"/>
                <a:gd name="T83" fmla="*/ 10 h 121"/>
                <a:gd name="T84" fmla="*/ 95 w 256"/>
                <a:gd name="T85" fmla="*/ 10 h 121"/>
                <a:gd name="T86" fmla="*/ 95 w 256"/>
                <a:gd name="T87" fmla="*/ 10 h 121"/>
                <a:gd name="T88" fmla="*/ 95 w 256"/>
                <a:gd name="T89" fmla="*/ 10 h 121"/>
                <a:gd name="T90" fmla="*/ 94 w 256"/>
                <a:gd name="T91" fmla="*/ 10 h 121"/>
                <a:gd name="T92" fmla="*/ 94 w 256"/>
                <a:gd name="T93" fmla="*/ 9 h 121"/>
                <a:gd name="T94" fmla="*/ 94 w 256"/>
                <a:gd name="T95" fmla="*/ 9 h 121"/>
                <a:gd name="T96" fmla="*/ 93 w 256"/>
                <a:gd name="T97" fmla="*/ 9 h 121"/>
                <a:gd name="T98" fmla="*/ 93 w 256"/>
                <a:gd name="T99" fmla="*/ 9 h 121"/>
                <a:gd name="T100" fmla="*/ 93 w 256"/>
                <a:gd name="T101" fmla="*/ 9 h 121"/>
                <a:gd name="T102" fmla="*/ 74 w 256"/>
                <a:gd name="T10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6" h="121">
                  <a:moveTo>
                    <a:pt x="154" y="12"/>
                  </a:moveTo>
                  <a:cubicBezTo>
                    <a:pt x="102" y="11"/>
                    <a:pt x="102" y="11"/>
                    <a:pt x="102" y="11"/>
                  </a:cubicBezTo>
                  <a:cubicBezTo>
                    <a:pt x="154" y="12"/>
                    <a:pt x="154" y="12"/>
                    <a:pt x="154" y="12"/>
                  </a:cubicBezTo>
                  <a:moveTo>
                    <a:pt x="74" y="0"/>
                  </a:moveTo>
                  <a:cubicBezTo>
                    <a:pt x="58" y="5"/>
                    <a:pt x="43" y="12"/>
                    <a:pt x="29" y="20"/>
                  </a:cubicBezTo>
                  <a:cubicBezTo>
                    <a:pt x="18" y="26"/>
                    <a:pt x="8" y="33"/>
                    <a:pt x="0" y="40"/>
                  </a:cubicBezTo>
                  <a:cubicBezTo>
                    <a:pt x="1" y="41"/>
                    <a:pt x="1" y="41"/>
                    <a:pt x="1" y="41"/>
                  </a:cubicBezTo>
                  <a:cubicBezTo>
                    <a:pt x="23" y="54"/>
                    <a:pt x="23" y="54"/>
                    <a:pt x="23" y="54"/>
                  </a:cubicBezTo>
                  <a:cubicBezTo>
                    <a:pt x="96" y="64"/>
                    <a:pt x="96" y="64"/>
                    <a:pt x="96" y="64"/>
                  </a:cubicBezTo>
                  <a:cubicBezTo>
                    <a:pt x="101" y="66"/>
                    <a:pt x="99" y="64"/>
                    <a:pt x="107" y="70"/>
                  </a:cubicBezTo>
                  <a:cubicBezTo>
                    <a:pt x="115" y="75"/>
                    <a:pt x="166" y="113"/>
                    <a:pt x="170" y="116"/>
                  </a:cubicBezTo>
                  <a:cubicBezTo>
                    <a:pt x="171" y="117"/>
                    <a:pt x="171" y="117"/>
                    <a:pt x="172" y="117"/>
                  </a:cubicBezTo>
                  <a:cubicBezTo>
                    <a:pt x="172" y="117"/>
                    <a:pt x="172" y="117"/>
                    <a:pt x="172" y="117"/>
                  </a:cubicBezTo>
                  <a:cubicBezTo>
                    <a:pt x="172" y="117"/>
                    <a:pt x="172" y="117"/>
                    <a:pt x="172" y="117"/>
                  </a:cubicBezTo>
                  <a:cubicBezTo>
                    <a:pt x="172" y="117"/>
                    <a:pt x="172" y="117"/>
                    <a:pt x="172" y="117"/>
                  </a:cubicBezTo>
                  <a:cubicBezTo>
                    <a:pt x="173" y="117"/>
                    <a:pt x="173" y="117"/>
                    <a:pt x="173" y="117"/>
                  </a:cubicBezTo>
                  <a:cubicBezTo>
                    <a:pt x="173" y="117"/>
                    <a:pt x="173" y="117"/>
                    <a:pt x="173" y="117"/>
                  </a:cubicBezTo>
                  <a:cubicBezTo>
                    <a:pt x="173" y="117"/>
                    <a:pt x="173" y="117"/>
                    <a:pt x="173" y="117"/>
                  </a:cubicBezTo>
                  <a:cubicBezTo>
                    <a:pt x="173" y="117"/>
                    <a:pt x="173" y="117"/>
                    <a:pt x="173" y="117"/>
                  </a:cubicBezTo>
                  <a:cubicBezTo>
                    <a:pt x="173" y="118"/>
                    <a:pt x="173" y="118"/>
                    <a:pt x="173" y="118"/>
                  </a:cubicBezTo>
                  <a:cubicBezTo>
                    <a:pt x="173" y="118"/>
                    <a:pt x="173" y="118"/>
                    <a:pt x="173" y="118"/>
                  </a:cubicBezTo>
                  <a:cubicBezTo>
                    <a:pt x="173" y="118"/>
                    <a:pt x="173" y="118"/>
                    <a:pt x="173" y="118"/>
                  </a:cubicBezTo>
                  <a:cubicBezTo>
                    <a:pt x="173" y="118"/>
                    <a:pt x="173" y="118"/>
                    <a:pt x="173" y="118"/>
                  </a:cubicBezTo>
                  <a:cubicBezTo>
                    <a:pt x="173" y="118"/>
                    <a:pt x="173" y="118"/>
                    <a:pt x="173" y="118"/>
                  </a:cubicBezTo>
                  <a:cubicBezTo>
                    <a:pt x="173" y="118"/>
                    <a:pt x="173" y="118"/>
                    <a:pt x="173" y="118"/>
                  </a:cubicBezTo>
                  <a:cubicBezTo>
                    <a:pt x="173" y="118"/>
                    <a:pt x="173" y="118"/>
                    <a:pt x="173" y="118"/>
                  </a:cubicBezTo>
                  <a:cubicBezTo>
                    <a:pt x="173" y="118"/>
                    <a:pt x="173" y="118"/>
                    <a:pt x="173" y="118"/>
                  </a:cubicBezTo>
                  <a:cubicBezTo>
                    <a:pt x="173" y="118"/>
                    <a:pt x="173" y="118"/>
                    <a:pt x="173" y="118"/>
                  </a:cubicBezTo>
                  <a:cubicBezTo>
                    <a:pt x="173" y="118"/>
                    <a:pt x="173" y="118"/>
                    <a:pt x="173" y="118"/>
                  </a:cubicBezTo>
                  <a:cubicBezTo>
                    <a:pt x="173" y="118"/>
                    <a:pt x="173" y="118"/>
                    <a:pt x="173" y="118"/>
                  </a:cubicBezTo>
                  <a:cubicBezTo>
                    <a:pt x="173" y="118"/>
                    <a:pt x="173" y="118"/>
                    <a:pt x="173" y="118"/>
                  </a:cubicBezTo>
                  <a:cubicBezTo>
                    <a:pt x="173" y="118"/>
                    <a:pt x="173" y="118"/>
                    <a:pt x="173" y="118"/>
                  </a:cubicBezTo>
                  <a:cubicBezTo>
                    <a:pt x="173" y="118"/>
                    <a:pt x="173" y="118"/>
                    <a:pt x="173" y="118"/>
                  </a:cubicBezTo>
                  <a:cubicBezTo>
                    <a:pt x="173" y="118"/>
                    <a:pt x="173" y="118"/>
                    <a:pt x="173" y="118"/>
                  </a:cubicBezTo>
                  <a:cubicBezTo>
                    <a:pt x="173" y="118"/>
                    <a:pt x="173" y="118"/>
                    <a:pt x="173" y="118"/>
                  </a:cubicBezTo>
                  <a:cubicBezTo>
                    <a:pt x="173" y="118"/>
                    <a:pt x="173" y="118"/>
                    <a:pt x="173" y="118"/>
                  </a:cubicBezTo>
                  <a:cubicBezTo>
                    <a:pt x="173" y="118"/>
                    <a:pt x="173" y="118"/>
                    <a:pt x="173" y="118"/>
                  </a:cubicBezTo>
                  <a:cubicBezTo>
                    <a:pt x="174" y="119"/>
                    <a:pt x="176" y="120"/>
                    <a:pt x="178" y="120"/>
                  </a:cubicBezTo>
                  <a:cubicBezTo>
                    <a:pt x="179" y="120"/>
                    <a:pt x="181" y="121"/>
                    <a:pt x="182" y="121"/>
                  </a:cubicBezTo>
                  <a:cubicBezTo>
                    <a:pt x="189" y="121"/>
                    <a:pt x="199" y="118"/>
                    <a:pt x="186" y="106"/>
                  </a:cubicBezTo>
                  <a:cubicBezTo>
                    <a:pt x="184" y="105"/>
                    <a:pt x="196" y="104"/>
                    <a:pt x="193" y="103"/>
                  </a:cubicBezTo>
                  <a:cubicBezTo>
                    <a:pt x="192" y="103"/>
                    <a:pt x="192" y="103"/>
                    <a:pt x="192" y="103"/>
                  </a:cubicBezTo>
                  <a:cubicBezTo>
                    <a:pt x="193" y="103"/>
                    <a:pt x="193" y="103"/>
                    <a:pt x="193" y="103"/>
                  </a:cubicBezTo>
                  <a:cubicBezTo>
                    <a:pt x="188" y="100"/>
                    <a:pt x="176" y="91"/>
                    <a:pt x="161" y="81"/>
                  </a:cubicBezTo>
                  <a:cubicBezTo>
                    <a:pt x="160" y="81"/>
                    <a:pt x="159" y="80"/>
                    <a:pt x="159" y="80"/>
                  </a:cubicBezTo>
                  <a:cubicBezTo>
                    <a:pt x="172" y="88"/>
                    <a:pt x="204" y="104"/>
                    <a:pt x="208" y="105"/>
                  </a:cubicBezTo>
                  <a:cubicBezTo>
                    <a:pt x="209" y="106"/>
                    <a:pt x="210" y="106"/>
                    <a:pt x="212" y="106"/>
                  </a:cubicBezTo>
                  <a:cubicBezTo>
                    <a:pt x="212" y="107"/>
                    <a:pt x="212" y="107"/>
                    <a:pt x="212" y="107"/>
                  </a:cubicBezTo>
                  <a:cubicBezTo>
                    <a:pt x="212" y="107"/>
                    <a:pt x="212" y="107"/>
                    <a:pt x="212" y="107"/>
                  </a:cubicBezTo>
                  <a:cubicBezTo>
                    <a:pt x="212" y="107"/>
                    <a:pt x="212" y="107"/>
                    <a:pt x="212" y="107"/>
                  </a:cubicBezTo>
                  <a:cubicBezTo>
                    <a:pt x="212" y="107"/>
                    <a:pt x="212" y="107"/>
                    <a:pt x="212" y="107"/>
                  </a:cubicBezTo>
                  <a:cubicBezTo>
                    <a:pt x="212" y="107"/>
                    <a:pt x="212" y="107"/>
                    <a:pt x="212" y="107"/>
                  </a:cubicBezTo>
                  <a:cubicBezTo>
                    <a:pt x="212" y="107"/>
                    <a:pt x="212" y="107"/>
                    <a:pt x="212" y="107"/>
                  </a:cubicBezTo>
                  <a:cubicBezTo>
                    <a:pt x="212" y="107"/>
                    <a:pt x="212" y="107"/>
                    <a:pt x="212" y="107"/>
                  </a:cubicBezTo>
                  <a:cubicBezTo>
                    <a:pt x="212" y="107"/>
                    <a:pt x="212" y="107"/>
                    <a:pt x="212" y="107"/>
                  </a:cubicBezTo>
                  <a:cubicBezTo>
                    <a:pt x="212" y="107"/>
                    <a:pt x="212" y="107"/>
                    <a:pt x="212" y="107"/>
                  </a:cubicBezTo>
                  <a:cubicBezTo>
                    <a:pt x="212" y="107"/>
                    <a:pt x="212" y="107"/>
                    <a:pt x="212" y="107"/>
                  </a:cubicBezTo>
                  <a:cubicBezTo>
                    <a:pt x="212" y="107"/>
                    <a:pt x="212" y="107"/>
                    <a:pt x="212" y="107"/>
                  </a:cubicBezTo>
                  <a:cubicBezTo>
                    <a:pt x="212" y="107"/>
                    <a:pt x="212" y="107"/>
                    <a:pt x="212" y="107"/>
                  </a:cubicBezTo>
                  <a:cubicBezTo>
                    <a:pt x="212" y="107"/>
                    <a:pt x="212" y="107"/>
                    <a:pt x="212" y="107"/>
                  </a:cubicBezTo>
                  <a:cubicBezTo>
                    <a:pt x="212" y="107"/>
                    <a:pt x="212" y="107"/>
                    <a:pt x="212" y="107"/>
                  </a:cubicBezTo>
                  <a:cubicBezTo>
                    <a:pt x="212" y="107"/>
                    <a:pt x="212" y="107"/>
                    <a:pt x="212" y="107"/>
                  </a:cubicBezTo>
                  <a:cubicBezTo>
                    <a:pt x="212" y="107"/>
                    <a:pt x="212" y="107"/>
                    <a:pt x="212" y="107"/>
                  </a:cubicBezTo>
                  <a:cubicBezTo>
                    <a:pt x="212" y="107"/>
                    <a:pt x="212" y="107"/>
                    <a:pt x="212" y="107"/>
                  </a:cubicBezTo>
                  <a:cubicBezTo>
                    <a:pt x="212" y="107"/>
                    <a:pt x="212" y="107"/>
                    <a:pt x="212" y="107"/>
                  </a:cubicBezTo>
                  <a:cubicBezTo>
                    <a:pt x="212" y="107"/>
                    <a:pt x="212" y="107"/>
                    <a:pt x="212" y="107"/>
                  </a:cubicBezTo>
                  <a:cubicBezTo>
                    <a:pt x="212" y="107"/>
                    <a:pt x="212" y="107"/>
                    <a:pt x="212" y="107"/>
                  </a:cubicBezTo>
                  <a:cubicBezTo>
                    <a:pt x="212" y="107"/>
                    <a:pt x="212" y="107"/>
                    <a:pt x="212" y="107"/>
                  </a:cubicBezTo>
                  <a:cubicBezTo>
                    <a:pt x="212" y="107"/>
                    <a:pt x="212" y="107"/>
                    <a:pt x="212" y="107"/>
                  </a:cubicBezTo>
                  <a:cubicBezTo>
                    <a:pt x="212" y="107"/>
                    <a:pt x="212" y="107"/>
                    <a:pt x="212" y="107"/>
                  </a:cubicBezTo>
                  <a:cubicBezTo>
                    <a:pt x="212" y="107"/>
                    <a:pt x="212" y="107"/>
                    <a:pt x="212" y="107"/>
                  </a:cubicBezTo>
                  <a:cubicBezTo>
                    <a:pt x="212" y="107"/>
                    <a:pt x="212" y="107"/>
                    <a:pt x="212" y="107"/>
                  </a:cubicBezTo>
                  <a:cubicBezTo>
                    <a:pt x="212" y="108"/>
                    <a:pt x="212" y="108"/>
                    <a:pt x="212" y="108"/>
                  </a:cubicBezTo>
                  <a:cubicBezTo>
                    <a:pt x="212" y="108"/>
                    <a:pt x="212" y="108"/>
                    <a:pt x="212" y="108"/>
                  </a:cubicBezTo>
                  <a:cubicBezTo>
                    <a:pt x="212" y="108"/>
                    <a:pt x="212" y="108"/>
                    <a:pt x="212" y="108"/>
                  </a:cubicBezTo>
                  <a:cubicBezTo>
                    <a:pt x="212" y="108"/>
                    <a:pt x="212" y="108"/>
                    <a:pt x="212" y="108"/>
                  </a:cubicBezTo>
                  <a:cubicBezTo>
                    <a:pt x="212" y="108"/>
                    <a:pt x="212" y="108"/>
                    <a:pt x="212" y="108"/>
                  </a:cubicBezTo>
                  <a:cubicBezTo>
                    <a:pt x="212" y="108"/>
                    <a:pt x="212" y="108"/>
                    <a:pt x="212" y="108"/>
                  </a:cubicBezTo>
                  <a:cubicBezTo>
                    <a:pt x="212" y="108"/>
                    <a:pt x="212" y="108"/>
                    <a:pt x="212" y="108"/>
                  </a:cubicBezTo>
                  <a:cubicBezTo>
                    <a:pt x="212" y="108"/>
                    <a:pt x="212" y="108"/>
                    <a:pt x="212" y="108"/>
                  </a:cubicBezTo>
                  <a:cubicBezTo>
                    <a:pt x="212" y="108"/>
                    <a:pt x="212" y="108"/>
                    <a:pt x="212" y="108"/>
                  </a:cubicBezTo>
                  <a:cubicBezTo>
                    <a:pt x="212" y="108"/>
                    <a:pt x="212" y="108"/>
                    <a:pt x="212" y="108"/>
                  </a:cubicBezTo>
                  <a:cubicBezTo>
                    <a:pt x="212" y="108"/>
                    <a:pt x="212" y="108"/>
                    <a:pt x="212" y="108"/>
                  </a:cubicBezTo>
                  <a:cubicBezTo>
                    <a:pt x="213" y="108"/>
                    <a:pt x="213" y="108"/>
                    <a:pt x="213" y="108"/>
                  </a:cubicBezTo>
                  <a:cubicBezTo>
                    <a:pt x="213" y="108"/>
                    <a:pt x="213" y="108"/>
                    <a:pt x="213" y="108"/>
                  </a:cubicBezTo>
                  <a:cubicBezTo>
                    <a:pt x="213" y="108"/>
                    <a:pt x="213" y="108"/>
                    <a:pt x="213" y="108"/>
                  </a:cubicBezTo>
                  <a:cubicBezTo>
                    <a:pt x="213" y="108"/>
                    <a:pt x="213" y="108"/>
                    <a:pt x="213" y="108"/>
                  </a:cubicBezTo>
                  <a:cubicBezTo>
                    <a:pt x="214" y="110"/>
                    <a:pt x="218" y="110"/>
                    <a:pt x="222" y="110"/>
                  </a:cubicBezTo>
                  <a:cubicBezTo>
                    <a:pt x="236" y="110"/>
                    <a:pt x="256" y="102"/>
                    <a:pt x="225" y="94"/>
                  </a:cubicBezTo>
                  <a:cubicBezTo>
                    <a:pt x="226" y="94"/>
                    <a:pt x="226" y="94"/>
                    <a:pt x="227" y="94"/>
                  </a:cubicBezTo>
                  <a:cubicBezTo>
                    <a:pt x="212" y="87"/>
                    <a:pt x="139" y="46"/>
                    <a:pt x="120" y="36"/>
                  </a:cubicBezTo>
                  <a:cubicBezTo>
                    <a:pt x="118" y="34"/>
                    <a:pt x="115" y="33"/>
                    <a:pt x="112" y="31"/>
                  </a:cubicBezTo>
                  <a:cubicBezTo>
                    <a:pt x="128" y="36"/>
                    <a:pt x="128" y="36"/>
                    <a:pt x="128" y="36"/>
                  </a:cubicBezTo>
                  <a:cubicBezTo>
                    <a:pt x="154" y="29"/>
                    <a:pt x="154" y="29"/>
                    <a:pt x="154" y="29"/>
                  </a:cubicBezTo>
                  <a:cubicBezTo>
                    <a:pt x="156" y="30"/>
                    <a:pt x="158" y="30"/>
                    <a:pt x="160" y="30"/>
                  </a:cubicBezTo>
                  <a:cubicBezTo>
                    <a:pt x="160" y="30"/>
                    <a:pt x="160" y="30"/>
                    <a:pt x="160" y="30"/>
                  </a:cubicBezTo>
                  <a:cubicBezTo>
                    <a:pt x="161" y="30"/>
                    <a:pt x="161" y="29"/>
                    <a:pt x="160" y="29"/>
                  </a:cubicBezTo>
                  <a:cubicBezTo>
                    <a:pt x="160" y="29"/>
                    <a:pt x="160" y="29"/>
                    <a:pt x="161" y="29"/>
                  </a:cubicBezTo>
                  <a:cubicBezTo>
                    <a:pt x="161" y="29"/>
                    <a:pt x="161" y="29"/>
                    <a:pt x="161" y="29"/>
                  </a:cubicBezTo>
                  <a:cubicBezTo>
                    <a:pt x="162" y="29"/>
                    <a:pt x="162" y="29"/>
                    <a:pt x="163" y="29"/>
                  </a:cubicBezTo>
                  <a:cubicBezTo>
                    <a:pt x="163" y="29"/>
                    <a:pt x="163" y="29"/>
                    <a:pt x="163" y="29"/>
                  </a:cubicBezTo>
                  <a:cubicBezTo>
                    <a:pt x="164" y="29"/>
                    <a:pt x="164" y="29"/>
                    <a:pt x="164" y="28"/>
                  </a:cubicBezTo>
                  <a:cubicBezTo>
                    <a:pt x="164" y="28"/>
                    <a:pt x="164" y="28"/>
                    <a:pt x="164" y="28"/>
                  </a:cubicBezTo>
                  <a:cubicBezTo>
                    <a:pt x="165" y="29"/>
                    <a:pt x="166" y="29"/>
                    <a:pt x="167" y="29"/>
                  </a:cubicBezTo>
                  <a:cubicBezTo>
                    <a:pt x="169" y="29"/>
                    <a:pt x="170" y="28"/>
                    <a:pt x="169" y="28"/>
                  </a:cubicBezTo>
                  <a:cubicBezTo>
                    <a:pt x="170" y="28"/>
                    <a:pt x="171" y="28"/>
                    <a:pt x="171" y="28"/>
                  </a:cubicBezTo>
                  <a:cubicBezTo>
                    <a:pt x="171" y="28"/>
                    <a:pt x="172" y="28"/>
                    <a:pt x="172" y="28"/>
                  </a:cubicBezTo>
                  <a:cubicBezTo>
                    <a:pt x="173" y="27"/>
                    <a:pt x="170" y="27"/>
                    <a:pt x="167" y="26"/>
                  </a:cubicBezTo>
                  <a:cubicBezTo>
                    <a:pt x="167" y="26"/>
                    <a:pt x="166" y="26"/>
                    <a:pt x="166" y="26"/>
                  </a:cubicBezTo>
                  <a:cubicBezTo>
                    <a:pt x="184" y="20"/>
                    <a:pt x="184" y="20"/>
                    <a:pt x="184" y="20"/>
                  </a:cubicBezTo>
                  <a:cubicBezTo>
                    <a:pt x="124" y="3"/>
                    <a:pt x="124" y="3"/>
                    <a:pt x="124" y="3"/>
                  </a:cubicBezTo>
                  <a:cubicBezTo>
                    <a:pt x="98" y="10"/>
                    <a:pt x="98" y="10"/>
                    <a:pt x="98" y="10"/>
                  </a:cubicBezTo>
                  <a:cubicBezTo>
                    <a:pt x="98" y="10"/>
                    <a:pt x="98" y="10"/>
                    <a:pt x="98" y="10"/>
                  </a:cubicBezTo>
                  <a:cubicBezTo>
                    <a:pt x="98" y="10"/>
                    <a:pt x="98" y="10"/>
                    <a:pt x="98" y="10"/>
                  </a:cubicBezTo>
                  <a:cubicBezTo>
                    <a:pt x="98" y="10"/>
                    <a:pt x="98" y="10"/>
                    <a:pt x="98" y="10"/>
                  </a:cubicBezTo>
                  <a:cubicBezTo>
                    <a:pt x="98" y="10"/>
                    <a:pt x="98" y="10"/>
                    <a:pt x="98" y="10"/>
                  </a:cubicBezTo>
                  <a:cubicBezTo>
                    <a:pt x="98" y="10"/>
                    <a:pt x="98" y="10"/>
                    <a:pt x="98" y="10"/>
                  </a:cubicBezTo>
                  <a:cubicBezTo>
                    <a:pt x="98" y="10"/>
                    <a:pt x="98" y="10"/>
                    <a:pt x="98" y="10"/>
                  </a:cubicBezTo>
                  <a:cubicBezTo>
                    <a:pt x="97" y="10"/>
                    <a:pt x="97" y="10"/>
                    <a:pt x="97" y="10"/>
                  </a:cubicBezTo>
                  <a:cubicBezTo>
                    <a:pt x="97" y="10"/>
                    <a:pt x="97" y="10"/>
                    <a:pt x="97" y="10"/>
                  </a:cubicBezTo>
                  <a:cubicBezTo>
                    <a:pt x="97" y="10"/>
                    <a:pt x="97" y="10"/>
                    <a:pt x="97" y="10"/>
                  </a:cubicBezTo>
                  <a:cubicBezTo>
                    <a:pt x="97" y="10"/>
                    <a:pt x="97" y="10"/>
                    <a:pt x="97" y="10"/>
                  </a:cubicBezTo>
                  <a:cubicBezTo>
                    <a:pt x="97" y="10"/>
                    <a:pt x="97" y="10"/>
                    <a:pt x="97" y="10"/>
                  </a:cubicBezTo>
                  <a:cubicBezTo>
                    <a:pt x="97" y="10"/>
                    <a:pt x="97" y="10"/>
                    <a:pt x="97" y="10"/>
                  </a:cubicBezTo>
                  <a:cubicBezTo>
                    <a:pt x="96" y="10"/>
                    <a:pt x="96" y="10"/>
                    <a:pt x="96" y="10"/>
                  </a:cubicBezTo>
                  <a:cubicBezTo>
                    <a:pt x="96" y="10"/>
                    <a:pt x="96" y="10"/>
                    <a:pt x="96" y="10"/>
                  </a:cubicBezTo>
                  <a:cubicBezTo>
                    <a:pt x="96" y="10"/>
                    <a:pt x="96" y="10"/>
                    <a:pt x="96"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4" y="10"/>
                    <a:pt x="94" y="10"/>
                    <a:pt x="94" y="10"/>
                  </a:cubicBezTo>
                  <a:cubicBezTo>
                    <a:pt x="94" y="10"/>
                    <a:pt x="94" y="10"/>
                    <a:pt x="94" y="10"/>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2" y="9"/>
                    <a:pt x="92" y="9"/>
                    <a:pt x="92" y="9"/>
                  </a:cubicBezTo>
                  <a:cubicBezTo>
                    <a:pt x="87" y="7"/>
                    <a:pt x="80" y="4"/>
                    <a:pt x="76" y="1"/>
                  </a:cubicBezTo>
                  <a:cubicBezTo>
                    <a:pt x="75" y="1"/>
                    <a:pt x="75" y="0"/>
                    <a:pt x="74" y="0"/>
                  </a:cubicBezTo>
                </a:path>
              </a:pathLst>
            </a:custGeom>
            <a:solidFill>
              <a:schemeClr val="accent3">
                <a:lumMod val="75000"/>
              </a:schemeClr>
            </a:solidFill>
            <a:ln>
              <a:noFill/>
            </a:ln>
          </p:spPr>
          <p:txBody>
            <a:bodyPr vert="horz" wrap="square" lIns="182880" tIns="91440" rIns="182880" bIns="91440" numCol="1" anchor="t" anchorCtr="0" compatLnSpc="1">
              <a:prstTxWarp prst="textNoShape">
                <a:avLst/>
              </a:prstTxWarp>
            </a:bodyPr>
            <a:lstStyle/>
            <a:p>
              <a:endParaRPr lang="en-US" sz="5600"/>
            </a:p>
          </p:txBody>
        </p:sp>
        <p:sp>
          <p:nvSpPr>
            <p:cNvPr id="95" name="Freeform 94"/>
            <p:cNvSpPr>
              <a:spLocks noEditPoints="1"/>
            </p:cNvSpPr>
            <p:nvPr/>
          </p:nvSpPr>
          <p:spPr bwMode="auto">
            <a:xfrm>
              <a:off x="3406775" y="2635250"/>
              <a:ext cx="346075" cy="109537"/>
            </a:xfrm>
            <a:custGeom>
              <a:avLst/>
              <a:gdLst>
                <a:gd name="T0" fmla="*/ 5 w 92"/>
                <a:gd name="T1" fmla="*/ 15 h 29"/>
                <a:gd name="T2" fmla="*/ 13 w 92"/>
                <a:gd name="T3" fmla="*/ 15 h 29"/>
                <a:gd name="T4" fmla="*/ 5 w 92"/>
                <a:gd name="T5" fmla="*/ 15 h 29"/>
                <a:gd name="T6" fmla="*/ 5 w 92"/>
                <a:gd name="T7" fmla="*/ 15 h 29"/>
                <a:gd name="T8" fmla="*/ 5 w 92"/>
                <a:gd name="T9" fmla="*/ 15 h 29"/>
                <a:gd name="T10" fmla="*/ 5 w 92"/>
                <a:gd name="T11" fmla="*/ 15 h 29"/>
                <a:gd name="T12" fmla="*/ 5 w 92"/>
                <a:gd name="T13" fmla="*/ 15 h 29"/>
                <a:gd name="T14" fmla="*/ 5 w 92"/>
                <a:gd name="T15" fmla="*/ 14 h 29"/>
                <a:gd name="T16" fmla="*/ 5 w 92"/>
                <a:gd name="T17" fmla="*/ 14 h 29"/>
                <a:gd name="T18" fmla="*/ 11 w 92"/>
                <a:gd name="T19" fmla="*/ 14 h 29"/>
                <a:gd name="T20" fmla="*/ 12 w 92"/>
                <a:gd name="T21" fmla="*/ 14 h 29"/>
                <a:gd name="T22" fmla="*/ 13 w 92"/>
                <a:gd name="T23" fmla="*/ 15 h 29"/>
                <a:gd name="T24" fmla="*/ 13 w 92"/>
                <a:gd name="T25" fmla="*/ 15 h 29"/>
                <a:gd name="T26" fmla="*/ 13 w 92"/>
                <a:gd name="T27" fmla="*/ 15 h 29"/>
                <a:gd name="T28" fmla="*/ 13 w 92"/>
                <a:gd name="T29" fmla="*/ 15 h 29"/>
                <a:gd name="T30" fmla="*/ 16 w 92"/>
                <a:gd name="T31" fmla="*/ 18 h 29"/>
                <a:gd name="T32" fmla="*/ 11 w 92"/>
                <a:gd name="T33" fmla="*/ 18 h 29"/>
                <a:gd name="T34" fmla="*/ 5 w 92"/>
                <a:gd name="T35" fmla="*/ 15 h 29"/>
                <a:gd name="T36" fmla="*/ 5 w 92"/>
                <a:gd name="T37" fmla="*/ 15 h 29"/>
                <a:gd name="T38" fmla="*/ 5 w 92"/>
                <a:gd name="T39" fmla="*/ 15 h 29"/>
                <a:gd name="T40" fmla="*/ 41 w 92"/>
                <a:gd name="T41" fmla="*/ 0 h 29"/>
                <a:gd name="T42" fmla="*/ 11 w 92"/>
                <a:gd name="T43" fmla="*/ 9 h 29"/>
                <a:gd name="T44" fmla="*/ 13 w 92"/>
                <a:gd name="T45" fmla="*/ 10 h 29"/>
                <a:gd name="T46" fmla="*/ 12 w 92"/>
                <a:gd name="T47" fmla="*/ 14 h 29"/>
                <a:gd name="T48" fmla="*/ 10 w 92"/>
                <a:gd name="T49" fmla="*/ 14 h 29"/>
                <a:gd name="T50" fmla="*/ 1 w 92"/>
                <a:gd name="T51" fmla="*/ 14 h 29"/>
                <a:gd name="T52" fmla="*/ 0 w 92"/>
                <a:gd name="T53" fmla="*/ 14 h 29"/>
                <a:gd name="T54" fmla="*/ 1 w 92"/>
                <a:gd name="T55" fmla="*/ 15 h 29"/>
                <a:gd name="T56" fmla="*/ 7 w 92"/>
                <a:gd name="T57" fmla="*/ 17 h 29"/>
                <a:gd name="T58" fmla="*/ 16 w 92"/>
                <a:gd name="T59" fmla="*/ 19 h 29"/>
                <a:gd name="T60" fmla="*/ 52 w 92"/>
                <a:gd name="T61" fmla="*/ 29 h 29"/>
                <a:gd name="T62" fmla="*/ 87 w 92"/>
                <a:gd name="T63" fmla="*/ 13 h 29"/>
                <a:gd name="T64" fmla="*/ 92 w 92"/>
                <a:gd name="T65" fmla="*/ 10 h 29"/>
                <a:gd name="T66" fmla="*/ 92 w 92"/>
                <a:gd name="T67" fmla="*/ 10 h 29"/>
                <a:gd name="T68" fmla="*/ 50 w 92"/>
                <a:gd name="T69" fmla="*/ 0 h 29"/>
                <a:gd name="T70" fmla="*/ 41 w 92"/>
                <a:gd name="T7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29">
                  <a:moveTo>
                    <a:pt x="5" y="15"/>
                  </a:moveTo>
                  <a:cubicBezTo>
                    <a:pt x="13" y="15"/>
                    <a:pt x="13" y="15"/>
                    <a:pt x="13" y="15"/>
                  </a:cubicBezTo>
                  <a:cubicBezTo>
                    <a:pt x="10" y="15"/>
                    <a:pt x="7" y="15"/>
                    <a:pt x="5" y="15"/>
                  </a:cubicBezTo>
                  <a:moveTo>
                    <a:pt x="5" y="15"/>
                  </a:moveTo>
                  <a:cubicBezTo>
                    <a:pt x="5" y="15"/>
                    <a:pt x="5" y="15"/>
                    <a:pt x="5" y="15"/>
                  </a:cubicBezTo>
                  <a:cubicBezTo>
                    <a:pt x="5" y="15"/>
                    <a:pt x="5" y="15"/>
                    <a:pt x="5" y="15"/>
                  </a:cubicBezTo>
                  <a:moveTo>
                    <a:pt x="5" y="15"/>
                  </a:moveTo>
                  <a:cubicBezTo>
                    <a:pt x="5" y="14"/>
                    <a:pt x="5" y="14"/>
                    <a:pt x="5" y="14"/>
                  </a:cubicBezTo>
                  <a:cubicBezTo>
                    <a:pt x="5" y="14"/>
                    <a:pt x="5" y="14"/>
                    <a:pt x="5" y="14"/>
                  </a:cubicBezTo>
                  <a:cubicBezTo>
                    <a:pt x="6" y="14"/>
                    <a:pt x="8" y="14"/>
                    <a:pt x="11" y="14"/>
                  </a:cubicBezTo>
                  <a:cubicBezTo>
                    <a:pt x="11" y="14"/>
                    <a:pt x="12" y="14"/>
                    <a:pt x="12" y="14"/>
                  </a:cubicBezTo>
                  <a:cubicBezTo>
                    <a:pt x="13" y="15"/>
                    <a:pt x="13" y="15"/>
                    <a:pt x="13" y="15"/>
                  </a:cubicBezTo>
                  <a:cubicBezTo>
                    <a:pt x="13" y="15"/>
                    <a:pt x="13" y="15"/>
                    <a:pt x="13" y="15"/>
                  </a:cubicBezTo>
                  <a:cubicBezTo>
                    <a:pt x="13" y="15"/>
                    <a:pt x="13" y="15"/>
                    <a:pt x="13" y="15"/>
                  </a:cubicBezTo>
                  <a:cubicBezTo>
                    <a:pt x="13" y="15"/>
                    <a:pt x="13" y="15"/>
                    <a:pt x="13" y="15"/>
                  </a:cubicBezTo>
                  <a:cubicBezTo>
                    <a:pt x="14" y="16"/>
                    <a:pt x="15" y="17"/>
                    <a:pt x="16" y="18"/>
                  </a:cubicBezTo>
                  <a:cubicBezTo>
                    <a:pt x="14" y="18"/>
                    <a:pt x="12" y="18"/>
                    <a:pt x="11" y="18"/>
                  </a:cubicBezTo>
                  <a:cubicBezTo>
                    <a:pt x="8" y="17"/>
                    <a:pt x="5" y="15"/>
                    <a:pt x="5" y="15"/>
                  </a:cubicBezTo>
                  <a:cubicBezTo>
                    <a:pt x="5" y="15"/>
                    <a:pt x="5" y="15"/>
                    <a:pt x="5" y="15"/>
                  </a:cubicBezTo>
                  <a:cubicBezTo>
                    <a:pt x="5" y="15"/>
                    <a:pt x="5" y="15"/>
                    <a:pt x="5" y="15"/>
                  </a:cubicBezTo>
                  <a:moveTo>
                    <a:pt x="41" y="0"/>
                  </a:moveTo>
                  <a:cubicBezTo>
                    <a:pt x="26" y="0"/>
                    <a:pt x="2" y="2"/>
                    <a:pt x="11" y="9"/>
                  </a:cubicBezTo>
                  <a:cubicBezTo>
                    <a:pt x="12" y="9"/>
                    <a:pt x="12" y="10"/>
                    <a:pt x="13" y="10"/>
                  </a:cubicBezTo>
                  <a:cubicBezTo>
                    <a:pt x="12" y="11"/>
                    <a:pt x="12" y="12"/>
                    <a:pt x="12" y="14"/>
                  </a:cubicBezTo>
                  <a:cubicBezTo>
                    <a:pt x="12" y="14"/>
                    <a:pt x="11" y="14"/>
                    <a:pt x="10" y="14"/>
                  </a:cubicBezTo>
                  <a:cubicBezTo>
                    <a:pt x="6" y="14"/>
                    <a:pt x="2" y="14"/>
                    <a:pt x="1" y="14"/>
                  </a:cubicBezTo>
                  <a:cubicBezTo>
                    <a:pt x="0" y="14"/>
                    <a:pt x="0" y="14"/>
                    <a:pt x="0" y="14"/>
                  </a:cubicBezTo>
                  <a:cubicBezTo>
                    <a:pt x="1" y="15"/>
                    <a:pt x="1" y="14"/>
                    <a:pt x="1" y="15"/>
                  </a:cubicBezTo>
                  <a:cubicBezTo>
                    <a:pt x="3" y="15"/>
                    <a:pt x="5" y="16"/>
                    <a:pt x="7" y="17"/>
                  </a:cubicBezTo>
                  <a:cubicBezTo>
                    <a:pt x="9" y="18"/>
                    <a:pt x="12" y="18"/>
                    <a:pt x="16" y="19"/>
                  </a:cubicBezTo>
                  <a:cubicBezTo>
                    <a:pt x="21" y="22"/>
                    <a:pt x="39" y="27"/>
                    <a:pt x="52" y="29"/>
                  </a:cubicBezTo>
                  <a:cubicBezTo>
                    <a:pt x="65" y="25"/>
                    <a:pt x="76" y="19"/>
                    <a:pt x="87" y="13"/>
                  </a:cubicBezTo>
                  <a:cubicBezTo>
                    <a:pt x="88" y="12"/>
                    <a:pt x="90" y="11"/>
                    <a:pt x="92" y="10"/>
                  </a:cubicBezTo>
                  <a:cubicBezTo>
                    <a:pt x="92" y="10"/>
                    <a:pt x="92" y="10"/>
                    <a:pt x="92" y="10"/>
                  </a:cubicBezTo>
                  <a:cubicBezTo>
                    <a:pt x="76" y="4"/>
                    <a:pt x="63" y="2"/>
                    <a:pt x="50" y="0"/>
                  </a:cubicBezTo>
                  <a:cubicBezTo>
                    <a:pt x="48" y="0"/>
                    <a:pt x="45" y="0"/>
                    <a:pt x="41" y="0"/>
                  </a:cubicBezTo>
                </a:path>
              </a:pathLst>
            </a:custGeom>
            <a:solidFill>
              <a:schemeClr val="accent2">
                <a:lumMod val="75000"/>
              </a:schemeClr>
            </a:solidFill>
            <a:ln>
              <a:noFill/>
            </a:ln>
          </p:spPr>
          <p:txBody>
            <a:bodyPr vert="horz" wrap="square" lIns="182880" tIns="91440" rIns="182880" bIns="91440" numCol="1" anchor="t" anchorCtr="0" compatLnSpc="1">
              <a:prstTxWarp prst="textNoShape">
                <a:avLst/>
              </a:prstTxWarp>
            </a:bodyPr>
            <a:lstStyle/>
            <a:p>
              <a:endParaRPr lang="en-US" sz="5600"/>
            </a:p>
          </p:txBody>
        </p:sp>
        <p:sp>
          <p:nvSpPr>
            <p:cNvPr id="96" name="Freeform 95"/>
            <p:cNvSpPr>
              <a:spLocks/>
            </p:cNvSpPr>
            <p:nvPr/>
          </p:nvSpPr>
          <p:spPr bwMode="auto">
            <a:xfrm>
              <a:off x="2857500" y="1008063"/>
              <a:ext cx="214313" cy="450850"/>
            </a:xfrm>
            <a:custGeom>
              <a:avLst/>
              <a:gdLst>
                <a:gd name="T0" fmla="*/ 0 w 57"/>
                <a:gd name="T1" fmla="*/ 116 h 120"/>
                <a:gd name="T2" fmla="*/ 52 w 57"/>
                <a:gd name="T3" fmla="*/ 0 h 120"/>
                <a:gd name="T4" fmla="*/ 57 w 57"/>
                <a:gd name="T5" fmla="*/ 12 h 120"/>
                <a:gd name="T6" fmla="*/ 14 w 57"/>
                <a:gd name="T7" fmla="*/ 108 h 120"/>
                <a:gd name="T8" fmla="*/ 0 w 57"/>
                <a:gd name="T9" fmla="*/ 116 h 120"/>
              </a:gdLst>
              <a:ahLst/>
              <a:cxnLst>
                <a:cxn ang="0">
                  <a:pos x="T0" y="T1"/>
                </a:cxn>
                <a:cxn ang="0">
                  <a:pos x="T2" y="T3"/>
                </a:cxn>
                <a:cxn ang="0">
                  <a:pos x="T4" y="T5"/>
                </a:cxn>
                <a:cxn ang="0">
                  <a:pos x="T6" y="T7"/>
                </a:cxn>
                <a:cxn ang="0">
                  <a:pos x="T8" y="T9"/>
                </a:cxn>
              </a:cxnLst>
              <a:rect l="0" t="0" r="r" b="b"/>
              <a:pathLst>
                <a:path w="57" h="120">
                  <a:moveTo>
                    <a:pt x="0" y="116"/>
                  </a:moveTo>
                  <a:cubicBezTo>
                    <a:pt x="10" y="95"/>
                    <a:pt x="24" y="10"/>
                    <a:pt x="52" y="0"/>
                  </a:cubicBezTo>
                  <a:cubicBezTo>
                    <a:pt x="57" y="12"/>
                    <a:pt x="57" y="12"/>
                    <a:pt x="57" y="12"/>
                  </a:cubicBezTo>
                  <a:cubicBezTo>
                    <a:pt x="38" y="20"/>
                    <a:pt x="27" y="85"/>
                    <a:pt x="14" y="108"/>
                  </a:cubicBezTo>
                  <a:cubicBezTo>
                    <a:pt x="12" y="117"/>
                    <a:pt x="7" y="120"/>
                    <a:pt x="0" y="116"/>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97" name="Freeform 96"/>
            <p:cNvSpPr>
              <a:spLocks/>
            </p:cNvSpPr>
            <p:nvPr/>
          </p:nvSpPr>
          <p:spPr bwMode="auto">
            <a:xfrm>
              <a:off x="3022600" y="576263"/>
              <a:ext cx="373063" cy="601662"/>
            </a:xfrm>
            <a:custGeom>
              <a:avLst/>
              <a:gdLst>
                <a:gd name="T0" fmla="*/ 84 w 99"/>
                <a:gd name="T1" fmla="*/ 29 h 160"/>
                <a:gd name="T2" fmla="*/ 45 w 99"/>
                <a:gd name="T3" fmla="*/ 160 h 160"/>
                <a:gd name="T4" fmla="*/ 11 w 99"/>
                <a:gd name="T5" fmla="*/ 31 h 160"/>
                <a:gd name="T6" fmla="*/ 84 w 99"/>
                <a:gd name="T7" fmla="*/ 29 h 160"/>
              </a:gdLst>
              <a:ahLst/>
              <a:cxnLst>
                <a:cxn ang="0">
                  <a:pos x="T0" y="T1"/>
                </a:cxn>
                <a:cxn ang="0">
                  <a:pos x="T2" y="T3"/>
                </a:cxn>
                <a:cxn ang="0">
                  <a:pos x="T4" y="T5"/>
                </a:cxn>
                <a:cxn ang="0">
                  <a:pos x="T6" y="T7"/>
                </a:cxn>
              </a:cxnLst>
              <a:rect l="0" t="0" r="r" b="b"/>
              <a:pathLst>
                <a:path w="99" h="160">
                  <a:moveTo>
                    <a:pt x="84" y="29"/>
                  </a:moveTo>
                  <a:cubicBezTo>
                    <a:pt x="99" y="52"/>
                    <a:pt x="83" y="160"/>
                    <a:pt x="45" y="160"/>
                  </a:cubicBezTo>
                  <a:cubicBezTo>
                    <a:pt x="6" y="160"/>
                    <a:pt x="0" y="59"/>
                    <a:pt x="11" y="31"/>
                  </a:cubicBezTo>
                  <a:cubicBezTo>
                    <a:pt x="35" y="0"/>
                    <a:pt x="71" y="11"/>
                    <a:pt x="84" y="29"/>
                  </a:cubicBezTo>
                  <a:close/>
                </a:path>
              </a:pathLst>
            </a:custGeom>
            <a:solidFill>
              <a:srgbClr val="E78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98" name="Freeform 97"/>
            <p:cNvSpPr>
              <a:spLocks/>
            </p:cNvSpPr>
            <p:nvPr/>
          </p:nvSpPr>
          <p:spPr bwMode="auto">
            <a:xfrm>
              <a:off x="3346450" y="1233488"/>
              <a:ext cx="217488" cy="206375"/>
            </a:xfrm>
            <a:custGeom>
              <a:avLst/>
              <a:gdLst>
                <a:gd name="T0" fmla="*/ 50 w 58"/>
                <a:gd name="T1" fmla="*/ 55 h 55"/>
                <a:gd name="T2" fmla="*/ 0 w 58"/>
                <a:gd name="T3" fmla="*/ 16 h 55"/>
                <a:gd name="T4" fmla="*/ 19 w 58"/>
                <a:gd name="T5" fmla="*/ 0 h 55"/>
                <a:gd name="T6" fmla="*/ 58 w 58"/>
                <a:gd name="T7" fmla="*/ 46 h 55"/>
                <a:gd name="T8" fmla="*/ 50 w 58"/>
                <a:gd name="T9" fmla="*/ 55 h 55"/>
              </a:gdLst>
              <a:ahLst/>
              <a:cxnLst>
                <a:cxn ang="0">
                  <a:pos x="T0" y="T1"/>
                </a:cxn>
                <a:cxn ang="0">
                  <a:pos x="T2" y="T3"/>
                </a:cxn>
                <a:cxn ang="0">
                  <a:pos x="T4" y="T5"/>
                </a:cxn>
                <a:cxn ang="0">
                  <a:pos x="T6" y="T7"/>
                </a:cxn>
                <a:cxn ang="0">
                  <a:pos x="T8" y="T9"/>
                </a:cxn>
              </a:cxnLst>
              <a:rect l="0" t="0" r="r" b="b"/>
              <a:pathLst>
                <a:path w="58" h="55">
                  <a:moveTo>
                    <a:pt x="50" y="55"/>
                  </a:moveTo>
                  <a:cubicBezTo>
                    <a:pt x="38" y="46"/>
                    <a:pt x="19" y="35"/>
                    <a:pt x="0" y="16"/>
                  </a:cubicBezTo>
                  <a:cubicBezTo>
                    <a:pt x="19" y="0"/>
                    <a:pt x="19" y="0"/>
                    <a:pt x="19" y="0"/>
                  </a:cubicBezTo>
                  <a:cubicBezTo>
                    <a:pt x="32" y="15"/>
                    <a:pt x="46" y="36"/>
                    <a:pt x="58" y="46"/>
                  </a:cubicBezTo>
                  <a:cubicBezTo>
                    <a:pt x="56" y="50"/>
                    <a:pt x="54" y="53"/>
                    <a:pt x="50" y="55"/>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99" name="Freeform 98"/>
            <p:cNvSpPr>
              <a:spLocks/>
            </p:cNvSpPr>
            <p:nvPr/>
          </p:nvSpPr>
          <p:spPr bwMode="auto">
            <a:xfrm>
              <a:off x="3252788" y="952500"/>
              <a:ext cx="179388" cy="333375"/>
            </a:xfrm>
            <a:custGeom>
              <a:avLst/>
              <a:gdLst>
                <a:gd name="T0" fmla="*/ 16 w 48"/>
                <a:gd name="T1" fmla="*/ 0 h 89"/>
                <a:gd name="T2" fmla="*/ 39 w 48"/>
                <a:gd name="T3" fmla="*/ 44 h 89"/>
                <a:gd name="T4" fmla="*/ 34 w 48"/>
                <a:gd name="T5" fmla="*/ 88 h 89"/>
                <a:gd name="T6" fmla="*/ 7 w 48"/>
                <a:gd name="T7" fmla="*/ 42 h 89"/>
                <a:gd name="T8" fmla="*/ 16 w 48"/>
                <a:gd name="T9" fmla="*/ 0 h 89"/>
              </a:gdLst>
              <a:ahLst/>
              <a:cxnLst>
                <a:cxn ang="0">
                  <a:pos x="T0" y="T1"/>
                </a:cxn>
                <a:cxn ang="0">
                  <a:pos x="T2" y="T3"/>
                </a:cxn>
                <a:cxn ang="0">
                  <a:pos x="T4" y="T5"/>
                </a:cxn>
                <a:cxn ang="0">
                  <a:pos x="T6" y="T7"/>
                </a:cxn>
                <a:cxn ang="0">
                  <a:pos x="T8" y="T9"/>
                </a:cxn>
              </a:cxnLst>
              <a:rect l="0" t="0" r="r" b="b"/>
              <a:pathLst>
                <a:path w="48" h="89">
                  <a:moveTo>
                    <a:pt x="16" y="0"/>
                  </a:moveTo>
                  <a:cubicBezTo>
                    <a:pt x="35" y="0"/>
                    <a:pt x="40" y="26"/>
                    <a:pt x="39" y="44"/>
                  </a:cubicBezTo>
                  <a:cubicBezTo>
                    <a:pt x="39" y="62"/>
                    <a:pt x="48" y="86"/>
                    <a:pt x="34" y="88"/>
                  </a:cubicBezTo>
                  <a:cubicBezTo>
                    <a:pt x="19" y="89"/>
                    <a:pt x="12" y="61"/>
                    <a:pt x="7" y="42"/>
                  </a:cubicBezTo>
                  <a:cubicBezTo>
                    <a:pt x="3" y="24"/>
                    <a:pt x="0" y="1"/>
                    <a:pt x="16" y="0"/>
                  </a:cubicBezTo>
                  <a:close/>
                </a:path>
              </a:pathLst>
            </a:custGeom>
            <a:solidFill>
              <a:srgbClr val="7DBA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00" name="Freeform 99"/>
            <p:cNvSpPr>
              <a:spLocks/>
            </p:cNvSpPr>
            <p:nvPr/>
          </p:nvSpPr>
          <p:spPr bwMode="auto">
            <a:xfrm>
              <a:off x="3473450" y="1346200"/>
              <a:ext cx="120650" cy="104775"/>
            </a:xfrm>
            <a:custGeom>
              <a:avLst/>
              <a:gdLst>
                <a:gd name="T0" fmla="*/ 5 w 32"/>
                <a:gd name="T1" fmla="*/ 19 h 28"/>
                <a:gd name="T2" fmla="*/ 15 w 32"/>
                <a:gd name="T3" fmla="*/ 27 h 28"/>
                <a:gd name="T4" fmla="*/ 21 w 32"/>
                <a:gd name="T5" fmla="*/ 26 h 28"/>
                <a:gd name="T6" fmla="*/ 26 w 32"/>
                <a:gd name="T7" fmla="*/ 21 h 28"/>
                <a:gd name="T8" fmla="*/ 20 w 32"/>
                <a:gd name="T9" fmla="*/ 10 h 28"/>
                <a:gd name="T10" fmla="*/ 5 w 32"/>
                <a:gd name="T11" fmla="*/ 19 h 28"/>
              </a:gdLst>
              <a:ahLst/>
              <a:cxnLst>
                <a:cxn ang="0">
                  <a:pos x="T0" y="T1"/>
                </a:cxn>
                <a:cxn ang="0">
                  <a:pos x="T2" y="T3"/>
                </a:cxn>
                <a:cxn ang="0">
                  <a:pos x="T4" y="T5"/>
                </a:cxn>
                <a:cxn ang="0">
                  <a:pos x="T6" y="T7"/>
                </a:cxn>
                <a:cxn ang="0">
                  <a:pos x="T8" y="T9"/>
                </a:cxn>
                <a:cxn ang="0">
                  <a:pos x="T10" y="T11"/>
                </a:cxn>
              </a:cxnLst>
              <a:rect l="0" t="0" r="r" b="b"/>
              <a:pathLst>
                <a:path w="32" h="28">
                  <a:moveTo>
                    <a:pt x="5" y="19"/>
                  </a:moveTo>
                  <a:cubicBezTo>
                    <a:pt x="8" y="24"/>
                    <a:pt x="10" y="26"/>
                    <a:pt x="15" y="27"/>
                  </a:cubicBezTo>
                  <a:cubicBezTo>
                    <a:pt x="19" y="28"/>
                    <a:pt x="21" y="26"/>
                    <a:pt x="21" y="26"/>
                  </a:cubicBezTo>
                  <a:cubicBezTo>
                    <a:pt x="25" y="28"/>
                    <a:pt x="30" y="25"/>
                    <a:pt x="26" y="21"/>
                  </a:cubicBezTo>
                  <a:cubicBezTo>
                    <a:pt x="26" y="21"/>
                    <a:pt x="32" y="20"/>
                    <a:pt x="20" y="10"/>
                  </a:cubicBezTo>
                  <a:cubicBezTo>
                    <a:pt x="8" y="0"/>
                    <a:pt x="0" y="12"/>
                    <a:pt x="5" y="19"/>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01" name="Freeform 100"/>
            <p:cNvSpPr>
              <a:spLocks/>
            </p:cNvSpPr>
            <p:nvPr/>
          </p:nvSpPr>
          <p:spPr bwMode="auto">
            <a:xfrm>
              <a:off x="3305175" y="1177925"/>
              <a:ext cx="168275" cy="176212"/>
            </a:xfrm>
            <a:custGeom>
              <a:avLst/>
              <a:gdLst>
                <a:gd name="T0" fmla="*/ 10 w 45"/>
                <a:gd name="T1" fmla="*/ 29 h 47"/>
                <a:gd name="T2" fmla="*/ 28 w 45"/>
                <a:gd name="T3" fmla="*/ 47 h 47"/>
                <a:gd name="T4" fmla="*/ 45 w 45"/>
                <a:gd name="T5" fmla="*/ 31 h 47"/>
                <a:gd name="T6" fmla="*/ 26 w 45"/>
                <a:gd name="T7" fmla="*/ 8 h 47"/>
                <a:gd name="T8" fmla="*/ 10 w 45"/>
                <a:gd name="T9" fmla="*/ 29 h 47"/>
              </a:gdLst>
              <a:ahLst/>
              <a:cxnLst>
                <a:cxn ang="0">
                  <a:pos x="T0" y="T1"/>
                </a:cxn>
                <a:cxn ang="0">
                  <a:pos x="T2" y="T3"/>
                </a:cxn>
                <a:cxn ang="0">
                  <a:pos x="T4" y="T5"/>
                </a:cxn>
                <a:cxn ang="0">
                  <a:pos x="T6" y="T7"/>
                </a:cxn>
                <a:cxn ang="0">
                  <a:pos x="T8" y="T9"/>
                </a:cxn>
              </a:cxnLst>
              <a:rect l="0" t="0" r="r" b="b"/>
              <a:pathLst>
                <a:path w="45" h="47">
                  <a:moveTo>
                    <a:pt x="10" y="29"/>
                  </a:moveTo>
                  <a:cubicBezTo>
                    <a:pt x="19" y="40"/>
                    <a:pt x="16" y="36"/>
                    <a:pt x="28" y="47"/>
                  </a:cubicBezTo>
                  <a:cubicBezTo>
                    <a:pt x="31" y="41"/>
                    <a:pt x="37" y="33"/>
                    <a:pt x="45" y="31"/>
                  </a:cubicBezTo>
                  <a:cubicBezTo>
                    <a:pt x="37" y="20"/>
                    <a:pt x="37" y="17"/>
                    <a:pt x="26" y="8"/>
                  </a:cubicBezTo>
                  <a:cubicBezTo>
                    <a:pt x="15" y="0"/>
                    <a:pt x="0" y="18"/>
                    <a:pt x="10" y="29"/>
                  </a:cubicBezTo>
                  <a:close/>
                </a:path>
              </a:pathLst>
            </a:custGeom>
            <a:solidFill>
              <a:srgbClr val="7DBA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02" name="Freeform 101"/>
            <p:cNvSpPr>
              <a:spLocks/>
            </p:cNvSpPr>
            <p:nvPr/>
          </p:nvSpPr>
          <p:spPr bwMode="auto">
            <a:xfrm>
              <a:off x="3335338" y="1208088"/>
              <a:ext cx="138113" cy="146050"/>
            </a:xfrm>
            <a:custGeom>
              <a:avLst/>
              <a:gdLst>
                <a:gd name="T0" fmla="*/ 2 w 37"/>
                <a:gd name="T1" fmla="*/ 21 h 39"/>
                <a:gd name="T2" fmla="*/ 20 w 37"/>
                <a:gd name="T3" fmla="*/ 39 h 39"/>
                <a:gd name="T4" fmla="*/ 37 w 37"/>
                <a:gd name="T5" fmla="*/ 23 h 39"/>
                <a:gd name="T6" fmla="*/ 20 w 37"/>
                <a:gd name="T7" fmla="*/ 2 h 39"/>
                <a:gd name="T8" fmla="*/ 0 w 37"/>
                <a:gd name="T9" fmla="*/ 19 h 39"/>
                <a:gd name="T10" fmla="*/ 2 w 37"/>
                <a:gd name="T11" fmla="*/ 21 h 39"/>
              </a:gdLst>
              <a:ahLst/>
              <a:cxnLst>
                <a:cxn ang="0">
                  <a:pos x="T0" y="T1"/>
                </a:cxn>
                <a:cxn ang="0">
                  <a:pos x="T2" y="T3"/>
                </a:cxn>
                <a:cxn ang="0">
                  <a:pos x="T4" y="T5"/>
                </a:cxn>
                <a:cxn ang="0">
                  <a:pos x="T6" y="T7"/>
                </a:cxn>
                <a:cxn ang="0">
                  <a:pos x="T8" y="T9"/>
                </a:cxn>
                <a:cxn ang="0">
                  <a:pos x="T10" y="T11"/>
                </a:cxn>
              </a:cxnLst>
              <a:rect l="0" t="0" r="r" b="b"/>
              <a:pathLst>
                <a:path w="37" h="39">
                  <a:moveTo>
                    <a:pt x="2" y="21"/>
                  </a:moveTo>
                  <a:cubicBezTo>
                    <a:pt x="11" y="32"/>
                    <a:pt x="8" y="28"/>
                    <a:pt x="20" y="39"/>
                  </a:cubicBezTo>
                  <a:cubicBezTo>
                    <a:pt x="23" y="33"/>
                    <a:pt x="29" y="25"/>
                    <a:pt x="37" y="23"/>
                  </a:cubicBezTo>
                  <a:cubicBezTo>
                    <a:pt x="29" y="13"/>
                    <a:pt x="29" y="9"/>
                    <a:pt x="20" y="2"/>
                  </a:cubicBezTo>
                  <a:cubicBezTo>
                    <a:pt x="11" y="0"/>
                    <a:pt x="1" y="12"/>
                    <a:pt x="0" y="19"/>
                  </a:cubicBezTo>
                  <a:cubicBezTo>
                    <a:pt x="0" y="20"/>
                    <a:pt x="1" y="20"/>
                    <a:pt x="2" y="21"/>
                  </a:cubicBezTo>
                  <a:close/>
                </a:path>
              </a:pathLst>
            </a:custGeom>
            <a:solidFill>
              <a:srgbClr val="A4D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03" name="Freeform 102"/>
            <p:cNvSpPr>
              <a:spLocks/>
            </p:cNvSpPr>
            <p:nvPr/>
          </p:nvSpPr>
          <p:spPr bwMode="auto">
            <a:xfrm>
              <a:off x="3248025" y="1035050"/>
              <a:ext cx="158750" cy="269875"/>
            </a:xfrm>
            <a:custGeom>
              <a:avLst/>
              <a:gdLst>
                <a:gd name="T0" fmla="*/ 27 w 42"/>
                <a:gd name="T1" fmla="*/ 10 h 72"/>
                <a:gd name="T2" fmla="*/ 23 w 42"/>
                <a:gd name="T3" fmla="*/ 64 h 72"/>
                <a:gd name="T4" fmla="*/ 27 w 42"/>
                <a:gd name="T5" fmla="*/ 10 h 72"/>
              </a:gdLst>
              <a:ahLst/>
              <a:cxnLst>
                <a:cxn ang="0">
                  <a:pos x="T0" y="T1"/>
                </a:cxn>
                <a:cxn ang="0">
                  <a:pos x="T2" y="T3"/>
                </a:cxn>
                <a:cxn ang="0">
                  <a:pos x="T4" y="T5"/>
                </a:cxn>
              </a:cxnLst>
              <a:rect l="0" t="0" r="r" b="b"/>
              <a:pathLst>
                <a:path w="42" h="72">
                  <a:moveTo>
                    <a:pt x="27" y="10"/>
                  </a:moveTo>
                  <a:cubicBezTo>
                    <a:pt x="36" y="28"/>
                    <a:pt x="42" y="53"/>
                    <a:pt x="23" y="64"/>
                  </a:cubicBezTo>
                  <a:cubicBezTo>
                    <a:pt x="9" y="72"/>
                    <a:pt x="0" y="0"/>
                    <a:pt x="27" y="10"/>
                  </a:cubicBezTo>
                  <a:close/>
                </a:path>
              </a:pathLst>
            </a:custGeom>
            <a:solidFill>
              <a:srgbClr val="5494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04" name="Freeform 103"/>
            <p:cNvSpPr>
              <a:spLocks/>
            </p:cNvSpPr>
            <p:nvPr/>
          </p:nvSpPr>
          <p:spPr bwMode="auto">
            <a:xfrm>
              <a:off x="3121025" y="952500"/>
              <a:ext cx="236538" cy="217487"/>
            </a:xfrm>
            <a:custGeom>
              <a:avLst/>
              <a:gdLst>
                <a:gd name="T0" fmla="*/ 0 w 63"/>
                <a:gd name="T1" fmla="*/ 11 h 58"/>
                <a:gd name="T2" fmla="*/ 53 w 63"/>
                <a:gd name="T3" fmla="*/ 0 h 58"/>
                <a:gd name="T4" fmla="*/ 48 w 63"/>
                <a:gd name="T5" fmla="*/ 53 h 58"/>
                <a:gd name="T6" fmla="*/ 0 w 63"/>
                <a:gd name="T7" fmla="*/ 11 h 58"/>
              </a:gdLst>
              <a:ahLst/>
              <a:cxnLst>
                <a:cxn ang="0">
                  <a:pos x="T0" y="T1"/>
                </a:cxn>
                <a:cxn ang="0">
                  <a:pos x="T2" y="T3"/>
                </a:cxn>
                <a:cxn ang="0">
                  <a:pos x="T4" y="T5"/>
                </a:cxn>
                <a:cxn ang="0">
                  <a:pos x="T6" y="T7"/>
                </a:cxn>
              </a:cxnLst>
              <a:rect l="0" t="0" r="r" b="b"/>
              <a:pathLst>
                <a:path w="63" h="58">
                  <a:moveTo>
                    <a:pt x="0" y="11"/>
                  </a:moveTo>
                  <a:cubicBezTo>
                    <a:pt x="5" y="7"/>
                    <a:pt x="47" y="2"/>
                    <a:pt x="53" y="0"/>
                  </a:cubicBezTo>
                  <a:cubicBezTo>
                    <a:pt x="54" y="3"/>
                    <a:pt x="63" y="47"/>
                    <a:pt x="48" y="53"/>
                  </a:cubicBezTo>
                  <a:cubicBezTo>
                    <a:pt x="33" y="58"/>
                    <a:pt x="15" y="24"/>
                    <a:pt x="0" y="11"/>
                  </a:cubicBezTo>
                  <a:close/>
                </a:path>
              </a:pathLst>
            </a:custGeom>
            <a:solidFill>
              <a:srgbClr val="EAC9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05" name="Freeform 104"/>
            <p:cNvSpPr>
              <a:spLocks/>
            </p:cNvSpPr>
            <p:nvPr/>
          </p:nvSpPr>
          <p:spPr bwMode="auto">
            <a:xfrm>
              <a:off x="3552825" y="1398588"/>
              <a:ext cx="38100" cy="41275"/>
            </a:xfrm>
            <a:custGeom>
              <a:avLst/>
              <a:gdLst>
                <a:gd name="T0" fmla="*/ 1 w 10"/>
                <a:gd name="T1" fmla="*/ 1 h 11"/>
                <a:gd name="T2" fmla="*/ 7 w 10"/>
                <a:gd name="T3" fmla="*/ 3 h 11"/>
                <a:gd name="T4" fmla="*/ 9 w 10"/>
                <a:gd name="T5" fmla="*/ 10 h 11"/>
                <a:gd name="T6" fmla="*/ 3 w 10"/>
                <a:gd name="T7" fmla="*/ 7 h 11"/>
                <a:gd name="T8" fmla="*/ 1 w 10"/>
                <a:gd name="T9" fmla="*/ 1 h 11"/>
              </a:gdLst>
              <a:ahLst/>
              <a:cxnLst>
                <a:cxn ang="0">
                  <a:pos x="T0" y="T1"/>
                </a:cxn>
                <a:cxn ang="0">
                  <a:pos x="T2" y="T3"/>
                </a:cxn>
                <a:cxn ang="0">
                  <a:pos x="T4" y="T5"/>
                </a:cxn>
                <a:cxn ang="0">
                  <a:pos x="T6" y="T7"/>
                </a:cxn>
                <a:cxn ang="0">
                  <a:pos x="T8" y="T9"/>
                </a:cxn>
              </a:cxnLst>
              <a:rect l="0" t="0" r="r" b="b"/>
              <a:pathLst>
                <a:path w="10" h="11">
                  <a:moveTo>
                    <a:pt x="1" y="1"/>
                  </a:moveTo>
                  <a:cubicBezTo>
                    <a:pt x="3" y="0"/>
                    <a:pt x="5" y="1"/>
                    <a:pt x="7" y="3"/>
                  </a:cubicBezTo>
                  <a:cubicBezTo>
                    <a:pt x="10" y="6"/>
                    <a:pt x="10" y="9"/>
                    <a:pt x="9" y="10"/>
                  </a:cubicBezTo>
                  <a:cubicBezTo>
                    <a:pt x="8" y="11"/>
                    <a:pt x="5" y="10"/>
                    <a:pt x="3" y="7"/>
                  </a:cubicBezTo>
                  <a:cubicBezTo>
                    <a:pt x="1" y="5"/>
                    <a:pt x="0" y="2"/>
                    <a:pt x="1" y="1"/>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06" name="Freeform 105"/>
            <p:cNvSpPr>
              <a:spLocks/>
            </p:cNvSpPr>
            <p:nvPr/>
          </p:nvSpPr>
          <p:spPr bwMode="auto">
            <a:xfrm>
              <a:off x="3255963" y="1143000"/>
              <a:ext cx="425450" cy="387350"/>
            </a:xfrm>
            <a:custGeom>
              <a:avLst/>
              <a:gdLst>
                <a:gd name="T0" fmla="*/ 0 w 268"/>
                <a:gd name="T1" fmla="*/ 114 h 244"/>
                <a:gd name="T2" fmla="*/ 196 w 268"/>
                <a:gd name="T3" fmla="*/ 0 h 244"/>
                <a:gd name="T4" fmla="*/ 268 w 268"/>
                <a:gd name="T5" fmla="*/ 131 h 244"/>
                <a:gd name="T6" fmla="*/ 71 w 268"/>
                <a:gd name="T7" fmla="*/ 244 h 244"/>
                <a:gd name="T8" fmla="*/ 0 w 268"/>
                <a:gd name="T9" fmla="*/ 114 h 244"/>
              </a:gdLst>
              <a:ahLst/>
              <a:cxnLst>
                <a:cxn ang="0">
                  <a:pos x="T0" y="T1"/>
                </a:cxn>
                <a:cxn ang="0">
                  <a:pos x="T2" y="T3"/>
                </a:cxn>
                <a:cxn ang="0">
                  <a:pos x="T4" y="T5"/>
                </a:cxn>
                <a:cxn ang="0">
                  <a:pos x="T6" y="T7"/>
                </a:cxn>
                <a:cxn ang="0">
                  <a:pos x="T8" y="T9"/>
                </a:cxn>
              </a:cxnLst>
              <a:rect l="0" t="0" r="r" b="b"/>
              <a:pathLst>
                <a:path w="268" h="244">
                  <a:moveTo>
                    <a:pt x="0" y="114"/>
                  </a:moveTo>
                  <a:lnTo>
                    <a:pt x="196" y="0"/>
                  </a:lnTo>
                  <a:lnTo>
                    <a:pt x="268" y="131"/>
                  </a:lnTo>
                  <a:lnTo>
                    <a:pt x="71" y="244"/>
                  </a:lnTo>
                  <a:lnTo>
                    <a:pt x="0" y="114"/>
                  </a:lnTo>
                  <a:close/>
                </a:path>
              </a:pathLst>
            </a:custGeom>
            <a:solidFill>
              <a:srgbClr val="E5C8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07" name="Line 35"/>
            <p:cNvSpPr>
              <a:spLocks noChangeShapeType="1"/>
            </p:cNvSpPr>
            <p:nvPr/>
          </p:nvSpPr>
          <p:spPr bwMode="auto">
            <a:xfrm flipH="1">
              <a:off x="3311525" y="1233488"/>
              <a:ext cx="98425" cy="195262"/>
            </a:xfrm>
            <a:prstGeom prst="line">
              <a:avLst/>
            </a:prstGeom>
            <a:noFill/>
            <a:ln w="7938"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182880" tIns="91440" rIns="182880" bIns="91440" numCol="1" anchor="t" anchorCtr="0" compatLnSpc="1">
              <a:prstTxWarp prst="textNoShape">
                <a:avLst/>
              </a:prstTxWarp>
            </a:bodyPr>
            <a:lstStyle/>
            <a:p>
              <a:endParaRPr lang="en-US" sz="5600"/>
            </a:p>
          </p:txBody>
        </p:sp>
        <p:sp>
          <p:nvSpPr>
            <p:cNvPr id="108" name="Line 36"/>
            <p:cNvSpPr>
              <a:spLocks noChangeShapeType="1"/>
            </p:cNvSpPr>
            <p:nvPr/>
          </p:nvSpPr>
          <p:spPr bwMode="auto">
            <a:xfrm flipH="1" flipV="1">
              <a:off x="3409950" y="1233488"/>
              <a:ext cx="214313" cy="11112"/>
            </a:xfrm>
            <a:prstGeom prst="line">
              <a:avLst/>
            </a:prstGeom>
            <a:noFill/>
            <a:ln w="7938"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182880" tIns="91440" rIns="182880" bIns="91440" numCol="1" anchor="t" anchorCtr="0" compatLnSpc="1">
              <a:prstTxWarp prst="textNoShape">
                <a:avLst/>
              </a:prstTxWarp>
            </a:bodyPr>
            <a:lstStyle/>
            <a:p>
              <a:endParaRPr lang="en-US" sz="5600"/>
            </a:p>
          </p:txBody>
        </p:sp>
        <p:sp>
          <p:nvSpPr>
            <p:cNvPr id="109" name="Freeform 108"/>
            <p:cNvSpPr>
              <a:spLocks/>
            </p:cNvSpPr>
            <p:nvPr/>
          </p:nvSpPr>
          <p:spPr bwMode="auto">
            <a:xfrm>
              <a:off x="3192463" y="2252663"/>
              <a:ext cx="217488" cy="138112"/>
            </a:xfrm>
            <a:custGeom>
              <a:avLst/>
              <a:gdLst>
                <a:gd name="T0" fmla="*/ 45 w 58"/>
                <a:gd name="T1" fmla="*/ 16 h 37"/>
                <a:gd name="T2" fmla="*/ 57 w 58"/>
                <a:gd name="T3" fmla="*/ 27 h 37"/>
                <a:gd name="T4" fmla="*/ 37 w 58"/>
                <a:gd name="T5" fmla="*/ 36 h 37"/>
                <a:gd name="T6" fmla="*/ 5 w 58"/>
                <a:gd name="T7" fmla="*/ 20 h 37"/>
                <a:gd name="T8" fmla="*/ 15 w 58"/>
                <a:gd name="T9" fmla="*/ 2 h 37"/>
                <a:gd name="T10" fmla="*/ 45 w 58"/>
                <a:gd name="T11" fmla="*/ 16 h 37"/>
              </a:gdLst>
              <a:ahLst/>
              <a:cxnLst>
                <a:cxn ang="0">
                  <a:pos x="T0" y="T1"/>
                </a:cxn>
                <a:cxn ang="0">
                  <a:pos x="T2" y="T3"/>
                </a:cxn>
                <a:cxn ang="0">
                  <a:pos x="T4" y="T5"/>
                </a:cxn>
                <a:cxn ang="0">
                  <a:pos x="T6" y="T7"/>
                </a:cxn>
                <a:cxn ang="0">
                  <a:pos x="T8" y="T9"/>
                </a:cxn>
                <a:cxn ang="0">
                  <a:pos x="T10" y="T11"/>
                </a:cxn>
              </a:cxnLst>
              <a:rect l="0" t="0" r="r" b="b"/>
              <a:pathLst>
                <a:path w="58" h="37">
                  <a:moveTo>
                    <a:pt x="45" y="16"/>
                  </a:moveTo>
                  <a:cubicBezTo>
                    <a:pt x="50" y="17"/>
                    <a:pt x="57" y="21"/>
                    <a:pt x="57" y="27"/>
                  </a:cubicBezTo>
                  <a:cubicBezTo>
                    <a:pt x="58" y="32"/>
                    <a:pt x="51" y="37"/>
                    <a:pt x="37" y="36"/>
                  </a:cubicBezTo>
                  <a:cubicBezTo>
                    <a:pt x="29" y="35"/>
                    <a:pt x="9" y="27"/>
                    <a:pt x="5" y="20"/>
                  </a:cubicBezTo>
                  <a:cubicBezTo>
                    <a:pt x="0" y="13"/>
                    <a:pt x="7" y="4"/>
                    <a:pt x="15" y="2"/>
                  </a:cubicBezTo>
                  <a:cubicBezTo>
                    <a:pt x="22" y="0"/>
                    <a:pt x="34" y="12"/>
                    <a:pt x="4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10" name="Freeform 109"/>
            <p:cNvSpPr>
              <a:spLocks/>
            </p:cNvSpPr>
            <p:nvPr/>
          </p:nvSpPr>
          <p:spPr bwMode="auto">
            <a:xfrm>
              <a:off x="3206750" y="2252663"/>
              <a:ext cx="200025" cy="123825"/>
            </a:xfrm>
            <a:custGeom>
              <a:avLst/>
              <a:gdLst>
                <a:gd name="T0" fmla="*/ 41 w 53"/>
                <a:gd name="T1" fmla="*/ 16 h 33"/>
                <a:gd name="T2" fmla="*/ 53 w 53"/>
                <a:gd name="T3" fmla="*/ 25 h 33"/>
                <a:gd name="T4" fmla="*/ 33 w 53"/>
                <a:gd name="T5" fmla="*/ 31 h 33"/>
                <a:gd name="T6" fmla="*/ 0 w 53"/>
                <a:gd name="T7" fmla="*/ 16 h 33"/>
                <a:gd name="T8" fmla="*/ 0 w 53"/>
                <a:gd name="T9" fmla="*/ 13 h 33"/>
                <a:gd name="T10" fmla="*/ 11 w 53"/>
                <a:gd name="T11" fmla="*/ 2 h 33"/>
                <a:gd name="T12" fmla="*/ 41 w 53"/>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53" h="33">
                  <a:moveTo>
                    <a:pt x="41" y="16"/>
                  </a:moveTo>
                  <a:cubicBezTo>
                    <a:pt x="45" y="17"/>
                    <a:pt x="51" y="20"/>
                    <a:pt x="53" y="25"/>
                  </a:cubicBezTo>
                  <a:cubicBezTo>
                    <a:pt x="52" y="29"/>
                    <a:pt x="45" y="33"/>
                    <a:pt x="33" y="31"/>
                  </a:cubicBezTo>
                  <a:cubicBezTo>
                    <a:pt x="25" y="30"/>
                    <a:pt x="5" y="23"/>
                    <a:pt x="0" y="16"/>
                  </a:cubicBezTo>
                  <a:cubicBezTo>
                    <a:pt x="0" y="15"/>
                    <a:pt x="0" y="14"/>
                    <a:pt x="0" y="13"/>
                  </a:cubicBezTo>
                  <a:cubicBezTo>
                    <a:pt x="0" y="8"/>
                    <a:pt x="5" y="3"/>
                    <a:pt x="11" y="2"/>
                  </a:cubicBezTo>
                  <a:cubicBezTo>
                    <a:pt x="18" y="0"/>
                    <a:pt x="30" y="12"/>
                    <a:pt x="41" y="16"/>
                  </a:cubicBezTo>
                  <a:close/>
                </a:path>
              </a:pathLst>
            </a:custGeom>
            <a:solidFill>
              <a:srgbClr val="C165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11" name="Freeform 110"/>
            <p:cNvSpPr>
              <a:spLocks/>
            </p:cNvSpPr>
            <p:nvPr/>
          </p:nvSpPr>
          <p:spPr bwMode="auto">
            <a:xfrm>
              <a:off x="3267075" y="2297113"/>
              <a:ext cx="74613" cy="19050"/>
            </a:xfrm>
            <a:custGeom>
              <a:avLst/>
              <a:gdLst>
                <a:gd name="T0" fmla="*/ 20 w 20"/>
                <a:gd name="T1" fmla="*/ 1 h 5"/>
                <a:gd name="T2" fmla="*/ 0 w 20"/>
                <a:gd name="T3" fmla="*/ 5 h 5"/>
              </a:gdLst>
              <a:ahLst/>
              <a:cxnLst>
                <a:cxn ang="0">
                  <a:pos x="T0" y="T1"/>
                </a:cxn>
                <a:cxn ang="0">
                  <a:pos x="T2" y="T3"/>
                </a:cxn>
              </a:cxnLst>
              <a:rect l="0" t="0" r="r" b="b"/>
              <a:pathLst>
                <a:path w="20" h="5">
                  <a:moveTo>
                    <a:pt x="20" y="1"/>
                  </a:moveTo>
                  <a:cubicBezTo>
                    <a:pt x="15" y="0"/>
                    <a:pt x="7" y="1"/>
                    <a:pt x="0" y="5"/>
                  </a:cubicBezTo>
                </a:path>
              </a:pathLst>
            </a:custGeom>
            <a:noFill/>
            <a:ln w="7938"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82880" tIns="91440" rIns="182880" bIns="91440" numCol="1" anchor="t" anchorCtr="0" compatLnSpc="1">
              <a:prstTxWarp prst="textNoShape">
                <a:avLst/>
              </a:prstTxWarp>
            </a:bodyPr>
            <a:lstStyle/>
            <a:p>
              <a:endParaRPr lang="en-US" sz="5600"/>
            </a:p>
          </p:txBody>
        </p:sp>
        <p:sp>
          <p:nvSpPr>
            <p:cNvPr id="112" name="Freeform 111"/>
            <p:cNvSpPr>
              <a:spLocks/>
            </p:cNvSpPr>
            <p:nvPr/>
          </p:nvSpPr>
          <p:spPr bwMode="auto">
            <a:xfrm>
              <a:off x="3308350" y="2301875"/>
              <a:ext cx="33338" cy="36512"/>
            </a:xfrm>
            <a:custGeom>
              <a:avLst/>
              <a:gdLst>
                <a:gd name="T0" fmla="*/ 9 w 9"/>
                <a:gd name="T1" fmla="*/ 0 h 10"/>
                <a:gd name="T2" fmla="*/ 0 w 9"/>
                <a:gd name="T3" fmla="*/ 10 h 10"/>
              </a:gdLst>
              <a:ahLst/>
              <a:cxnLst>
                <a:cxn ang="0">
                  <a:pos x="T0" y="T1"/>
                </a:cxn>
                <a:cxn ang="0">
                  <a:pos x="T2" y="T3"/>
                </a:cxn>
              </a:cxnLst>
              <a:rect l="0" t="0" r="r" b="b"/>
              <a:pathLst>
                <a:path w="9" h="10">
                  <a:moveTo>
                    <a:pt x="9" y="0"/>
                  </a:moveTo>
                  <a:cubicBezTo>
                    <a:pt x="7" y="0"/>
                    <a:pt x="2" y="7"/>
                    <a:pt x="0" y="10"/>
                  </a:cubicBezTo>
                </a:path>
              </a:pathLst>
            </a:custGeom>
            <a:noFill/>
            <a:ln w="7938"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82880" tIns="91440" rIns="182880" bIns="91440" numCol="1" anchor="t" anchorCtr="0" compatLnSpc="1">
              <a:prstTxWarp prst="textNoShape">
                <a:avLst/>
              </a:prstTxWarp>
            </a:bodyPr>
            <a:lstStyle/>
            <a:p>
              <a:endParaRPr lang="en-US" sz="5600"/>
            </a:p>
          </p:txBody>
        </p:sp>
        <p:sp>
          <p:nvSpPr>
            <p:cNvPr id="113" name="Freeform 112"/>
            <p:cNvSpPr>
              <a:spLocks/>
            </p:cNvSpPr>
            <p:nvPr/>
          </p:nvSpPr>
          <p:spPr bwMode="auto">
            <a:xfrm>
              <a:off x="3286125" y="2289175"/>
              <a:ext cx="30163" cy="38100"/>
            </a:xfrm>
            <a:custGeom>
              <a:avLst/>
              <a:gdLst>
                <a:gd name="T0" fmla="*/ 8 w 8"/>
                <a:gd name="T1" fmla="*/ 0 h 10"/>
                <a:gd name="T2" fmla="*/ 0 w 8"/>
                <a:gd name="T3" fmla="*/ 10 h 10"/>
              </a:gdLst>
              <a:ahLst/>
              <a:cxnLst>
                <a:cxn ang="0">
                  <a:pos x="T0" y="T1"/>
                </a:cxn>
                <a:cxn ang="0">
                  <a:pos x="T2" y="T3"/>
                </a:cxn>
              </a:cxnLst>
              <a:rect l="0" t="0" r="r" b="b"/>
              <a:pathLst>
                <a:path w="8" h="10">
                  <a:moveTo>
                    <a:pt x="8" y="0"/>
                  </a:moveTo>
                  <a:cubicBezTo>
                    <a:pt x="5" y="1"/>
                    <a:pt x="1" y="6"/>
                    <a:pt x="0" y="10"/>
                  </a:cubicBezTo>
                </a:path>
              </a:pathLst>
            </a:custGeom>
            <a:noFill/>
            <a:ln w="7938"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82880" tIns="91440" rIns="182880" bIns="91440" numCol="1" anchor="t" anchorCtr="0" compatLnSpc="1">
              <a:prstTxWarp prst="textNoShape">
                <a:avLst/>
              </a:prstTxWarp>
            </a:bodyPr>
            <a:lstStyle/>
            <a:p>
              <a:endParaRPr lang="en-US" sz="5600"/>
            </a:p>
          </p:txBody>
        </p:sp>
        <p:sp>
          <p:nvSpPr>
            <p:cNvPr id="114" name="Freeform 113"/>
            <p:cNvSpPr>
              <a:spLocks/>
            </p:cNvSpPr>
            <p:nvPr/>
          </p:nvSpPr>
          <p:spPr bwMode="auto">
            <a:xfrm>
              <a:off x="3289300" y="2308225"/>
              <a:ext cx="71438" cy="19050"/>
            </a:xfrm>
            <a:custGeom>
              <a:avLst/>
              <a:gdLst>
                <a:gd name="T0" fmla="*/ 19 w 19"/>
                <a:gd name="T1" fmla="*/ 1 h 5"/>
                <a:gd name="T2" fmla="*/ 0 w 19"/>
                <a:gd name="T3" fmla="*/ 5 h 5"/>
              </a:gdLst>
              <a:ahLst/>
              <a:cxnLst>
                <a:cxn ang="0">
                  <a:pos x="T0" y="T1"/>
                </a:cxn>
                <a:cxn ang="0">
                  <a:pos x="T2" y="T3"/>
                </a:cxn>
              </a:cxnLst>
              <a:rect l="0" t="0" r="r" b="b"/>
              <a:pathLst>
                <a:path w="19" h="5">
                  <a:moveTo>
                    <a:pt x="19" y="1"/>
                  </a:moveTo>
                  <a:cubicBezTo>
                    <a:pt x="15" y="0"/>
                    <a:pt x="7" y="1"/>
                    <a:pt x="0" y="5"/>
                  </a:cubicBezTo>
                </a:path>
              </a:pathLst>
            </a:custGeom>
            <a:noFill/>
            <a:ln w="7938"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82880" tIns="91440" rIns="182880" bIns="91440" numCol="1" anchor="t" anchorCtr="0" compatLnSpc="1">
              <a:prstTxWarp prst="textNoShape">
                <a:avLst/>
              </a:prstTxWarp>
            </a:bodyPr>
            <a:lstStyle/>
            <a:p>
              <a:endParaRPr lang="en-US" sz="5600"/>
            </a:p>
          </p:txBody>
        </p:sp>
        <p:sp>
          <p:nvSpPr>
            <p:cNvPr id="115" name="Freeform 114"/>
            <p:cNvSpPr>
              <a:spLocks/>
            </p:cNvSpPr>
            <p:nvPr/>
          </p:nvSpPr>
          <p:spPr bwMode="auto">
            <a:xfrm>
              <a:off x="3330575" y="2319338"/>
              <a:ext cx="76200" cy="60325"/>
            </a:xfrm>
            <a:custGeom>
              <a:avLst/>
              <a:gdLst>
                <a:gd name="T0" fmla="*/ 13 w 20"/>
                <a:gd name="T1" fmla="*/ 0 h 16"/>
                <a:gd name="T2" fmla="*/ 20 w 20"/>
                <a:gd name="T3" fmla="*/ 7 h 16"/>
                <a:gd name="T4" fmla="*/ 0 w 20"/>
                <a:gd name="T5" fmla="*/ 13 h 16"/>
                <a:gd name="T6" fmla="*/ 0 w 20"/>
                <a:gd name="T7" fmla="*/ 13 h 16"/>
                <a:gd name="T8" fmla="*/ 13 w 20"/>
                <a:gd name="T9" fmla="*/ 0 h 16"/>
              </a:gdLst>
              <a:ahLst/>
              <a:cxnLst>
                <a:cxn ang="0">
                  <a:pos x="T0" y="T1"/>
                </a:cxn>
                <a:cxn ang="0">
                  <a:pos x="T2" y="T3"/>
                </a:cxn>
                <a:cxn ang="0">
                  <a:pos x="T4" y="T5"/>
                </a:cxn>
                <a:cxn ang="0">
                  <a:pos x="T6" y="T7"/>
                </a:cxn>
                <a:cxn ang="0">
                  <a:pos x="T8" y="T9"/>
                </a:cxn>
              </a:cxnLst>
              <a:rect l="0" t="0" r="r" b="b"/>
              <a:pathLst>
                <a:path w="20" h="16">
                  <a:moveTo>
                    <a:pt x="13" y="0"/>
                  </a:moveTo>
                  <a:cubicBezTo>
                    <a:pt x="16" y="1"/>
                    <a:pt x="19" y="4"/>
                    <a:pt x="20" y="7"/>
                  </a:cubicBezTo>
                  <a:cubicBezTo>
                    <a:pt x="19" y="12"/>
                    <a:pt x="12" y="16"/>
                    <a:pt x="0" y="13"/>
                  </a:cubicBezTo>
                  <a:cubicBezTo>
                    <a:pt x="0" y="13"/>
                    <a:pt x="0" y="13"/>
                    <a:pt x="0" y="13"/>
                  </a:cubicBezTo>
                  <a:cubicBezTo>
                    <a:pt x="3" y="8"/>
                    <a:pt x="7" y="3"/>
                    <a:pt x="1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16" name="Freeform 115"/>
            <p:cNvSpPr>
              <a:spLocks/>
            </p:cNvSpPr>
            <p:nvPr/>
          </p:nvSpPr>
          <p:spPr bwMode="auto">
            <a:xfrm>
              <a:off x="3138488" y="1296988"/>
              <a:ext cx="203200" cy="1011237"/>
            </a:xfrm>
            <a:custGeom>
              <a:avLst/>
              <a:gdLst>
                <a:gd name="T0" fmla="*/ 1 w 54"/>
                <a:gd name="T1" fmla="*/ 6 h 269"/>
                <a:gd name="T2" fmla="*/ 17 w 54"/>
                <a:gd name="T3" fmla="*/ 169 h 269"/>
                <a:gd name="T4" fmla="*/ 17 w 54"/>
                <a:gd name="T5" fmla="*/ 259 h 269"/>
                <a:gd name="T6" fmla="*/ 45 w 54"/>
                <a:gd name="T7" fmla="*/ 261 h 269"/>
                <a:gd name="T8" fmla="*/ 54 w 54"/>
                <a:gd name="T9" fmla="*/ 62 h 269"/>
                <a:gd name="T10" fmla="*/ 42 w 54"/>
                <a:gd name="T11" fmla="*/ 0 h 269"/>
                <a:gd name="T12" fmla="*/ 1 w 54"/>
                <a:gd name="T13" fmla="*/ 6 h 269"/>
              </a:gdLst>
              <a:ahLst/>
              <a:cxnLst>
                <a:cxn ang="0">
                  <a:pos x="T0" y="T1"/>
                </a:cxn>
                <a:cxn ang="0">
                  <a:pos x="T2" y="T3"/>
                </a:cxn>
                <a:cxn ang="0">
                  <a:pos x="T4" y="T5"/>
                </a:cxn>
                <a:cxn ang="0">
                  <a:pos x="T6" y="T7"/>
                </a:cxn>
                <a:cxn ang="0">
                  <a:pos x="T8" y="T9"/>
                </a:cxn>
                <a:cxn ang="0">
                  <a:pos x="T10" y="T11"/>
                </a:cxn>
                <a:cxn ang="0">
                  <a:pos x="T12" y="T13"/>
                </a:cxn>
              </a:cxnLst>
              <a:rect l="0" t="0" r="r" b="b"/>
              <a:pathLst>
                <a:path w="54" h="269">
                  <a:moveTo>
                    <a:pt x="1" y="6"/>
                  </a:moveTo>
                  <a:cubicBezTo>
                    <a:pt x="0" y="51"/>
                    <a:pt x="19" y="141"/>
                    <a:pt x="17" y="169"/>
                  </a:cubicBezTo>
                  <a:cubicBezTo>
                    <a:pt x="15" y="197"/>
                    <a:pt x="16" y="252"/>
                    <a:pt x="17" y="259"/>
                  </a:cubicBezTo>
                  <a:cubicBezTo>
                    <a:pt x="22" y="269"/>
                    <a:pt x="39" y="263"/>
                    <a:pt x="45" y="261"/>
                  </a:cubicBezTo>
                  <a:cubicBezTo>
                    <a:pt x="42" y="240"/>
                    <a:pt x="54" y="96"/>
                    <a:pt x="54" y="62"/>
                  </a:cubicBezTo>
                  <a:cubicBezTo>
                    <a:pt x="53" y="33"/>
                    <a:pt x="50" y="0"/>
                    <a:pt x="42" y="0"/>
                  </a:cubicBezTo>
                  <a:cubicBezTo>
                    <a:pt x="32" y="0"/>
                    <a:pt x="6" y="0"/>
                    <a:pt x="1" y="6"/>
                  </a:cubicBezTo>
                  <a:close/>
                </a:path>
              </a:pathLst>
            </a:custGeom>
            <a:solidFill>
              <a:srgbClr val="4D58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17" name="Freeform 116"/>
            <p:cNvSpPr>
              <a:spLocks/>
            </p:cNvSpPr>
            <p:nvPr/>
          </p:nvSpPr>
          <p:spPr bwMode="auto">
            <a:xfrm>
              <a:off x="3132138" y="1519238"/>
              <a:ext cx="131763" cy="684212"/>
            </a:xfrm>
            <a:custGeom>
              <a:avLst/>
              <a:gdLst>
                <a:gd name="T0" fmla="*/ 9 w 35"/>
                <a:gd name="T1" fmla="*/ 182 h 182"/>
                <a:gd name="T2" fmla="*/ 23 w 35"/>
                <a:gd name="T3" fmla="*/ 15 h 182"/>
                <a:gd name="T4" fmla="*/ 13 w 35"/>
                <a:gd name="T5" fmla="*/ 21 h 182"/>
                <a:gd name="T6" fmla="*/ 9 w 35"/>
                <a:gd name="T7" fmla="*/ 182 h 182"/>
              </a:gdLst>
              <a:ahLst/>
              <a:cxnLst>
                <a:cxn ang="0">
                  <a:pos x="T0" y="T1"/>
                </a:cxn>
                <a:cxn ang="0">
                  <a:pos x="T2" y="T3"/>
                </a:cxn>
                <a:cxn ang="0">
                  <a:pos x="T4" y="T5"/>
                </a:cxn>
                <a:cxn ang="0">
                  <a:pos x="T6" y="T7"/>
                </a:cxn>
              </a:cxnLst>
              <a:rect l="0" t="0" r="r" b="b"/>
              <a:pathLst>
                <a:path w="35" h="182">
                  <a:moveTo>
                    <a:pt x="9" y="182"/>
                  </a:moveTo>
                  <a:cubicBezTo>
                    <a:pt x="16" y="156"/>
                    <a:pt x="35" y="66"/>
                    <a:pt x="23" y="15"/>
                  </a:cubicBezTo>
                  <a:cubicBezTo>
                    <a:pt x="21" y="6"/>
                    <a:pt x="17" y="0"/>
                    <a:pt x="13" y="21"/>
                  </a:cubicBezTo>
                  <a:cubicBezTo>
                    <a:pt x="7" y="56"/>
                    <a:pt x="0" y="124"/>
                    <a:pt x="9" y="182"/>
                  </a:cubicBezTo>
                  <a:close/>
                </a:path>
              </a:pathLst>
            </a:custGeom>
            <a:solidFill>
              <a:srgbClr val="2B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18" name="Freeform 117"/>
            <p:cNvSpPr>
              <a:spLocks/>
            </p:cNvSpPr>
            <p:nvPr/>
          </p:nvSpPr>
          <p:spPr bwMode="auto">
            <a:xfrm>
              <a:off x="3044825" y="2305050"/>
              <a:ext cx="214313" cy="138112"/>
            </a:xfrm>
            <a:custGeom>
              <a:avLst/>
              <a:gdLst>
                <a:gd name="T0" fmla="*/ 45 w 57"/>
                <a:gd name="T1" fmla="*/ 16 h 37"/>
                <a:gd name="T2" fmla="*/ 57 w 57"/>
                <a:gd name="T3" fmla="*/ 27 h 37"/>
                <a:gd name="T4" fmla="*/ 37 w 57"/>
                <a:gd name="T5" fmla="*/ 36 h 37"/>
                <a:gd name="T6" fmla="*/ 4 w 57"/>
                <a:gd name="T7" fmla="*/ 20 h 37"/>
                <a:gd name="T8" fmla="*/ 14 w 57"/>
                <a:gd name="T9" fmla="*/ 2 h 37"/>
                <a:gd name="T10" fmla="*/ 45 w 57"/>
                <a:gd name="T11" fmla="*/ 16 h 37"/>
              </a:gdLst>
              <a:ahLst/>
              <a:cxnLst>
                <a:cxn ang="0">
                  <a:pos x="T0" y="T1"/>
                </a:cxn>
                <a:cxn ang="0">
                  <a:pos x="T2" y="T3"/>
                </a:cxn>
                <a:cxn ang="0">
                  <a:pos x="T4" y="T5"/>
                </a:cxn>
                <a:cxn ang="0">
                  <a:pos x="T6" y="T7"/>
                </a:cxn>
                <a:cxn ang="0">
                  <a:pos x="T8" y="T9"/>
                </a:cxn>
                <a:cxn ang="0">
                  <a:pos x="T10" y="T11"/>
                </a:cxn>
              </a:cxnLst>
              <a:rect l="0" t="0" r="r" b="b"/>
              <a:pathLst>
                <a:path w="57" h="37">
                  <a:moveTo>
                    <a:pt x="45" y="16"/>
                  </a:moveTo>
                  <a:cubicBezTo>
                    <a:pt x="49" y="18"/>
                    <a:pt x="56" y="21"/>
                    <a:pt x="57" y="27"/>
                  </a:cubicBezTo>
                  <a:cubicBezTo>
                    <a:pt x="57" y="32"/>
                    <a:pt x="50" y="37"/>
                    <a:pt x="37" y="36"/>
                  </a:cubicBezTo>
                  <a:cubicBezTo>
                    <a:pt x="28" y="35"/>
                    <a:pt x="8" y="27"/>
                    <a:pt x="4" y="20"/>
                  </a:cubicBezTo>
                  <a:cubicBezTo>
                    <a:pt x="0" y="13"/>
                    <a:pt x="7" y="4"/>
                    <a:pt x="14" y="2"/>
                  </a:cubicBezTo>
                  <a:cubicBezTo>
                    <a:pt x="22" y="0"/>
                    <a:pt x="33" y="12"/>
                    <a:pt x="4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19" name="Freeform 118"/>
            <p:cNvSpPr>
              <a:spLocks/>
            </p:cNvSpPr>
            <p:nvPr/>
          </p:nvSpPr>
          <p:spPr bwMode="auto">
            <a:xfrm>
              <a:off x="3055938" y="2305050"/>
              <a:ext cx="200025" cy="123825"/>
            </a:xfrm>
            <a:custGeom>
              <a:avLst/>
              <a:gdLst>
                <a:gd name="T0" fmla="*/ 42 w 53"/>
                <a:gd name="T1" fmla="*/ 16 h 33"/>
                <a:gd name="T2" fmla="*/ 53 w 53"/>
                <a:gd name="T3" fmla="*/ 25 h 33"/>
                <a:gd name="T4" fmla="*/ 33 w 53"/>
                <a:gd name="T5" fmla="*/ 32 h 33"/>
                <a:gd name="T6" fmla="*/ 1 w 53"/>
                <a:gd name="T7" fmla="*/ 16 h 33"/>
                <a:gd name="T8" fmla="*/ 0 w 53"/>
                <a:gd name="T9" fmla="*/ 14 h 33"/>
                <a:gd name="T10" fmla="*/ 11 w 53"/>
                <a:gd name="T11" fmla="*/ 2 h 33"/>
                <a:gd name="T12" fmla="*/ 42 w 53"/>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53" h="33">
                  <a:moveTo>
                    <a:pt x="42" y="16"/>
                  </a:moveTo>
                  <a:cubicBezTo>
                    <a:pt x="46" y="17"/>
                    <a:pt x="52" y="20"/>
                    <a:pt x="53" y="25"/>
                  </a:cubicBezTo>
                  <a:cubicBezTo>
                    <a:pt x="52" y="29"/>
                    <a:pt x="45" y="33"/>
                    <a:pt x="33" y="32"/>
                  </a:cubicBezTo>
                  <a:cubicBezTo>
                    <a:pt x="25" y="31"/>
                    <a:pt x="5" y="23"/>
                    <a:pt x="1" y="16"/>
                  </a:cubicBezTo>
                  <a:cubicBezTo>
                    <a:pt x="0" y="15"/>
                    <a:pt x="0" y="14"/>
                    <a:pt x="0" y="14"/>
                  </a:cubicBezTo>
                  <a:cubicBezTo>
                    <a:pt x="1" y="8"/>
                    <a:pt x="6" y="3"/>
                    <a:pt x="11" y="2"/>
                  </a:cubicBezTo>
                  <a:cubicBezTo>
                    <a:pt x="19" y="0"/>
                    <a:pt x="30" y="12"/>
                    <a:pt x="42" y="16"/>
                  </a:cubicBezTo>
                  <a:close/>
                </a:path>
              </a:pathLst>
            </a:custGeom>
            <a:solidFill>
              <a:srgbClr val="C165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20" name="Freeform 119"/>
            <p:cNvSpPr>
              <a:spLocks/>
            </p:cNvSpPr>
            <p:nvPr/>
          </p:nvSpPr>
          <p:spPr bwMode="auto">
            <a:xfrm>
              <a:off x="3116263" y="2354263"/>
              <a:ext cx="76200" cy="14287"/>
            </a:xfrm>
            <a:custGeom>
              <a:avLst/>
              <a:gdLst>
                <a:gd name="T0" fmla="*/ 20 w 20"/>
                <a:gd name="T1" fmla="*/ 0 h 4"/>
                <a:gd name="T2" fmla="*/ 0 w 20"/>
                <a:gd name="T3" fmla="*/ 4 h 4"/>
              </a:gdLst>
              <a:ahLst/>
              <a:cxnLst>
                <a:cxn ang="0">
                  <a:pos x="T0" y="T1"/>
                </a:cxn>
                <a:cxn ang="0">
                  <a:pos x="T2" y="T3"/>
                </a:cxn>
              </a:cxnLst>
              <a:rect l="0" t="0" r="r" b="b"/>
              <a:pathLst>
                <a:path w="20" h="4">
                  <a:moveTo>
                    <a:pt x="20" y="0"/>
                  </a:moveTo>
                  <a:cubicBezTo>
                    <a:pt x="15" y="0"/>
                    <a:pt x="8" y="0"/>
                    <a:pt x="0" y="4"/>
                  </a:cubicBezTo>
                </a:path>
              </a:pathLst>
            </a:custGeom>
            <a:noFill/>
            <a:ln w="7938"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82880" tIns="91440" rIns="182880" bIns="91440" numCol="1" anchor="t" anchorCtr="0" compatLnSpc="1">
              <a:prstTxWarp prst="textNoShape">
                <a:avLst/>
              </a:prstTxWarp>
            </a:bodyPr>
            <a:lstStyle/>
            <a:p>
              <a:endParaRPr lang="en-US" sz="5600"/>
            </a:p>
          </p:txBody>
        </p:sp>
        <p:sp>
          <p:nvSpPr>
            <p:cNvPr id="121" name="Freeform 120"/>
            <p:cNvSpPr>
              <a:spLocks/>
            </p:cNvSpPr>
            <p:nvPr/>
          </p:nvSpPr>
          <p:spPr bwMode="auto">
            <a:xfrm>
              <a:off x="3157538" y="2354263"/>
              <a:ext cx="34925" cy="36512"/>
            </a:xfrm>
            <a:custGeom>
              <a:avLst/>
              <a:gdLst>
                <a:gd name="T0" fmla="*/ 9 w 9"/>
                <a:gd name="T1" fmla="*/ 0 h 10"/>
                <a:gd name="T2" fmla="*/ 0 w 9"/>
                <a:gd name="T3" fmla="*/ 10 h 10"/>
              </a:gdLst>
              <a:ahLst/>
              <a:cxnLst>
                <a:cxn ang="0">
                  <a:pos x="T0" y="T1"/>
                </a:cxn>
                <a:cxn ang="0">
                  <a:pos x="T2" y="T3"/>
                </a:cxn>
              </a:cxnLst>
              <a:rect l="0" t="0" r="r" b="b"/>
              <a:pathLst>
                <a:path w="9" h="10">
                  <a:moveTo>
                    <a:pt x="9" y="0"/>
                  </a:moveTo>
                  <a:cubicBezTo>
                    <a:pt x="7" y="0"/>
                    <a:pt x="2" y="7"/>
                    <a:pt x="0" y="10"/>
                  </a:cubicBezTo>
                </a:path>
              </a:pathLst>
            </a:custGeom>
            <a:noFill/>
            <a:ln w="7938"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82880" tIns="91440" rIns="182880" bIns="91440" numCol="1" anchor="t" anchorCtr="0" compatLnSpc="1">
              <a:prstTxWarp prst="textNoShape">
                <a:avLst/>
              </a:prstTxWarp>
            </a:bodyPr>
            <a:lstStyle/>
            <a:p>
              <a:endParaRPr lang="en-US" sz="5600"/>
            </a:p>
          </p:txBody>
        </p:sp>
        <p:sp>
          <p:nvSpPr>
            <p:cNvPr id="122" name="Freeform 121"/>
            <p:cNvSpPr>
              <a:spLocks/>
            </p:cNvSpPr>
            <p:nvPr/>
          </p:nvSpPr>
          <p:spPr bwMode="auto">
            <a:xfrm>
              <a:off x="3138488" y="2343150"/>
              <a:ext cx="30163" cy="36512"/>
            </a:xfrm>
            <a:custGeom>
              <a:avLst/>
              <a:gdLst>
                <a:gd name="T0" fmla="*/ 8 w 8"/>
                <a:gd name="T1" fmla="*/ 0 h 10"/>
                <a:gd name="T2" fmla="*/ 0 w 8"/>
                <a:gd name="T3" fmla="*/ 10 h 10"/>
              </a:gdLst>
              <a:ahLst/>
              <a:cxnLst>
                <a:cxn ang="0">
                  <a:pos x="T0" y="T1"/>
                </a:cxn>
                <a:cxn ang="0">
                  <a:pos x="T2" y="T3"/>
                </a:cxn>
              </a:cxnLst>
              <a:rect l="0" t="0" r="r" b="b"/>
              <a:pathLst>
                <a:path w="8" h="10">
                  <a:moveTo>
                    <a:pt x="8" y="0"/>
                  </a:moveTo>
                  <a:cubicBezTo>
                    <a:pt x="5" y="1"/>
                    <a:pt x="1" y="6"/>
                    <a:pt x="0" y="10"/>
                  </a:cubicBezTo>
                </a:path>
              </a:pathLst>
            </a:custGeom>
            <a:noFill/>
            <a:ln w="7938"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82880" tIns="91440" rIns="182880" bIns="91440" numCol="1" anchor="t" anchorCtr="0" compatLnSpc="1">
              <a:prstTxWarp prst="textNoShape">
                <a:avLst/>
              </a:prstTxWarp>
            </a:bodyPr>
            <a:lstStyle/>
            <a:p>
              <a:endParaRPr lang="en-US" sz="5600"/>
            </a:p>
          </p:txBody>
        </p:sp>
        <p:sp>
          <p:nvSpPr>
            <p:cNvPr id="123" name="Freeform 122"/>
            <p:cNvSpPr>
              <a:spLocks/>
            </p:cNvSpPr>
            <p:nvPr/>
          </p:nvSpPr>
          <p:spPr bwMode="auto">
            <a:xfrm>
              <a:off x="3138488" y="2360613"/>
              <a:ext cx="76200" cy="19050"/>
            </a:xfrm>
            <a:custGeom>
              <a:avLst/>
              <a:gdLst>
                <a:gd name="T0" fmla="*/ 20 w 20"/>
                <a:gd name="T1" fmla="*/ 1 h 5"/>
                <a:gd name="T2" fmla="*/ 0 w 20"/>
                <a:gd name="T3" fmla="*/ 5 h 5"/>
              </a:gdLst>
              <a:ahLst/>
              <a:cxnLst>
                <a:cxn ang="0">
                  <a:pos x="T0" y="T1"/>
                </a:cxn>
                <a:cxn ang="0">
                  <a:pos x="T2" y="T3"/>
                </a:cxn>
              </a:cxnLst>
              <a:rect l="0" t="0" r="r" b="b"/>
              <a:pathLst>
                <a:path w="20" h="5">
                  <a:moveTo>
                    <a:pt x="20" y="1"/>
                  </a:moveTo>
                  <a:cubicBezTo>
                    <a:pt x="16" y="0"/>
                    <a:pt x="7" y="1"/>
                    <a:pt x="0" y="5"/>
                  </a:cubicBezTo>
                </a:path>
              </a:pathLst>
            </a:custGeom>
            <a:noFill/>
            <a:ln w="7938"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82880" tIns="91440" rIns="182880" bIns="91440" numCol="1" anchor="t" anchorCtr="0" compatLnSpc="1">
              <a:prstTxWarp prst="textNoShape">
                <a:avLst/>
              </a:prstTxWarp>
            </a:bodyPr>
            <a:lstStyle/>
            <a:p>
              <a:endParaRPr lang="en-US" sz="5600"/>
            </a:p>
          </p:txBody>
        </p:sp>
        <p:sp>
          <p:nvSpPr>
            <p:cNvPr id="124" name="Freeform 123"/>
            <p:cNvSpPr>
              <a:spLocks/>
            </p:cNvSpPr>
            <p:nvPr/>
          </p:nvSpPr>
          <p:spPr bwMode="auto">
            <a:xfrm>
              <a:off x="3181350" y="2373313"/>
              <a:ext cx="74613" cy="58737"/>
            </a:xfrm>
            <a:custGeom>
              <a:avLst/>
              <a:gdLst>
                <a:gd name="T0" fmla="*/ 13 w 20"/>
                <a:gd name="T1" fmla="*/ 0 h 16"/>
                <a:gd name="T2" fmla="*/ 20 w 20"/>
                <a:gd name="T3" fmla="*/ 7 h 16"/>
                <a:gd name="T4" fmla="*/ 0 w 20"/>
                <a:gd name="T5" fmla="*/ 14 h 16"/>
                <a:gd name="T6" fmla="*/ 0 w 20"/>
                <a:gd name="T7" fmla="*/ 14 h 16"/>
                <a:gd name="T8" fmla="*/ 13 w 20"/>
                <a:gd name="T9" fmla="*/ 0 h 16"/>
              </a:gdLst>
              <a:ahLst/>
              <a:cxnLst>
                <a:cxn ang="0">
                  <a:pos x="T0" y="T1"/>
                </a:cxn>
                <a:cxn ang="0">
                  <a:pos x="T2" y="T3"/>
                </a:cxn>
                <a:cxn ang="0">
                  <a:pos x="T4" y="T5"/>
                </a:cxn>
                <a:cxn ang="0">
                  <a:pos x="T6" y="T7"/>
                </a:cxn>
                <a:cxn ang="0">
                  <a:pos x="T8" y="T9"/>
                </a:cxn>
              </a:cxnLst>
              <a:rect l="0" t="0" r="r" b="b"/>
              <a:pathLst>
                <a:path w="20" h="16">
                  <a:moveTo>
                    <a:pt x="13" y="0"/>
                  </a:moveTo>
                  <a:cubicBezTo>
                    <a:pt x="16" y="2"/>
                    <a:pt x="19" y="4"/>
                    <a:pt x="20" y="7"/>
                  </a:cubicBezTo>
                  <a:cubicBezTo>
                    <a:pt x="19" y="13"/>
                    <a:pt x="12" y="16"/>
                    <a:pt x="0" y="14"/>
                  </a:cubicBezTo>
                  <a:cubicBezTo>
                    <a:pt x="0" y="14"/>
                    <a:pt x="0" y="14"/>
                    <a:pt x="0" y="14"/>
                  </a:cubicBezTo>
                  <a:cubicBezTo>
                    <a:pt x="3" y="8"/>
                    <a:pt x="8" y="3"/>
                    <a:pt x="1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25" name="Freeform 124"/>
            <p:cNvSpPr>
              <a:spLocks/>
            </p:cNvSpPr>
            <p:nvPr/>
          </p:nvSpPr>
          <p:spPr bwMode="auto">
            <a:xfrm>
              <a:off x="3000375" y="1312863"/>
              <a:ext cx="236538" cy="1055687"/>
            </a:xfrm>
            <a:custGeom>
              <a:avLst/>
              <a:gdLst>
                <a:gd name="T0" fmla="*/ 10 w 63"/>
                <a:gd name="T1" fmla="*/ 11 h 281"/>
                <a:gd name="T2" fmla="*/ 18 w 63"/>
                <a:gd name="T3" fmla="*/ 166 h 281"/>
                <a:gd name="T4" fmla="*/ 15 w 63"/>
                <a:gd name="T5" fmla="*/ 272 h 281"/>
                <a:gd name="T6" fmla="*/ 46 w 63"/>
                <a:gd name="T7" fmla="*/ 273 h 281"/>
                <a:gd name="T8" fmla="*/ 59 w 63"/>
                <a:gd name="T9" fmla="*/ 17 h 281"/>
                <a:gd name="T10" fmla="*/ 10 w 63"/>
                <a:gd name="T11" fmla="*/ 11 h 281"/>
              </a:gdLst>
              <a:ahLst/>
              <a:cxnLst>
                <a:cxn ang="0">
                  <a:pos x="T0" y="T1"/>
                </a:cxn>
                <a:cxn ang="0">
                  <a:pos x="T2" y="T3"/>
                </a:cxn>
                <a:cxn ang="0">
                  <a:pos x="T4" y="T5"/>
                </a:cxn>
                <a:cxn ang="0">
                  <a:pos x="T6" y="T7"/>
                </a:cxn>
                <a:cxn ang="0">
                  <a:pos x="T8" y="T9"/>
                </a:cxn>
                <a:cxn ang="0">
                  <a:pos x="T10" y="T11"/>
                </a:cxn>
              </a:cxnLst>
              <a:rect l="0" t="0" r="r" b="b"/>
              <a:pathLst>
                <a:path w="63" h="281">
                  <a:moveTo>
                    <a:pt x="10" y="11"/>
                  </a:moveTo>
                  <a:cubicBezTo>
                    <a:pt x="0" y="65"/>
                    <a:pt x="20" y="138"/>
                    <a:pt x="18" y="166"/>
                  </a:cubicBezTo>
                  <a:cubicBezTo>
                    <a:pt x="16" y="194"/>
                    <a:pt x="17" y="260"/>
                    <a:pt x="15" y="272"/>
                  </a:cubicBezTo>
                  <a:cubicBezTo>
                    <a:pt x="17" y="278"/>
                    <a:pt x="36" y="281"/>
                    <a:pt x="46" y="273"/>
                  </a:cubicBezTo>
                  <a:cubicBezTo>
                    <a:pt x="49" y="240"/>
                    <a:pt x="63" y="57"/>
                    <a:pt x="59" y="17"/>
                  </a:cubicBezTo>
                  <a:cubicBezTo>
                    <a:pt x="48" y="9"/>
                    <a:pt x="19" y="0"/>
                    <a:pt x="10" y="11"/>
                  </a:cubicBezTo>
                  <a:close/>
                </a:path>
              </a:pathLst>
            </a:custGeom>
            <a:solidFill>
              <a:srgbClr val="4D58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26" name="Freeform 125"/>
            <p:cNvSpPr>
              <a:spLocks/>
            </p:cNvSpPr>
            <p:nvPr/>
          </p:nvSpPr>
          <p:spPr bwMode="auto">
            <a:xfrm>
              <a:off x="2978150" y="952500"/>
              <a:ext cx="404813" cy="528637"/>
            </a:xfrm>
            <a:custGeom>
              <a:avLst/>
              <a:gdLst>
                <a:gd name="T0" fmla="*/ 1 w 108"/>
                <a:gd name="T1" fmla="*/ 45 h 141"/>
                <a:gd name="T2" fmla="*/ 10 w 108"/>
                <a:gd name="T3" fmla="*/ 118 h 141"/>
                <a:gd name="T4" fmla="*/ 101 w 108"/>
                <a:gd name="T5" fmla="*/ 118 h 141"/>
                <a:gd name="T6" fmla="*/ 105 w 108"/>
                <a:gd name="T7" fmla="*/ 63 h 141"/>
                <a:gd name="T8" fmla="*/ 99 w 108"/>
                <a:gd name="T9" fmla="*/ 31 h 141"/>
                <a:gd name="T10" fmla="*/ 98 w 108"/>
                <a:gd name="T11" fmla="*/ 2 h 141"/>
                <a:gd name="T12" fmla="*/ 82 w 108"/>
                <a:gd name="T13" fmla="*/ 2 h 141"/>
                <a:gd name="T14" fmla="*/ 84 w 108"/>
                <a:gd name="T15" fmla="*/ 39 h 141"/>
                <a:gd name="T16" fmla="*/ 40 w 108"/>
                <a:gd name="T17" fmla="*/ 10 h 141"/>
                <a:gd name="T18" fmla="*/ 1 w 108"/>
                <a:gd name="T19" fmla="*/ 4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41">
                  <a:moveTo>
                    <a:pt x="1" y="45"/>
                  </a:moveTo>
                  <a:cubicBezTo>
                    <a:pt x="0" y="62"/>
                    <a:pt x="6" y="98"/>
                    <a:pt x="10" y="118"/>
                  </a:cubicBezTo>
                  <a:cubicBezTo>
                    <a:pt x="43" y="141"/>
                    <a:pt x="93" y="136"/>
                    <a:pt x="101" y="118"/>
                  </a:cubicBezTo>
                  <a:cubicBezTo>
                    <a:pt x="81" y="95"/>
                    <a:pt x="102" y="85"/>
                    <a:pt x="105" y="63"/>
                  </a:cubicBezTo>
                  <a:cubicBezTo>
                    <a:pt x="106" y="54"/>
                    <a:pt x="98" y="41"/>
                    <a:pt x="99" y="31"/>
                  </a:cubicBezTo>
                  <a:cubicBezTo>
                    <a:pt x="100" y="22"/>
                    <a:pt x="108" y="8"/>
                    <a:pt x="98" y="2"/>
                  </a:cubicBezTo>
                  <a:cubicBezTo>
                    <a:pt x="94" y="0"/>
                    <a:pt x="87" y="0"/>
                    <a:pt x="82" y="2"/>
                  </a:cubicBezTo>
                  <a:cubicBezTo>
                    <a:pt x="88" y="11"/>
                    <a:pt x="89" y="31"/>
                    <a:pt x="84" y="39"/>
                  </a:cubicBezTo>
                  <a:cubicBezTo>
                    <a:pt x="71" y="39"/>
                    <a:pt x="50" y="18"/>
                    <a:pt x="40" y="10"/>
                  </a:cubicBezTo>
                  <a:cubicBezTo>
                    <a:pt x="22" y="17"/>
                    <a:pt x="2" y="22"/>
                    <a:pt x="1" y="45"/>
                  </a:cubicBezTo>
                  <a:close/>
                </a:path>
              </a:pathLst>
            </a:custGeom>
            <a:solidFill>
              <a:srgbClr val="7DBA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27" name="Freeform 126"/>
            <p:cNvSpPr>
              <a:spLocks/>
            </p:cNvSpPr>
            <p:nvPr/>
          </p:nvSpPr>
          <p:spPr bwMode="auto">
            <a:xfrm>
              <a:off x="2984500" y="1211263"/>
              <a:ext cx="373063" cy="263525"/>
            </a:xfrm>
            <a:custGeom>
              <a:avLst/>
              <a:gdLst>
                <a:gd name="T0" fmla="*/ 93 w 99"/>
                <a:gd name="T1" fmla="*/ 17 h 70"/>
                <a:gd name="T2" fmla="*/ 28 w 99"/>
                <a:gd name="T3" fmla="*/ 15 h 70"/>
                <a:gd name="T4" fmla="*/ 18 w 99"/>
                <a:gd name="T5" fmla="*/ 55 h 70"/>
                <a:gd name="T6" fmla="*/ 99 w 99"/>
                <a:gd name="T7" fmla="*/ 49 h 70"/>
                <a:gd name="T8" fmla="*/ 93 w 99"/>
                <a:gd name="T9" fmla="*/ 17 h 70"/>
              </a:gdLst>
              <a:ahLst/>
              <a:cxnLst>
                <a:cxn ang="0">
                  <a:pos x="T0" y="T1"/>
                </a:cxn>
                <a:cxn ang="0">
                  <a:pos x="T2" y="T3"/>
                </a:cxn>
                <a:cxn ang="0">
                  <a:pos x="T4" y="T5"/>
                </a:cxn>
                <a:cxn ang="0">
                  <a:pos x="T6" y="T7"/>
                </a:cxn>
                <a:cxn ang="0">
                  <a:pos x="T8" y="T9"/>
                </a:cxn>
              </a:cxnLst>
              <a:rect l="0" t="0" r="r" b="b"/>
              <a:pathLst>
                <a:path w="99" h="70">
                  <a:moveTo>
                    <a:pt x="93" y="17"/>
                  </a:moveTo>
                  <a:cubicBezTo>
                    <a:pt x="86" y="24"/>
                    <a:pt x="56" y="30"/>
                    <a:pt x="28" y="15"/>
                  </a:cubicBezTo>
                  <a:cubicBezTo>
                    <a:pt x="0" y="0"/>
                    <a:pt x="14" y="35"/>
                    <a:pt x="18" y="55"/>
                  </a:cubicBezTo>
                  <a:cubicBezTo>
                    <a:pt x="57" y="70"/>
                    <a:pt x="87" y="68"/>
                    <a:pt x="99" y="49"/>
                  </a:cubicBezTo>
                  <a:cubicBezTo>
                    <a:pt x="90" y="36"/>
                    <a:pt x="93" y="22"/>
                    <a:pt x="93" y="17"/>
                  </a:cubicBezTo>
                  <a:close/>
                </a:path>
              </a:pathLst>
            </a:custGeom>
            <a:solidFill>
              <a:srgbClr val="A4D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28" name="Freeform 127"/>
            <p:cNvSpPr>
              <a:spLocks/>
            </p:cNvSpPr>
            <p:nvPr/>
          </p:nvSpPr>
          <p:spPr bwMode="auto">
            <a:xfrm>
              <a:off x="3008313" y="1065213"/>
              <a:ext cx="123825" cy="450850"/>
            </a:xfrm>
            <a:custGeom>
              <a:avLst/>
              <a:gdLst>
                <a:gd name="T0" fmla="*/ 24 w 33"/>
                <a:gd name="T1" fmla="*/ 0 h 120"/>
                <a:gd name="T2" fmla="*/ 12 w 33"/>
                <a:gd name="T3" fmla="*/ 94 h 120"/>
                <a:gd name="T4" fmla="*/ 24 w 33"/>
                <a:gd name="T5" fmla="*/ 0 h 120"/>
              </a:gdLst>
              <a:ahLst/>
              <a:cxnLst>
                <a:cxn ang="0">
                  <a:pos x="T0" y="T1"/>
                </a:cxn>
                <a:cxn ang="0">
                  <a:pos x="T2" y="T3"/>
                </a:cxn>
                <a:cxn ang="0">
                  <a:pos x="T4" y="T5"/>
                </a:cxn>
              </a:cxnLst>
              <a:rect l="0" t="0" r="r" b="b"/>
              <a:pathLst>
                <a:path w="33" h="120">
                  <a:moveTo>
                    <a:pt x="24" y="0"/>
                  </a:moveTo>
                  <a:cubicBezTo>
                    <a:pt x="33" y="42"/>
                    <a:pt x="15" y="69"/>
                    <a:pt x="12" y="94"/>
                  </a:cubicBezTo>
                  <a:cubicBezTo>
                    <a:pt x="9" y="120"/>
                    <a:pt x="0" y="18"/>
                    <a:pt x="24" y="0"/>
                  </a:cubicBezTo>
                  <a:close/>
                </a:path>
              </a:pathLst>
            </a:custGeom>
            <a:solidFill>
              <a:srgbClr val="5494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29" name="Freeform 128"/>
            <p:cNvSpPr>
              <a:spLocks/>
            </p:cNvSpPr>
            <p:nvPr/>
          </p:nvSpPr>
          <p:spPr bwMode="auto">
            <a:xfrm>
              <a:off x="2857500" y="1444625"/>
              <a:ext cx="311150" cy="481012"/>
            </a:xfrm>
            <a:custGeom>
              <a:avLst/>
              <a:gdLst>
                <a:gd name="T0" fmla="*/ 0 w 196"/>
                <a:gd name="T1" fmla="*/ 0 h 303"/>
                <a:gd name="T2" fmla="*/ 0 w 196"/>
                <a:gd name="T3" fmla="*/ 189 h 303"/>
                <a:gd name="T4" fmla="*/ 196 w 196"/>
                <a:gd name="T5" fmla="*/ 303 h 303"/>
                <a:gd name="T6" fmla="*/ 196 w 196"/>
                <a:gd name="T7" fmla="*/ 113 h 303"/>
                <a:gd name="T8" fmla="*/ 0 w 196"/>
                <a:gd name="T9" fmla="*/ 0 h 303"/>
              </a:gdLst>
              <a:ahLst/>
              <a:cxnLst>
                <a:cxn ang="0">
                  <a:pos x="T0" y="T1"/>
                </a:cxn>
                <a:cxn ang="0">
                  <a:pos x="T2" y="T3"/>
                </a:cxn>
                <a:cxn ang="0">
                  <a:pos x="T4" y="T5"/>
                </a:cxn>
                <a:cxn ang="0">
                  <a:pos x="T6" y="T7"/>
                </a:cxn>
                <a:cxn ang="0">
                  <a:pos x="T8" y="T9"/>
                </a:cxn>
              </a:cxnLst>
              <a:rect l="0" t="0" r="r" b="b"/>
              <a:pathLst>
                <a:path w="196" h="303">
                  <a:moveTo>
                    <a:pt x="0" y="0"/>
                  </a:moveTo>
                  <a:lnTo>
                    <a:pt x="0" y="189"/>
                  </a:lnTo>
                  <a:lnTo>
                    <a:pt x="196" y="303"/>
                  </a:lnTo>
                  <a:lnTo>
                    <a:pt x="196" y="113"/>
                  </a:lnTo>
                  <a:lnTo>
                    <a:pt x="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30" name="Freeform 129"/>
            <p:cNvSpPr>
              <a:spLocks/>
            </p:cNvSpPr>
            <p:nvPr/>
          </p:nvSpPr>
          <p:spPr bwMode="auto">
            <a:xfrm>
              <a:off x="2857500" y="1414463"/>
              <a:ext cx="365125" cy="209550"/>
            </a:xfrm>
            <a:custGeom>
              <a:avLst/>
              <a:gdLst>
                <a:gd name="T0" fmla="*/ 14 w 97"/>
                <a:gd name="T1" fmla="*/ 0 h 56"/>
                <a:gd name="T2" fmla="*/ 0 w 97"/>
                <a:gd name="T3" fmla="*/ 8 h 56"/>
                <a:gd name="T4" fmla="*/ 83 w 97"/>
                <a:gd name="T5" fmla="*/ 56 h 56"/>
                <a:gd name="T6" fmla="*/ 97 w 97"/>
                <a:gd name="T7" fmla="*/ 48 h 56"/>
                <a:gd name="T8" fmla="*/ 14 w 97"/>
                <a:gd name="T9" fmla="*/ 0 h 56"/>
              </a:gdLst>
              <a:ahLst/>
              <a:cxnLst>
                <a:cxn ang="0">
                  <a:pos x="T0" y="T1"/>
                </a:cxn>
                <a:cxn ang="0">
                  <a:pos x="T2" y="T3"/>
                </a:cxn>
                <a:cxn ang="0">
                  <a:pos x="T4" y="T5"/>
                </a:cxn>
                <a:cxn ang="0">
                  <a:pos x="T6" y="T7"/>
                </a:cxn>
                <a:cxn ang="0">
                  <a:pos x="T8" y="T9"/>
                </a:cxn>
              </a:cxnLst>
              <a:rect l="0" t="0" r="r" b="b"/>
              <a:pathLst>
                <a:path w="97" h="56">
                  <a:moveTo>
                    <a:pt x="14" y="0"/>
                  </a:moveTo>
                  <a:cubicBezTo>
                    <a:pt x="0" y="8"/>
                    <a:pt x="0" y="8"/>
                    <a:pt x="0" y="8"/>
                  </a:cubicBezTo>
                  <a:cubicBezTo>
                    <a:pt x="83" y="56"/>
                    <a:pt x="83" y="56"/>
                    <a:pt x="83" y="56"/>
                  </a:cubicBezTo>
                  <a:cubicBezTo>
                    <a:pt x="97" y="48"/>
                    <a:pt x="97" y="48"/>
                    <a:pt x="97" y="48"/>
                  </a:cubicBezTo>
                  <a:cubicBezTo>
                    <a:pt x="97" y="48"/>
                    <a:pt x="19" y="3"/>
                    <a:pt x="14" y="0"/>
                  </a:cubicBez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31" name="Freeform 130"/>
            <p:cNvSpPr>
              <a:spLocks/>
            </p:cNvSpPr>
            <p:nvPr/>
          </p:nvSpPr>
          <p:spPr bwMode="auto">
            <a:xfrm>
              <a:off x="3168650" y="1593850"/>
              <a:ext cx="53975" cy="331787"/>
            </a:xfrm>
            <a:custGeom>
              <a:avLst/>
              <a:gdLst>
                <a:gd name="T0" fmla="*/ 34 w 34"/>
                <a:gd name="T1" fmla="*/ 0 h 209"/>
                <a:gd name="T2" fmla="*/ 0 w 34"/>
                <a:gd name="T3" fmla="*/ 19 h 209"/>
                <a:gd name="T4" fmla="*/ 0 w 34"/>
                <a:gd name="T5" fmla="*/ 209 h 209"/>
                <a:gd name="T6" fmla="*/ 34 w 34"/>
                <a:gd name="T7" fmla="*/ 190 h 209"/>
                <a:gd name="T8" fmla="*/ 34 w 34"/>
                <a:gd name="T9" fmla="*/ 0 h 209"/>
              </a:gdLst>
              <a:ahLst/>
              <a:cxnLst>
                <a:cxn ang="0">
                  <a:pos x="T0" y="T1"/>
                </a:cxn>
                <a:cxn ang="0">
                  <a:pos x="T2" y="T3"/>
                </a:cxn>
                <a:cxn ang="0">
                  <a:pos x="T4" y="T5"/>
                </a:cxn>
                <a:cxn ang="0">
                  <a:pos x="T6" y="T7"/>
                </a:cxn>
                <a:cxn ang="0">
                  <a:pos x="T8" y="T9"/>
                </a:cxn>
              </a:cxnLst>
              <a:rect l="0" t="0" r="r" b="b"/>
              <a:pathLst>
                <a:path w="34" h="209">
                  <a:moveTo>
                    <a:pt x="34" y="0"/>
                  </a:moveTo>
                  <a:lnTo>
                    <a:pt x="0" y="19"/>
                  </a:lnTo>
                  <a:lnTo>
                    <a:pt x="0" y="209"/>
                  </a:lnTo>
                  <a:lnTo>
                    <a:pt x="34" y="190"/>
                  </a:lnTo>
                  <a:lnTo>
                    <a:pt x="3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32" name="Freeform 131"/>
            <p:cNvSpPr>
              <a:spLocks/>
            </p:cNvSpPr>
            <p:nvPr/>
          </p:nvSpPr>
          <p:spPr bwMode="auto">
            <a:xfrm>
              <a:off x="2857500" y="1444625"/>
              <a:ext cx="311150" cy="330200"/>
            </a:xfrm>
            <a:custGeom>
              <a:avLst/>
              <a:gdLst>
                <a:gd name="T0" fmla="*/ 0 w 196"/>
                <a:gd name="T1" fmla="*/ 0 h 208"/>
                <a:gd name="T2" fmla="*/ 0 w 196"/>
                <a:gd name="T3" fmla="*/ 94 h 208"/>
                <a:gd name="T4" fmla="*/ 196 w 196"/>
                <a:gd name="T5" fmla="*/ 208 h 208"/>
                <a:gd name="T6" fmla="*/ 196 w 196"/>
                <a:gd name="T7" fmla="*/ 113 h 208"/>
                <a:gd name="T8" fmla="*/ 0 w 196"/>
                <a:gd name="T9" fmla="*/ 0 h 208"/>
              </a:gdLst>
              <a:ahLst/>
              <a:cxnLst>
                <a:cxn ang="0">
                  <a:pos x="T0" y="T1"/>
                </a:cxn>
                <a:cxn ang="0">
                  <a:pos x="T2" y="T3"/>
                </a:cxn>
                <a:cxn ang="0">
                  <a:pos x="T4" y="T5"/>
                </a:cxn>
                <a:cxn ang="0">
                  <a:pos x="T6" y="T7"/>
                </a:cxn>
                <a:cxn ang="0">
                  <a:pos x="T8" y="T9"/>
                </a:cxn>
              </a:cxnLst>
              <a:rect l="0" t="0" r="r" b="b"/>
              <a:pathLst>
                <a:path w="196" h="208">
                  <a:moveTo>
                    <a:pt x="0" y="0"/>
                  </a:moveTo>
                  <a:lnTo>
                    <a:pt x="0" y="94"/>
                  </a:lnTo>
                  <a:lnTo>
                    <a:pt x="196" y="208"/>
                  </a:lnTo>
                  <a:lnTo>
                    <a:pt x="196" y="113"/>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33" name="Freeform 132"/>
            <p:cNvSpPr>
              <a:spLocks/>
            </p:cNvSpPr>
            <p:nvPr/>
          </p:nvSpPr>
          <p:spPr bwMode="auto">
            <a:xfrm>
              <a:off x="2967038" y="1425575"/>
              <a:ext cx="142875" cy="142875"/>
            </a:xfrm>
            <a:custGeom>
              <a:avLst/>
              <a:gdLst>
                <a:gd name="T0" fmla="*/ 11 w 38"/>
                <a:gd name="T1" fmla="*/ 4 h 38"/>
                <a:gd name="T2" fmla="*/ 29 w 38"/>
                <a:gd name="T3" fmla="*/ 14 h 38"/>
                <a:gd name="T4" fmla="*/ 38 w 38"/>
                <a:gd name="T5" fmla="*/ 32 h 38"/>
                <a:gd name="T6" fmla="*/ 38 w 38"/>
                <a:gd name="T7" fmla="*/ 37 h 38"/>
                <a:gd name="T8" fmla="*/ 38 w 38"/>
                <a:gd name="T9" fmla="*/ 37 h 38"/>
                <a:gd name="T10" fmla="*/ 34 w 38"/>
                <a:gd name="T11" fmla="*/ 35 h 38"/>
                <a:gd name="T12" fmla="*/ 34 w 38"/>
                <a:gd name="T13" fmla="*/ 34 h 38"/>
                <a:gd name="T14" fmla="*/ 34 w 38"/>
                <a:gd name="T15" fmla="*/ 32 h 38"/>
                <a:gd name="T16" fmla="*/ 28 w 38"/>
                <a:gd name="T17" fmla="*/ 19 h 38"/>
                <a:gd name="T18" fmla="*/ 10 w 38"/>
                <a:gd name="T19" fmla="*/ 8 h 38"/>
                <a:gd name="T20" fmla="*/ 4 w 38"/>
                <a:gd name="T21" fmla="*/ 14 h 38"/>
                <a:gd name="T22" fmla="*/ 4 w 38"/>
                <a:gd name="T23" fmla="*/ 17 h 38"/>
                <a:gd name="T24" fmla="*/ 4 w 38"/>
                <a:gd name="T25" fmla="*/ 17 h 38"/>
                <a:gd name="T26" fmla="*/ 0 w 38"/>
                <a:gd name="T27" fmla="*/ 14 h 38"/>
                <a:gd name="T28" fmla="*/ 0 w 38"/>
                <a:gd name="T29" fmla="*/ 14 h 38"/>
                <a:gd name="T30" fmla="*/ 0 w 38"/>
                <a:gd name="T31" fmla="*/ 12 h 38"/>
                <a:gd name="T32" fmla="*/ 11 w 38"/>
                <a:gd name="T33"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38">
                  <a:moveTo>
                    <a:pt x="11" y="4"/>
                  </a:moveTo>
                  <a:cubicBezTo>
                    <a:pt x="29" y="14"/>
                    <a:pt x="29" y="14"/>
                    <a:pt x="29" y="14"/>
                  </a:cubicBezTo>
                  <a:cubicBezTo>
                    <a:pt x="37" y="19"/>
                    <a:pt x="38" y="22"/>
                    <a:pt x="38" y="32"/>
                  </a:cubicBezTo>
                  <a:cubicBezTo>
                    <a:pt x="38" y="37"/>
                    <a:pt x="38" y="37"/>
                    <a:pt x="38" y="37"/>
                  </a:cubicBezTo>
                  <a:cubicBezTo>
                    <a:pt x="38" y="37"/>
                    <a:pt x="38" y="37"/>
                    <a:pt x="38" y="37"/>
                  </a:cubicBezTo>
                  <a:cubicBezTo>
                    <a:pt x="38" y="38"/>
                    <a:pt x="34" y="36"/>
                    <a:pt x="34" y="35"/>
                  </a:cubicBezTo>
                  <a:cubicBezTo>
                    <a:pt x="34" y="34"/>
                    <a:pt x="34" y="34"/>
                    <a:pt x="34" y="34"/>
                  </a:cubicBezTo>
                  <a:cubicBezTo>
                    <a:pt x="34" y="32"/>
                    <a:pt x="34" y="32"/>
                    <a:pt x="34" y="32"/>
                  </a:cubicBezTo>
                  <a:cubicBezTo>
                    <a:pt x="34" y="24"/>
                    <a:pt x="34" y="22"/>
                    <a:pt x="28" y="19"/>
                  </a:cubicBezTo>
                  <a:cubicBezTo>
                    <a:pt x="10" y="8"/>
                    <a:pt x="10" y="8"/>
                    <a:pt x="10" y="8"/>
                  </a:cubicBezTo>
                  <a:cubicBezTo>
                    <a:pt x="6" y="6"/>
                    <a:pt x="4" y="8"/>
                    <a:pt x="4" y="14"/>
                  </a:cubicBezTo>
                  <a:cubicBezTo>
                    <a:pt x="4" y="17"/>
                    <a:pt x="4" y="17"/>
                    <a:pt x="4" y="17"/>
                  </a:cubicBezTo>
                  <a:cubicBezTo>
                    <a:pt x="4" y="17"/>
                    <a:pt x="4" y="17"/>
                    <a:pt x="4" y="17"/>
                  </a:cubicBezTo>
                  <a:cubicBezTo>
                    <a:pt x="4" y="18"/>
                    <a:pt x="0" y="16"/>
                    <a:pt x="0" y="14"/>
                  </a:cubicBezTo>
                  <a:cubicBezTo>
                    <a:pt x="0" y="14"/>
                    <a:pt x="0" y="14"/>
                    <a:pt x="0" y="14"/>
                  </a:cubicBezTo>
                  <a:cubicBezTo>
                    <a:pt x="0" y="12"/>
                    <a:pt x="0" y="12"/>
                    <a:pt x="0" y="12"/>
                  </a:cubicBezTo>
                  <a:cubicBezTo>
                    <a:pt x="0" y="4"/>
                    <a:pt x="5" y="0"/>
                    <a:pt x="11" y="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34" name="Freeform 133"/>
            <p:cNvSpPr>
              <a:spLocks noEditPoints="1"/>
            </p:cNvSpPr>
            <p:nvPr/>
          </p:nvSpPr>
          <p:spPr bwMode="auto">
            <a:xfrm>
              <a:off x="2967038" y="1466850"/>
              <a:ext cx="142875" cy="101600"/>
            </a:xfrm>
            <a:custGeom>
              <a:avLst/>
              <a:gdLst>
                <a:gd name="T0" fmla="*/ 38 w 38"/>
                <a:gd name="T1" fmla="*/ 23 h 27"/>
                <a:gd name="T2" fmla="*/ 38 w 38"/>
                <a:gd name="T3" fmla="*/ 26 h 27"/>
                <a:gd name="T4" fmla="*/ 38 w 38"/>
                <a:gd name="T5" fmla="*/ 26 h 27"/>
                <a:gd name="T6" fmla="*/ 34 w 38"/>
                <a:gd name="T7" fmla="*/ 24 h 27"/>
                <a:gd name="T8" fmla="*/ 34 w 38"/>
                <a:gd name="T9" fmla="*/ 23 h 27"/>
                <a:gd name="T10" fmla="*/ 34 w 38"/>
                <a:gd name="T11" fmla="*/ 21 h 27"/>
                <a:gd name="T12" fmla="*/ 34 w 38"/>
                <a:gd name="T13" fmla="*/ 20 h 27"/>
                <a:gd name="T14" fmla="*/ 38 w 38"/>
                <a:gd name="T15" fmla="*/ 23 h 27"/>
                <a:gd name="T16" fmla="*/ 4 w 38"/>
                <a:gd name="T17" fmla="*/ 2 h 27"/>
                <a:gd name="T18" fmla="*/ 4 w 38"/>
                <a:gd name="T19" fmla="*/ 3 h 27"/>
                <a:gd name="T20" fmla="*/ 4 w 38"/>
                <a:gd name="T21" fmla="*/ 6 h 27"/>
                <a:gd name="T22" fmla="*/ 4 w 38"/>
                <a:gd name="T23" fmla="*/ 6 h 27"/>
                <a:gd name="T24" fmla="*/ 0 w 38"/>
                <a:gd name="T25" fmla="*/ 3 h 27"/>
                <a:gd name="T26" fmla="*/ 0 w 38"/>
                <a:gd name="T27" fmla="*/ 3 h 27"/>
                <a:gd name="T28" fmla="*/ 0 w 38"/>
                <a:gd name="T29" fmla="*/ 1 h 27"/>
                <a:gd name="T30" fmla="*/ 0 w 38"/>
                <a:gd name="T31" fmla="*/ 0 h 27"/>
                <a:gd name="T32" fmla="*/ 4 w 38"/>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27">
                  <a:moveTo>
                    <a:pt x="38" y="23"/>
                  </a:moveTo>
                  <a:cubicBezTo>
                    <a:pt x="38" y="26"/>
                    <a:pt x="38" y="26"/>
                    <a:pt x="38" y="26"/>
                  </a:cubicBezTo>
                  <a:cubicBezTo>
                    <a:pt x="38" y="26"/>
                    <a:pt x="38" y="26"/>
                    <a:pt x="38" y="26"/>
                  </a:cubicBezTo>
                  <a:cubicBezTo>
                    <a:pt x="38" y="27"/>
                    <a:pt x="34" y="25"/>
                    <a:pt x="34" y="24"/>
                  </a:cubicBezTo>
                  <a:cubicBezTo>
                    <a:pt x="34" y="23"/>
                    <a:pt x="34" y="23"/>
                    <a:pt x="34" y="23"/>
                  </a:cubicBezTo>
                  <a:cubicBezTo>
                    <a:pt x="34" y="21"/>
                    <a:pt x="34" y="21"/>
                    <a:pt x="34" y="21"/>
                  </a:cubicBezTo>
                  <a:cubicBezTo>
                    <a:pt x="34" y="20"/>
                    <a:pt x="34" y="20"/>
                    <a:pt x="34" y="20"/>
                  </a:cubicBezTo>
                  <a:cubicBezTo>
                    <a:pt x="34" y="21"/>
                    <a:pt x="37" y="23"/>
                    <a:pt x="38" y="23"/>
                  </a:cubicBezTo>
                  <a:close/>
                  <a:moveTo>
                    <a:pt x="4" y="2"/>
                  </a:moveTo>
                  <a:cubicBezTo>
                    <a:pt x="4" y="3"/>
                    <a:pt x="4" y="3"/>
                    <a:pt x="4" y="3"/>
                  </a:cubicBezTo>
                  <a:cubicBezTo>
                    <a:pt x="4" y="6"/>
                    <a:pt x="4" y="6"/>
                    <a:pt x="4" y="6"/>
                  </a:cubicBezTo>
                  <a:cubicBezTo>
                    <a:pt x="4" y="6"/>
                    <a:pt x="4" y="6"/>
                    <a:pt x="4" y="6"/>
                  </a:cubicBezTo>
                  <a:cubicBezTo>
                    <a:pt x="4" y="7"/>
                    <a:pt x="0" y="5"/>
                    <a:pt x="0" y="3"/>
                  </a:cubicBezTo>
                  <a:cubicBezTo>
                    <a:pt x="0" y="3"/>
                    <a:pt x="0" y="3"/>
                    <a:pt x="0" y="3"/>
                  </a:cubicBezTo>
                  <a:cubicBezTo>
                    <a:pt x="0" y="1"/>
                    <a:pt x="0" y="1"/>
                    <a:pt x="0" y="1"/>
                  </a:cubicBezTo>
                  <a:cubicBezTo>
                    <a:pt x="0" y="1"/>
                    <a:pt x="0" y="1"/>
                    <a:pt x="0" y="0"/>
                  </a:cubicBezTo>
                  <a:cubicBezTo>
                    <a:pt x="0" y="2"/>
                    <a:pt x="3" y="3"/>
                    <a:pt x="4"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35" name="Freeform 134"/>
            <p:cNvSpPr>
              <a:spLocks/>
            </p:cNvSpPr>
            <p:nvPr/>
          </p:nvSpPr>
          <p:spPr bwMode="auto">
            <a:xfrm>
              <a:off x="2857500" y="1444625"/>
              <a:ext cx="311150" cy="315912"/>
            </a:xfrm>
            <a:custGeom>
              <a:avLst/>
              <a:gdLst>
                <a:gd name="T0" fmla="*/ 0 w 196"/>
                <a:gd name="T1" fmla="*/ 0 h 199"/>
                <a:gd name="T2" fmla="*/ 0 w 196"/>
                <a:gd name="T3" fmla="*/ 85 h 199"/>
                <a:gd name="T4" fmla="*/ 196 w 196"/>
                <a:gd name="T5" fmla="*/ 199 h 199"/>
                <a:gd name="T6" fmla="*/ 196 w 196"/>
                <a:gd name="T7" fmla="*/ 113 h 199"/>
                <a:gd name="T8" fmla="*/ 0 w 196"/>
                <a:gd name="T9" fmla="*/ 0 h 199"/>
              </a:gdLst>
              <a:ahLst/>
              <a:cxnLst>
                <a:cxn ang="0">
                  <a:pos x="T0" y="T1"/>
                </a:cxn>
                <a:cxn ang="0">
                  <a:pos x="T2" y="T3"/>
                </a:cxn>
                <a:cxn ang="0">
                  <a:pos x="T4" y="T5"/>
                </a:cxn>
                <a:cxn ang="0">
                  <a:pos x="T6" y="T7"/>
                </a:cxn>
                <a:cxn ang="0">
                  <a:pos x="T8" y="T9"/>
                </a:cxn>
              </a:cxnLst>
              <a:rect l="0" t="0" r="r" b="b"/>
              <a:pathLst>
                <a:path w="196" h="199">
                  <a:moveTo>
                    <a:pt x="0" y="0"/>
                  </a:moveTo>
                  <a:lnTo>
                    <a:pt x="0" y="85"/>
                  </a:lnTo>
                  <a:lnTo>
                    <a:pt x="196" y="199"/>
                  </a:lnTo>
                  <a:lnTo>
                    <a:pt x="196" y="113"/>
                  </a:lnTo>
                  <a:lnTo>
                    <a:pt x="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36" name="Freeform 135"/>
            <p:cNvSpPr>
              <a:spLocks/>
            </p:cNvSpPr>
            <p:nvPr/>
          </p:nvSpPr>
          <p:spPr bwMode="auto">
            <a:xfrm>
              <a:off x="2947988" y="993775"/>
              <a:ext cx="195263" cy="555625"/>
            </a:xfrm>
            <a:custGeom>
              <a:avLst/>
              <a:gdLst>
                <a:gd name="T0" fmla="*/ 1 w 52"/>
                <a:gd name="T1" fmla="*/ 146 h 148"/>
                <a:gd name="T2" fmla="*/ 1 w 52"/>
                <a:gd name="T3" fmla="*/ 80 h 148"/>
                <a:gd name="T4" fmla="*/ 34 w 52"/>
                <a:gd name="T5" fmla="*/ 11 h 148"/>
                <a:gd name="T6" fmla="*/ 29 w 52"/>
                <a:gd name="T7" fmla="*/ 97 h 148"/>
                <a:gd name="T8" fmla="*/ 28 w 52"/>
                <a:gd name="T9" fmla="*/ 144 h 148"/>
                <a:gd name="T10" fmla="*/ 1 w 52"/>
                <a:gd name="T11" fmla="*/ 146 h 148"/>
              </a:gdLst>
              <a:ahLst/>
              <a:cxnLst>
                <a:cxn ang="0">
                  <a:pos x="T0" y="T1"/>
                </a:cxn>
                <a:cxn ang="0">
                  <a:pos x="T2" y="T3"/>
                </a:cxn>
                <a:cxn ang="0">
                  <a:pos x="T4" y="T5"/>
                </a:cxn>
                <a:cxn ang="0">
                  <a:pos x="T6" y="T7"/>
                </a:cxn>
                <a:cxn ang="0">
                  <a:pos x="T8" y="T9"/>
                </a:cxn>
                <a:cxn ang="0">
                  <a:pos x="T10" y="T11"/>
                </a:cxn>
              </a:cxnLst>
              <a:rect l="0" t="0" r="r" b="b"/>
              <a:pathLst>
                <a:path w="52" h="148">
                  <a:moveTo>
                    <a:pt x="1" y="146"/>
                  </a:moveTo>
                  <a:cubicBezTo>
                    <a:pt x="0" y="129"/>
                    <a:pt x="0" y="128"/>
                    <a:pt x="1" y="80"/>
                  </a:cubicBezTo>
                  <a:cubicBezTo>
                    <a:pt x="2" y="31"/>
                    <a:pt x="16" y="0"/>
                    <a:pt x="34" y="11"/>
                  </a:cubicBezTo>
                  <a:cubicBezTo>
                    <a:pt x="52" y="20"/>
                    <a:pt x="32" y="80"/>
                    <a:pt x="29" y="97"/>
                  </a:cubicBezTo>
                  <a:cubicBezTo>
                    <a:pt x="26" y="114"/>
                    <a:pt x="30" y="126"/>
                    <a:pt x="28" y="144"/>
                  </a:cubicBezTo>
                  <a:cubicBezTo>
                    <a:pt x="18" y="148"/>
                    <a:pt x="8" y="148"/>
                    <a:pt x="1" y="146"/>
                  </a:cubicBezTo>
                  <a:close/>
                </a:path>
              </a:pathLst>
            </a:custGeom>
            <a:solidFill>
              <a:srgbClr val="7DBA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37" name="Freeform 136"/>
            <p:cNvSpPr>
              <a:spLocks/>
            </p:cNvSpPr>
            <p:nvPr/>
          </p:nvSpPr>
          <p:spPr bwMode="auto">
            <a:xfrm>
              <a:off x="3541713" y="1395413"/>
              <a:ext cx="33338" cy="49212"/>
            </a:xfrm>
            <a:custGeom>
              <a:avLst/>
              <a:gdLst>
                <a:gd name="T0" fmla="*/ 2 w 9"/>
                <a:gd name="T1" fmla="*/ 1 h 13"/>
                <a:gd name="T2" fmla="*/ 8 w 9"/>
                <a:gd name="T3" fmla="*/ 6 h 13"/>
                <a:gd name="T4" fmla="*/ 7 w 9"/>
                <a:gd name="T5" fmla="*/ 13 h 13"/>
                <a:gd name="T6" fmla="*/ 2 w 9"/>
                <a:gd name="T7" fmla="*/ 8 h 13"/>
                <a:gd name="T8" fmla="*/ 2 w 9"/>
                <a:gd name="T9" fmla="*/ 1 h 13"/>
              </a:gdLst>
              <a:ahLst/>
              <a:cxnLst>
                <a:cxn ang="0">
                  <a:pos x="T0" y="T1"/>
                </a:cxn>
                <a:cxn ang="0">
                  <a:pos x="T2" y="T3"/>
                </a:cxn>
                <a:cxn ang="0">
                  <a:pos x="T4" y="T5"/>
                </a:cxn>
                <a:cxn ang="0">
                  <a:pos x="T6" y="T7"/>
                </a:cxn>
                <a:cxn ang="0">
                  <a:pos x="T8" y="T9"/>
                </a:cxn>
              </a:cxnLst>
              <a:rect l="0" t="0" r="r" b="b"/>
              <a:pathLst>
                <a:path w="9" h="13">
                  <a:moveTo>
                    <a:pt x="2" y="1"/>
                  </a:moveTo>
                  <a:cubicBezTo>
                    <a:pt x="4" y="0"/>
                    <a:pt x="7" y="2"/>
                    <a:pt x="8" y="6"/>
                  </a:cubicBezTo>
                  <a:cubicBezTo>
                    <a:pt x="9" y="9"/>
                    <a:pt x="8" y="12"/>
                    <a:pt x="7" y="13"/>
                  </a:cubicBezTo>
                  <a:cubicBezTo>
                    <a:pt x="5" y="13"/>
                    <a:pt x="3" y="11"/>
                    <a:pt x="2" y="8"/>
                  </a:cubicBezTo>
                  <a:cubicBezTo>
                    <a:pt x="0" y="5"/>
                    <a:pt x="1" y="1"/>
                    <a:pt x="2" y="1"/>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38" name="Freeform 137"/>
            <p:cNvSpPr>
              <a:spLocks/>
            </p:cNvSpPr>
            <p:nvPr/>
          </p:nvSpPr>
          <p:spPr bwMode="auto">
            <a:xfrm>
              <a:off x="3522663" y="1403350"/>
              <a:ext cx="30163" cy="47625"/>
            </a:xfrm>
            <a:custGeom>
              <a:avLst/>
              <a:gdLst>
                <a:gd name="T0" fmla="*/ 2 w 8"/>
                <a:gd name="T1" fmla="*/ 0 h 13"/>
                <a:gd name="T2" fmla="*/ 7 w 8"/>
                <a:gd name="T3" fmla="*/ 5 h 13"/>
                <a:gd name="T4" fmla="*/ 6 w 8"/>
                <a:gd name="T5" fmla="*/ 12 h 13"/>
                <a:gd name="T6" fmla="*/ 1 w 8"/>
                <a:gd name="T7" fmla="*/ 7 h 13"/>
                <a:gd name="T8" fmla="*/ 2 w 8"/>
                <a:gd name="T9" fmla="*/ 0 h 13"/>
              </a:gdLst>
              <a:ahLst/>
              <a:cxnLst>
                <a:cxn ang="0">
                  <a:pos x="T0" y="T1"/>
                </a:cxn>
                <a:cxn ang="0">
                  <a:pos x="T2" y="T3"/>
                </a:cxn>
                <a:cxn ang="0">
                  <a:pos x="T4" y="T5"/>
                </a:cxn>
                <a:cxn ang="0">
                  <a:pos x="T6" y="T7"/>
                </a:cxn>
                <a:cxn ang="0">
                  <a:pos x="T8" y="T9"/>
                </a:cxn>
              </a:cxnLst>
              <a:rect l="0" t="0" r="r" b="b"/>
              <a:pathLst>
                <a:path w="8" h="13">
                  <a:moveTo>
                    <a:pt x="2" y="0"/>
                  </a:moveTo>
                  <a:cubicBezTo>
                    <a:pt x="4" y="0"/>
                    <a:pt x="6" y="2"/>
                    <a:pt x="7" y="5"/>
                  </a:cubicBezTo>
                  <a:cubicBezTo>
                    <a:pt x="8" y="9"/>
                    <a:pt x="8" y="12"/>
                    <a:pt x="6" y="12"/>
                  </a:cubicBezTo>
                  <a:cubicBezTo>
                    <a:pt x="5" y="13"/>
                    <a:pt x="2" y="11"/>
                    <a:pt x="1" y="7"/>
                  </a:cubicBezTo>
                  <a:cubicBezTo>
                    <a:pt x="0" y="4"/>
                    <a:pt x="0" y="1"/>
                    <a:pt x="2" y="0"/>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39" name="Freeform 138"/>
            <p:cNvSpPr>
              <a:spLocks/>
            </p:cNvSpPr>
            <p:nvPr/>
          </p:nvSpPr>
          <p:spPr bwMode="auto">
            <a:xfrm>
              <a:off x="3503613" y="1414463"/>
              <a:ext cx="30163" cy="49212"/>
            </a:xfrm>
            <a:custGeom>
              <a:avLst/>
              <a:gdLst>
                <a:gd name="T0" fmla="*/ 2 w 8"/>
                <a:gd name="T1" fmla="*/ 1 h 13"/>
                <a:gd name="T2" fmla="*/ 7 w 8"/>
                <a:gd name="T3" fmla="*/ 6 h 13"/>
                <a:gd name="T4" fmla="*/ 6 w 8"/>
                <a:gd name="T5" fmla="*/ 13 h 13"/>
                <a:gd name="T6" fmla="*/ 1 w 8"/>
                <a:gd name="T7" fmla="*/ 8 h 13"/>
                <a:gd name="T8" fmla="*/ 2 w 8"/>
                <a:gd name="T9" fmla="*/ 1 h 13"/>
              </a:gdLst>
              <a:ahLst/>
              <a:cxnLst>
                <a:cxn ang="0">
                  <a:pos x="T0" y="T1"/>
                </a:cxn>
                <a:cxn ang="0">
                  <a:pos x="T2" y="T3"/>
                </a:cxn>
                <a:cxn ang="0">
                  <a:pos x="T4" y="T5"/>
                </a:cxn>
                <a:cxn ang="0">
                  <a:pos x="T6" y="T7"/>
                </a:cxn>
                <a:cxn ang="0">
                  <a:pos x="T8" y="T9"/>
                </a:cxn>
              </a:cxnLst>
              <a:rect l="0" t="0" r="r" b="b"/>
              <a:pathLst>
                <a:path w="8" h="13">
                  <a:moveTo>
                    <a:pt x="2" y="1"/>
                  </a:moveTo>
                  <a:cubicBezTo>
                    <a:pt x="4" y="0"/>
                    <a:pt x="6" y="2"/>
                    <a:pt x="7" y="6"/>
                  </a:cubicBezTo>
                  <a:cubicBezTo>
                    <a:pt x="8" y="9"/>
                    <a:pt x="8" y="12"/>
                    <a:pt x="6" y="13"/>
                  </a:cubicBezTo>
                  <a:cubicBezTo>
                    <a:pt x="5" y="13"/>
                    <a:pt x="2" y="11"/>
                    <a:pt x="1" y="8"/>
                  </a:cubicBezTo>
                  <a:cubicBezTo>
                    <a:pt x="0" y="4"/>
                    <a:pt x="0" y="1"/>
                    <a:pt x="2" y="1"/>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40" name="Freeform 139"/>
            <p:cNvSpPr>
              <a:spLocks/>
            </p:cNvSpPr>
            <p:nvPr/>
          </p:nvSpPr>
          <p:spPr bwMode="auto">
            <a:xfrm>
              <a:off x="3173413" y="835025"/>
              <a:ext cx="104775" cy="200025"/>
            </a:xfrm>
            <a:custGeom>
              <a:avLst/>
              <a:gdLst>
                <a:gd name="T0" fmla="*/ 0 w 28"/>
                <a:gd name="T1" fmla="*/ 38 h 53"/>
                <a:gd name="T2" fmla="*/ 28 w 28"/>
                <a:gd name="T3" fmla="*/ 38 h 53"/>
                <a:gd name="T4" fmla="*/ 28 w 28"/>
                <a:gd name="T5" fmla="*/ 0 h 53"/>
                <a:gd name="T6" fmla="*/ 0 w 28"/>
                <a:gd name="T7" fmla="*/ 0 h 53"/>
                <a:gd name="T8" fmla="*/ 0 w 28"/>
                <a:gd name="T9" fmla="*/ 38 h 53"/>
              </a:gdLst>
              <a:ahLst/>
              <a:cxnLst>
                <a:cxn ang="0">
                  <a:pos x="T0" y="T1"/>
                </a:cxn>
                <a:cxn ang="0">
                  <a:pos x="T2" y="T3"/>
                </a:cxn>
                <a:cxn ang="0">
                  <a:pos x="T4" y="T5"/>
                </a:cxn>
                <a:cxn ang="0">
                  <a:pos x="T6" y="T7"/>
                </a:cxn>
                <a:cxn ang="0">
                  <a:pos x="T8" y="T9"/>
                </a:cxn>
              </a:cxnLst>
              <a:rect l="0" t="0" r="r" b="b"/>
              <a:pathLst>
                <a:path w="28" h="53">
                  <a:moveTo>
                    <a:pt x="0" y="38"/>
                  </a:moveTo>
                  <a:cubicBezTo>
                    <a:pt x="0" y="52"/>
                    <a:pt x="28" y="53"/>
                    <a:pt x="28" y="38"/>
                  </a:cubicBezTo>
                  <a:cubicBezTo>
                    <a:pt x="28" y="0"/>
                    <a:pt x="28" y="0"/>
                    <a:pt x="28" y="0"/>
                  </a:cubicBezTo>
                  <a:cubicBezTo>
                    <a:pt x="0" y="0"/>
                    <a:pt x="0" y="0"/>
                    <a:pt x="0" y="0"/>
                  </a:cubicBezTo>
                  <a:lnTo>
                    <a:pt x="0" y="38"/>
                  </a:lnTo>
                  <a:close/>
                </a:path>
              </a:pathLst>
            </a:custGeom>
            <a:solidFill>
              <a:srgbClr val="EAC9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41" name="Freeform 140"/>
            <p:cNvSpPr>
              <a:spLocks/>
            </p:cNvSpPr>
            <p:nvPr/>
          </p:nvSpPr>
          <p:spPr bwMode="auto">
            <a:xfrm>
              <a:off x="3049588" y="609600"/>
              <a:ext cx="285750" cy="323850"/>
            </a:xfrm>
            <a:custGeom>
              <a:avLst/>
              <a:gdLst>
                <a:gd name="T0" fmla="*/ 48 w 76"/>
                <a:gd name="T1" fmla="*/ 0 h 86"/>
                <a:gd name="T2" fmla="*/ 3 w 76"/>
                <a:gd name="T3" fmla="*/ 37 h 86"/>
                <a:gd name="T4" fmla="*/ 47 w 76"/>
                <a:gd name="T5" fmla="*/ 86 h 86"/>
                <a:gd name="T6" fmla="*/ 76 w 76"/>
                <a:gd name="T7" fmla="*/ 47 h 86"/>
                <a:gd name="T8" fmla="*/ 48 w 76"/>
                <a:gd name="T9" fmla="*/ 0 h 86"/>
              </a:gdLst>
              <a:ahLst/>
              <a:cxnLst>
                <a:cxn ang="0">
                  <a:pos x="T0" y="T1"/>
                </a:cxn>
                <a:cxn ang="0">
                  <a:pos x="T2" y="T3"/>
                </a:cxn>
                <a:cxn ang="0">
                  <a:pos x="T4" y="T5"/>
                </a:cxn>
                <a:cxn ang="0">
                  <a:pos x="T6" y="T7"/>
                </a:cxn>
                <a:cxn ang="0">
                  <a:pos x="T8" y="T9"/>
                </a:cxn>
              </a:cxnLst>
              <a:rect l="0" t="0" r="r" b="b"/>
              <a:pathLst>
                <a:path w="76" h="86">
                  <a:moveTo>
                    <a:pt x="48" y="0"/>
                  </a:moveTo>
                  <a:cubicBezTo>
                    <a:pt x="20" y="0"/>
                    <a:pt x="5" y="16"/>
                    <a:pt x="3" y="37"/>
                  </a:cubicBezTo>
                  <a:cubicBezTo>
                    <a:pt x="0" y="59"/>
                    <a:pt x="28" y="86"/>
                    <a:pt x="47" y="86"/>
                  </a:cubicBezTo>
                  <a:cubicBezTo>
                    <a:pt x="66" y="86"/>
                    <a:pt x="75" y="69"/>
                    <a:pt x="76" y="47"/>
                  </a:cubicBezTo>
                  <a:cubicBezTo>
                    <a:pt x="76" y="25"/>
                    <a:pt x="75" y="0"/>
                    <a:pt x="48" y="0"/>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42" name="Freeform 141"/>
            <p:cNvSpPr>
              <a:spLocks/>
            </p:cNvSpPr>
            <p:nvPr/>
          </p:nvSpPr>
          <p:spPr bwMode="auto">
            <a:xfrm>
              <a:off x="3055938" y="584201"/>
              <a:ext cx="331788" cy="330200"/>
            </a:xfrm>
            <a:custGeom>
              <a:avLst/>
              <a:gdLst>
                <a:gd name="T0" fmla="*/ 71 w 88"/>
                <a:gd name="T1" fmla="*/ 75 h 88"/>
                <a:gd name="T2" fmla="*/ 27 w 88"/>
                <a:gd name="T3" fmla="*/ 20 h 88"/>
                <a:gd name="T4" fmla="*/ 19 w 88"/>
                <a:gd name="T5" fmla="*/ 49 h 88"/>
                <a:gd name="T6" fmla="*/ 11 w 88"/>
                <a:gd name="T7" fmla="*/ 53 h 88"/>
                <a:gd name="T8" fmla="*/ 31 w 88"/>
                <a:gd name="T9" fmla="*/ 88 h 88"/>
                <a:gd name="T10" fmla="*/ 0 w 88"/>
                <a:gd name="T11" fmla="*/ 42 h 88"/>
                <a:gd name="T12" fmla="*/ 20 w 88"/>
                <a:gd name="T13" fmla="*/ 12 h 88"/>
                <a:gd name="T14" fmla="*/ 58 w 88"/>
                <a:gd name="T15" fmla="*/ 9 h 88"/>
                <a:gd name="T16" fmla="*/ 71 w 88"/>
                <a:gd name="T1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88">
                  <a:moveTo>
                    <a:pt x="71" y="75"/>
                  </a:moveTo>
                  <a:cubicBezTo>
                    <a:pt x="82" y="34"/>
                    <a:pt x="39" y="13"/>
                    <a:pt x="27" y="20"/>
                  </a:cubicBezTo>
                  <a:cubicBezTo>
                    <a:pt x="24" y="27"/>
                    <a:pt x="20" y="45"/>
                    <a:pt x="19" y="49"/>
                  </a:cubicBezTo>
                  <a:cubicBezTo>
                    <a:pt x="19" y="51"/>
                    <a:pt x="18" y="52"/>
                    <a:pt x="11" y="53"/>
                  </a:cubicBezTo>
                  <a:cubicBezTo>
                    <a:pt x="8" y="54"/>
                    <a:pt x="13" y="78"/>
                    <a:pt x="31" y="88"/>
                  </a:cubicBezTo>
                  <a:cubicBezTo>
                    <a:pt x="19" y="82"/>
                    <a:pt x="0" y="78"/>
                    <a:pt x="0" y="42"/>
                  </a:cubicBezTo>
                  <a:cubicBezTo>
                    <a:pt x="0" y="32"/>
                    <a:pt x="2" y="11"/>
                    <a:pt x="20" y="12"/>
                  </a:cubicBezTo>
                  <a:cubicBezTo>
                    <a:pt x="26" y="0"/>
                    <a:pt x="42" y="1"/>
                    <a:pt x="58" y="9"/>
                  </a:cubicBezTo>
                  <a:cubicBezTo>
                    <a:pt x="79" y="20"/>
                    <a:pt x="88" y="57"/>
                    <a:pt x="71" y="75"/>
                  </a:cubicBezTo>
                  <a:close/>
                </a:path>
              </a:pathLst>
            </a:custGeom>
            <a:solidFill>
              <a:srgbClr val="E78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43" name="Freeform 142"/>
            <p:cNvSpPr>
              <a:spLocks/>
            </p:cNvSpPr>
            <p:nvPr/>
          </p:nvSpPr>
          <p:spPr bwMode="auto">
            <a:xfrm>
              <a:off x="3044825" y="620713"/>
              <a:ext cx="290513" cy="249237"/>
            </a:xfrm>
            <a:custGeom>
              <a:avLst/>
              <a:gdLst>
                <a:gd name="T0" fmla="*/ 68 w 77"/>
                <a:gd name="T1" fmla="*/ 13 h 66"/>
                <a:gd name="T2" fmla="*/ 0 w 77"/>
                <a:gd name="T3" fmla="*/ 66 h 66"/>
                <a:gd name="T4" fmla="*/ 23 w 77"/>
                <a:gd name="T5" fmla="*/ 11 h 66"/>
                <a:gd name="T6" fmla="*/ 68 w 77"/>
                <a:gd name="T7" fmla="*/ 13 h 66"/>
              </a:gdLst>
              <a:ahLst/>
              <a:cxnLst>
                <a:cxn ang="0">
                  <a:pos x="T0" y="T1"/>
                </a:cxn>
                <a:cxn ang="0">
                  <a:pos x="T2" y="T3"/>
                </a:cxn>
                <a:cxn ang="0">
                  <a:pos x="T4" y="T5"/>
                </a:cxn>
                <a:cxn ang="0">
                  <a:pos x="T6" y="T7"/>
                </a:cxn>
              </a:cxnLst>
              <a:rect l="0" t="0" r="r" b="b"/>
              <a:pathLst>
                <a:path w="77" h="66">
                  <a:moveTo>
                    <a:pt x="68" y="13"/>
                  </a:moveTo>
                  <a:cubicBezTo>
                    <a:pt x="76" y="55"/>
                    <a:pt x="9" y="64"/>
                    <a:pt x="0" y="66"/>
                  </a:cubicBezTo>
                  <a:cubicBezTo>
                    <a:pt x="3" y="55"/>
                    <a:pt x="13" y="22"/>
                    <a:pt x="23" y="11"/>
                  </a:cubicBezTo>
                  <a:cubicBezTo>
                    <a:pt x="33" y="0"/>
                    <a:pt x="77" y="6"/>
                    <a:pt x="68" y="13"/>
                  </a:cubicBezTo>
                  <a:close/>
                </a:path>
              </a:pathLst>
            </a:custGeom>
            <a:solidFill>
              <a:srgbClr val="E78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44" name="Freeform 143"/>
            <p:cNvSpPr>
              <a:spLocks/>
            </p:cNvSpPr>
            <p:nvPr/>
          </p:nvSpPr>
          <p:spPr bwMode="auto">
            <a:xfrm>
              <a:off x="2954338" y="1485900"/>
              <a:ext cx="95250" cy="236537"/>
            </a:xfrm>
            <a:custGeom>
              <a:avLst/>
              <a:gdLst>
                <a:gd name="T0" fmla="*/ 13 w 25"/>
                <a:gd name="T1" fmla="*/ 63 h 63"/>
                <a:gd name="T2" fmla="*/ 0 w 25"/>
                <a:gd name="T3" fmla="*/ 0 h 63"/>
                <a:gd name="T4" fmla="*/ 25 w 25"/>
                <a:gd name="T5" fmla="*/ 0 h 63"/>
                <a:gd name="T6" fmla="*/ 24 w 25"/>
                <a:gd name="T7" fmla="*/ 61 h 63"/>
                <a:gd name="T8" fmla="*/ 13 w 25"/>
                <a:gd name="T9" fmla="*/ 63 h 63"/>
              </a:gdLst>
              <a:ahLst/>
              <a:cxnLst>
                <a:cxn ang="0">
                  <a:pos x="T0" y="T1"/>
                </a:cxn>
                <a:cxn ang="0">
                  <a:pos x="T2" y="T3"/>
                </a:cxn>
                <a:cxn ang="0">
                  <a:pos x="T4" y="T5"/>
                </a:cxn>
                <a:cxn ang="0">
                  <a:pos x="T6" y="T7"/>
                </a:cxn>
                <a:cxn ang="0">
                  <a:pos x="T8" y="T9"/>
                </a:cxn>
              </a:cxnLst>
              <a:rect l="0" t="0" r="r" b="b"/>
              <a:pathLst>
                <a:path w="25" h="63">
                  <a:moveTo>
                    <a:pt x="13" y="63"/>
                  </a:moveTo>
                  <a:cubicBezTo>
                    <a:pt x="10" y="48"/>
                    <a:pt x="2" y="27"/>
                    <a:pt x="0" y="0"/>
                  </a:cubicBezTo>
                  <a:cubicBezTo>
                    <a:pt x="25" y="0"/>
                    <a:pt x="25" y="0"/>
                    <a:pt x="25" y="0"/>
                  </a:cubicBezTo>
                  <a:cubicBezTo>
                    <a:pt x="25" y="21"/>
                    <a:pt x="22" y="45"/>
                    <a:pt x="24" y="61"/>
                  </a:cubicBezTo>
                  <a:cubicBezTo>
                    <a:pt x="20" y="62"/>
                    <a:pt x="18" y="63"/>
                    <a:pt x="13" y="63"/>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45" name="Freeform 144"/>
            <p:cNvSpPr>
              <a:spLocks/>
            </p:cNvSpPr>
            <p:nvPr/>
          </p:nvSpPr>
          <p:spPr bwMode="auto">
            <a:xfrm>
              <a:off x="2984500" y="1620838"/>
              <a:ext cx="98425" cy="198437"/>
            </a:xfrm>
            <a:custGeom>
              <a:avLst/>
              <a:gdLst>
                <a:gd name="T0" fmla="*/ 3 w 26"/>
                <a:gd name="T1" fmla="*/ 37 h 53"/>
                <a:gd name="T2" fmla="*/ 8 w 26"/>
                <a:gd name="T3" fmla="*/ 38 h 53"/>
                <a:gd name="T4" fmla="*/ 15 w 26"/>
                <a:gd name="T5" fmla="*/ 38 h 53"/>
                <a:gd name="T6" fmla="*/ 19 w 26"/>
                <a:gd name="T7" fmla="*/ 28 h 53"/>
                <a:gd name="T8" fmla="*/ 3 w 26"/>
                <a:gd name="T9" fmla="*/ 37 h 53"/>
              </a:gdLst>
              <a:ahLst/>
              <a:cxnLst>
                <a:cxn ang="0">
                  <a:pos x="T0" y="T1"/>
                </a:cxn>
                <a:cxn ang="0">
                  <a:pos x="T2" y="T3"/>
                </a:cxn>
                <a:cxn ang="0">
                  <a:pos x="T4" y="T5"/>
                </a:cxn>
                <a:cxn ang="0">
                  <a:pos x="T6" y="T7"/>
                </a:cxn>
                <a:cxn ang="0">
                  <a:pos x="T8" y="T9"/>
                </a:cxn>
              </a:cxnLst>
              <a:rect l="0" t="0" r="r" b="b"/>
              <a:pathLst>
                <a:path w="26" h="53">
                  <a:moveTo>
                    <a:pt x="3" y="37"/>
                  </a:moveTo>
                  <a:cubicBezTo>
                    <a:pt x="5" y="53"/>
                    <a:pt x="8" y="48"/>
                    <a:pt x="8" y="38"/>
                  </a:cubicBezTo>
                  <a:cubicBezTo>
                    <a:pt x="11" y="53"/>
                    <a:pt x="16" y="52"/>
                    <a:pt x="15" y="38"/>
                  </a:cubicBezTo>
                  <a:cubicBezTo>
                    <a:pt x="17" y="50"/>
                    <a:pt x="26" y="52"/>
                    <a:pt x="19" y="28"/>
                  </a:cubicBezTo>
                  <a:cubicBezTo>
                    <a:pt x="10" y="0"/>
                    <a:pt x="0" y="17"/>
                    <a:pt x="3" y="37"/>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46" name="Freeform 145"/>
            <p:cNvSpPr>
              <a:spLocks/>
            </p:cNvSpPr>
            <p:nvPr/>
          </p:nvSpPr>
          <p:spPr bwMode="auto">
            <a:xfrm>
              <a:off x="3038475" y="1700213"/>
              <a:ext cx="44450" cy="49212"/>
            </a:xfrm>
            <a:custGeom>
              <a:avLst/>
              <a:gdLst>
                <a:gd name="T0" fmla="*/ 0 w 12"/>
                <a:gd name="T1" fmla="*/ 1 h 13"/>
                <a:gd name="T2" fmla="*/ 3 w 12"/>
                <a:gd name="T3" fmla="*/ 7 h 13"/>
                <a:gd name="T4" fmla="*/ 11 w 12"/>
                <a:gd name="T5" fmla="*/ 12 h 13"/>
                <a:gd name="T6" fmla="*/ 6 w 12"/>
                <a:gd name="T7" fmla="*/ 3 h 13"/>
                <a:gd name="T8" fmla="*/ 0 w 12"/>
                <a:gd name="T9" fmla="*/ 1 h 13"/>
              </a:gdLst>
              <a:ahLst/>
              <a:cxnLst>
                <a:cxn ang="0">
                  <a:pos x="T0" y="T1"/>
                </a:cxn>
                <a:cxn ang="0">
                  <a:pos x="T2" y="T3"/>
                </a:cxn>
                <a:cxn ang="0">
                  <a:pos x="T4" y="T5"/>
                </a:cxn>
                <a:cxn ang="0">
                  <a:pos x="T6" y="T7"/>
                </a:cxn>
                <a:cxn ang="0">
                  <a:pos x="T8" y="T9"/>
                </a:cxn>
              </a:cxnLst>
              <a:rect l="0" t="0" r="r" b="b"/>
              <a:pathLst>
                <a:path w="12" h="13">
                  <a:moveTo>
                    <a:pt x="0" y="1"/>
                  </a:moveTo>
                  <a:cubicBezTo>
                    <a:pt x="0" y="2"/>
                    <a:pt x="1" y="5"/>
                    <a:pt x="3" y="7"/>
                  </a:cubicBezTo>
                  <a:cubicBezTo>
                    <a:pt x="5" y="10"/>
                    <a:pt x="10" y="13"/>
                    <a:pt x="11" y="12"/>
                  </a:cubicBezTo>
                  <a:cubicBezTo>
                    <a:pt x="12" y="11"/>
                    <a:pt x="8" y="6"/>
                    <a:pt x="6" y="3"/>
                  </a:cubicBezTo>
                  <a:cubicBezTo>
                    <a:pt x="4" y="1"/>
                    <a:pt x="1" y="0"/>
                    <a:pt x="0" y="1"/>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47" name="Freeform 146"/>
            <p:cNvSpPr>
              <a:spLocks/>
            </p:cNvSpPr>
            <p:nvPr/>
          </p:nvSpPr>
          <p:spPr bwMode="auto">
            <a:xfrm>
              <a:off x="2947988" y="1417638"/>
              <a:ext cx="112713" cy="131762"/>
            </a:xfrm>
            <a:custGeom>
              <a:avLst/>
              <a:gdLst>
                <a:gd name="T0" fmla="*/ 1 w 30"/>
                <a:gd name="T1" fmla="*/ 33 h 35"/>
                <a:gd name="T2" fmla="*/ 1 w 30"/>
                <a:gd name="T3" fmla="*/ 2 h 35"/>
                <a:gd name="T4" fmla="*/ 28 w 30"/>
                <a:gd name="T5" fmla="*/ 0 h 35"/>
                <a:gd name="T6" fmla="*/ 28 w 30"/>
                <a:gd name="T7" fmla="*/ 31 h 35"/>
                <a:gd name="T8" fmla="*/ 1 w 30"/>
                <a:gd name="T9" fmla="*/ 33 h 35"/>
              </a:gdLst>
              <a:ahLst/>
              <a:cxnLst>
                <a:cxn ang="0">
                  <a:pos x="T0" y="T1"/>
                </a:cxn>
                <a:cxn ang="0">
                  <a:pos x="T2" y="T3"/>
                </a:cxn>
                <a:cxn ang="0">
                  <a:pos x="T4" y="T5"/>
                </a:cxn>
                <a:cxn ang="0">
                  <a:pos x="T6" y="T7"/>
                </a:cxn>
                <a:cxn ang="0">
                  <a:pos x="T8" y="T9"/>
                </a:cxn>
              </a:cxnLst>
              <a:rect l="0" t="0" r="r" b="b"/>
              <a:pathLst>
                <a:path w="30" h="35">
                  <a:moveTo>
                    <a:pt x="1" y="33"/>
                  </a:moveTo>
                  <a:cubicBezTo>
                    <a:pt x="0" y="22"/>
                    <a:pt x="0" y="17"/>
                    <a:pt x="1" y="2"/>
                  </a:cubicBezTo>
                  <a:cubicBezTo>
                    <a:pt x="7" y="7"/>
                    <a:pt x="23" y="5"/>
                    <a:pt x="28" y="0"/>
                  </a:cubicBezTo>
                  <a:cubicBezTo>
                    <a:pt x="28" y="10"/>
                    <a:pt x="30" y="19"/>
                    <a:pt x="28" y="31"/>
                  </a:cubicBezTo>
                  <a:cubicBezTo>
                    <a:pt x="18" y="35"/>
                    <a:pt x="8" y="35"/>
                    <a:pt x="1" y="33"/>
                  </a:cubicBezTo>
                  <a:close/>
                </a:path>
              </a:pathLst>
            </a:custGeom>
            <a:solidFill>
              <a:srgbClr val="A4D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48" name="Freeform 147"/>
            <p:cNvSpPr>
              <a:spLocks/>
            </p:cNvSpPr>
            <p:nvPr/>
          </p:nvSpPr>
          <p:spPr bwMode="auto">
            <a:xfrm>
              <a:off x="3030538" y="1000125"/>
              <a:ext cx="192088" cy="673100"/>
            </a:xfrm>
            <a:custGeom>
              <a:avLst/>
              <a:gdLst>
                <a:gd name="T0" fmla="*/ 37 w 51"/>
                <a:gd name="T1" fmla="*/ 166 h 179"/>
                <a:gd name="T2" fmla="*/ 0 w 51"/>
                <a:gd name="T3" fmla="*/ 8 h 179"/>
                <a:gd name="T4" fmla="*/ 15 w 51"/>
                <a:gd name="T5" fmla="*/ 1 h 179"/>
                <a:gd name="T6" fmla="*/ 51 w 51"/>
                <a:gd name="T7" fmla="*/ 158 h 179"/>
                <a:gd name="T8" fmla="*/ 37 w 51"/>
                <a:gd name="T9" fmla="*/ 166 h 179"/>
              </a:gdLst>
              <a:ahLst/>
              <a:cxnLst>
                <a:cxn ang="0">
                  <a:pos x="T0" y="T1"/>
                </a:cxn>
                <a:cxn ang="0">
                  <a:pos x="T2" y="T3"/>
                </a:cxn>
                <a:cxn ang="0">
                  <a:pos x="T4" y="T5"/>
                </a:cxn>
                <a:cxn ang="0">
                  <a:pos x="T6" y="T7"/>
                </a:cxn>
                <a:cxn ang="0">
                  <a:pos x="T8" y="T9"/>
                </a:cxn>
              </a:cxnLst>
              <a:rect l="0" t="0" r="r" b="b"/>
              <a:pathLst>
                <a:path w="51" h="179">
                  <a:moveTo>
                    <a:pt x="37" y="166"/>
                  </a:moveTo>
                  <a:cubicBezTo>
                    <a:pt x="35" y="127"/>
                    <a:pt x="28" y="13"/>
                    <a:pt x="0" y="8"/>
                  </a:cubicBezTo>
                  <a:cubicBezTo>
                    <a:pt x="2" y="2"/>
                    <a:pt x="9" y="0"/>
                    <a:pt x="15" y="1"/>
                  </a:cubicBezTo>
                  <a:cubicBezTo>
                    <a:pt x="42" y="21"/>
                    <a:pt x="49" y="118"/>
                    <a:pt x="51" y="158"/>
                  </a:cubicBezTo>
                  <a:cubicBezTo>
                    <a:pt x="50" y="175"/>
                    <a:pt x="41" y="179"/>
                    <a:pt x="37" y="166"/>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49" name="Freeform 148"/>
            <p:cNvSpPr>
              <a:spLocks noEditPoints="1"/>
            </p:cNvSpPr>
            <p:nvPr/>
          </p:nvSpPr>
          <p:spPr bwMode="auto">
            <a:xfrm>
              <a:off x="4038600" y="1909763"/>
              <a:ext cx="187325" cy="65087"/>
            </a:xfrm>
            <a:custGeom>
              <a:avLst/>
              <a:gdLst>
                <a:gd name="T0" fmla="*/ 25 w 50"/>
                <a:gd name="T1" fmla="*/ 2 h 17"/>
                <a:gd name="T2" fmla="*/ 13 w 50"/>
                <a:gd name="T3" fmla="*/ 0 h 17"/>
                <a:gd name="T4" fmla="*/ 2 w 50"/>
                <a:gd name="T5" fmla="*/ 0 h 17"/>
                <a:gd name="T6" fmla="*/ 0 w 50"/>
                <a:gd name="T7" fmla="*/ 2 h 17"/>
                <a:gd name="T8" fmla="*/ 1 w 50"/>
                <a:gd name="T9" fmla="*/ 3 h 17"/>
                <a:gd name="T10" fmla="*/ 3 w 50"/>
                <a:gd name="T11" fmla="*/ 10 h 17"/>
                <a:gd name="T12" fmla="*/ 12 w 50"/>
                <a:gd name="T13" fmla="*/ 16 h 17"/>
                <a:gd name="T14" fmla="*/ 21 w 50"/>
                <a:gd name="T15" fmla="*/ 11 h 17"/>
                <a:gd name="T16" fmla="*/ 25 w 50"/>
                <a:gd name="T17" fmla="*/ 6 h 17"/>
                <a:gd name="T18" fmla="*/ 29 w 50"/>
                <a:gd name="T19" fmla="*/ 11 h 17"/>
                <a:gd name="T20" fmla="*/ 39 w 50"/>
                <a:gd name="T21" fmla="*/ 16 h 17"/>
                <a:gd name="T22" fmla="*/ 47 w 50"/>
                <a:gd name="T23" fmla="*/ 10 h 17"/>
                <a:gd name="T24" fmla="*/ 49 w 50"/>
                <a:gd name="T25" fmla="*/ 3 h 17"/>
                <a:gd name="T26" fmla="*/ 50 w 50"/>
                <a:gd name="T27" fmla="*/ 2 h 17"/>
                <a:gd name="T28" fmla="*/ 49 w 50"/>
                <a:gd name="T29" fmla="*/ 0 h 17"/>
                <a:gd name="T30" fmla="*/ 37 w 50"/>
                <a:gd name="T31" fmla="*/ 0 h 17"/>
                <a:gd name="T32" fmla="*/ 25 w 50"/>
                <a:gd name="T33" fmla="*/ 2 h 17"/>
                <a:gd name="T34" fmla="*/ 5 w 50"/>
                <a:gd name="T35" fmla="*/ 2 h 17"/>
                <a:gd name="T36" fmla="*/ 21 w 50"/>
                <a:gd name="T37" fmla="*/ 4 h 17"/>
                <a:gd name="T38" fmla="*/ 16 w 50"/>
                <a:gd name="T39" fmla="*/ 15 h 17"/>
                <a:gd name="T40" fmla="*/ 5 w 50"/>
                <a:gd name="T41" fmla="*/ 12 h 17"/>
                <a:gd name="T42" fmla="*/ 5 w 50"/>
                <a:gd name="T43" fmla="*/ 2 h 17"/>
                <a:gd name="T44" fmla="*/ 45 w 50"/>
                <a:gd name="T45" fmla="*/ 2 h 17"/>
                <a:gd name="T46" fmla="*/ 45 w 50"/>
                <a:gd name="T47" fmla="*/ 12 h 17"/>
                <a:gd name="T48" fmla="*/ 34 w 50"/>
                <a:gd name="T49" fmla="*/ 15 h 17"/>
                <a:gd name="T50" fmla="*/ 29 w 50"/>
                <a:gd name="T51" fmla="*/ 4 h 17"/>
                <a:gd name="T52" fmla="*/ 45 w 50"/>
                <a:gd name="T5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17">
                  <a:moveTo>
                    <a:pt x="25" y="2"/>
                  </a:moveTo>
                  <a:cubicBezTo>
                    <a:pt x="24" y="2"/>
                    <a:pt x="18" y="0"/>
                    <a:pt x="13" y="0"/>
                  </a:cubicBezTo>
                  <a:cubicBezTo>
                    <a:pt x="9" y="0"/>
                    <a:pt x="3" y="0"/>
                    <a:pt x="2" y="0"/>
                  </a:cubicBezTo>
                  <a:cubicBezTo>
                    <a:pt x="0" y="0"/>
                    <a:pt x="0" y="1"/>
                    <a:pt x="0" y="2"/>
                  </a:cubicBezTo>
                  <a:cubicBezTo>
                    <a:pt x="0" y="3"/>
                    <a:pt x="0" y="3"/>
                    <a:pt x="1" y="3"/>
                  </a:cubicBezTo>
                  <a:cubicBezTo>
                    <a:pt x="2" y="3"/>
                    <a:pt x="2" y="6"/>
                    <a:pt x="3" y="10"/>
                  </a:cubicBezTo>
                  <a:cubicBezTo>
                    <a:pt x="3" y="13"/>
                    <a:pt x="5" y="16"/>
                    <a:pt x="12" y="16"/>
                  </a:cubicBezTo>
                  <a:cubicBezTo>
                    <a:pt x="18" y="17"/>
                    <a:pt x="20" y="13"/>
                    <a:pt x="21" y="11"/>
                  </a:cubicBezTo>
                  <a:cubicBezTo>
                    <a:pt x="22" y="9"/>
                    <a:pt x="22" y="6"/>
                    <a:pt x="25" y="6"/>
                  </a:cubicBezTo>
                  <a:cubicBezTo>
                    <a:pt x="28" y="6"/>
                    <a:pt x="28" y="9"/>
                    <a:pt x="29" y="11"/>
                  </a:cubicBezTo>
                  <a:cubicBezTo>
                    <a:pt x="30" y="13"/>
                    <a:pt x="32" y="17"/>
                    <a:pt x="39" y="16"/>
                  </a:cubicBezTo>
                  <a:cubicBezTo>
                    <a:pt x="45" y="16"/>
                    <a:pt x="47" y="13"/>
                    <a:pt x="47" y="10"/>
                  </a:cubicBezTo>
                  <a:cubicBezTo>
                    <a:pt x="48" y="6"/>
                    <a:pt x="48" y="3"/>
                    <a:pt x="49" y="3"/>
                  </a:cubicBezTo>
                  <a:cubicBezTo>
                    <a:pt x="50" y="3"/>
                    <a:pt x="50" y="3"/>
                    <a:pt x="50" y="2"/>
                  </a:cubicBezTo>
                  <a:cubicBezTo>
                    <a:pt x="50" y="1"/>
                    <a:pt x="50" y="0"/>
                    <a:pt x="49" y="0"/>
                  </a:cubicBezTo>
                  <a:cubicBezTo>
                    <a:pt x="47" y="0"/>
                    <a:pt x="41" y="0"/>
                    <a:pt x="37" y="0"/>
                  </a:cubicBezTo>
                  <a:cubicBezTo>
                    <a:pt x="33" y="0"/>
                    <a:pt x="28" y="2"/>
                    <a:pt x="25" y="2"/>
                  </a:cubicBezTo>
                  <a:close/>
                  <a:moveTo>
                    <a:pt x="5" y="2"/>
                  </a:moveTo>
                  <a:cubicBezTo>
                    <a:pt x="7" y="1"/>
                    <a:pt x="18" y="0"/>
                    <a:pt x="21" y="4"/>
                  </a:cubicBezTo>
                  <a:cubicBezTo>
                    <a:pt x="23" y="6"/>
                    <a:pt x="19" y="13"/>
                    <a:pt x="16" y="15"/>
                  </a:cubicBezTo>
                  <a:cubicBezTo>
                    <a:pt x="13" y="16"/>
                    <a:pt x="7" y="15"/>
                    <a:pt x="5" y="12"/>
                  </a:cubicBezTo>
                  <a:cubicBezTo>
                    <a:pt x="3" y="9"/>
                    <a:pt x="3" y="3"/>
                    <a:pt x="5" y="2"/>
                  </a:cubicBezTo>
                  <a:close/>
                  <a:moveTo>
                    <a:pt x="45" y="2"/>
                  </a:moveTo>
                  <a:cubicBezTo>
                    <a:pt x="47" y="3"/>
                    <a:pt x="47" y="9"/>
                    <a:pt x="45" y="12"/>
                  </a:cubicBezTo>
                  <a:cubicBezTo>
                    <a:pt x="44" y="15"/>
                    <a:pt x="37" y="16"/>
                    <a:pt x="34" y="15"/>
                  </a:cubicBezTo>
                  <a:cubicBezTo>
                    <a:pt x="31" y="13"/>
                    <a:pt x="27" y="6"/>
                    <a:pt x="29" y="4"/>
                  </a:cubicBezTo>
                  <a:cubicBezTo>
                    <a:pt x="32" y="0"/>
                    <a:pt x="43" y="1"/>
                    <a:pt x="45" y="2"/>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50" name="Freeform 149"/>
            <p:cNvSpPr>
              <a:spLocks/>
            </p:cNvSpPr>
            <p:nvPr/>
          </p:nvSpPr>
          <p:spPr bwMode="auto">
            <a:xfrm>
              <a:off x="4214813" y="2112963"/>
              <a:ext cx="346075" cy="387350"/>
            </a:xfrm>
            <a:custGeom>
              <a:avLst/>
              <a:gdLst>
                <a:gd name="T0" fmla="*/ 16 w 92"/>
                <a:gd name="T1" fmla="*/ 12 h 103"/>
                <a:gd name="T2" fmla="*/ 47 w 92"/>
                <a:gd name="T3" fmla="*/ 68 h 103"/>
                <a:gd name="T4" fmla="*/ 75 w 92"/>
                <a:gd name="T5" fmla="*/ 98 h 103"/>
                <a:gd name="T6" fmla="*/ 75 w 92"/>
                <a:gd name="T7" fmla="*/ 46 h 103"/>
                <a:gd name="T8" fmla="*/ 16 w 92"/>
                <a:gd name="T9" fmla="*/ 12 h 103"/>
              </a:gdLst>
              <a:ahLst/>
              <a:cxnLst>
                <a:cxn ang="0">
                  <a:pos x="T0" y="T1"/>
                </a:cxn>
                <a:cxn ang="0">
                  <a:pos x="T2" y="T3"/>
                </a:cxn>
                <a:cxn ang="0">
                  <a:pos x="T4" y="T5"/>
                </a:cxn>
                <a:cxn ang="0">
                  <a:pos x="T6" y="T7"/>
                </a:cxn>
                <a:cxn ang="0">
                  <a:pos x="T8" y="T9"/>
                </a:cxn>
              </a:cxnLst>
              <a:rect l="0" t="0" r="r" b="b"/>
              <a:pathLst>
                <a:path w="92" h="103">
                  <a:moveTo>
                    <a:pt x="16" y="12"/>
                  </a:moveTo>
                  <a:cubicBezTo>
                    <a:pt x="0" y="21"/>
                    <a:pt x="32" y="49"/>
                    <a:pt x="47" y="68"/>
                  </a:cubicBezTo>
                  <a:cubicBezTo>
                    <a:pt x="60" y="84"/>
                    <a:pt x="66" y="103"/>
                    <a:pt x="75" y="98"/>
                  </a:cubicBezTo>
                  <a:cubicBezTo>
                    <a:pt x="92" y="88"/>
                    <a:pt x="85" y="68"/>
                    <a:pt x="75" y="46"/>
                  </a:cubicBezTo>
                  <a:cubicBezTo>
                    <a:pt x="65" y="24"/>
                    <a:pt x="32" y="0"/>
                    <a:pt x="16" y="12"/>
                  </a:cubicBezTo>
                  <a:close/>
                </a:path>
              </a:pathLst>
            </a:custGeom>
            <a:solidFill>
              <a:srgbClr val="74C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51" name="Freeform 150"/>
            <p:cNvSpPr>
              <a:spLocks/>
            </p:cNvSpPr>
            <p:nvPr/>
          </p:nvSpPr>
          <p:spPr bwMode="auto">
            <a:xfrm>
              <a:off x="4391025" y="2346325"/>
              <a:ext cx="173038" cy="274637"/>
            </a:xfrm>
            <a:custGeom>
              <a:avLst/>
              <a:gdLst>
                <a:gd name="T0" fmla="*/ 37 w 46"/>
                <a:gd name="T1" fmla="*/ 15 h 73"/>
                <a:gd name="T2" fmla="*/ 26 w 46"/>
                <a:gd name="T3" fmla="*/ 72 h 73"/>
                <a:gd name="T4" fmla="*/ 7 w 46"/>
                <a:gd name="T5" fmla="*/ 70 h 73"/>
                <a:gd name="T6" fmla="*/ 8 w 46"/>
                <a:gd name="T7" fmla="*/ 17 h 73"/>
                <a:gd name="T8" fmla="*/ 37 w 46"/>
                <a:gd name="T9" fmla="*/ 15 h 73"/>
              </a:gdLst>
              <a:ahLst/>
              <a:cxnLst>
                <a:cxn ang="0">
                  <a:pos x="T0" y="T1"/>
                </a:cxn>
                <a:cxn ang="0">
                  <a:pos x="T2" y="T3"/>
                </a:cxn>
                <a:cxn ang="0">
                  <a:pos x="T4" y="T5"/>
                </a:cxn>
                <a:cxn ang="0">
                  <a:pos x="T6" y="T7"/>
                </a:cxn>
                <a:cxn ang="0">
                  <a:pos x="T8" y="T9"/>
                </a:cxn>
              </a:cxnLst>
              <a:rect l="0" t="0" r="r" b="b"/>
              <a:pathLst>
                <a:path w="46" h="73">
                  <a:moveTo>
                    <a:pt x="37" y="15"/>
                  </a:moveTo>
                  <a:cubicBezTo>
                    <a:pt x="46" y="32"/>
                    <a:pt x="37" y="60"/>
                    <a:pt x="26" y="72"/>
                  </a:cubicBezTo>
                  <a:cubicBezTo>
                    <a:pt x="19" y="73"/>
                    <a:pt x="13" y="72"/>
                    <a:pt x="7" y="70"/>
                  </a:cubicBezTo>
                  <a:cubicBezTo>
                    <a:pt x="4" y="48"/>
                    <a:pt x="0" y="34"/>
                    <a:pt x="8" y="17"/>
                  </a:cubicBezTo>
                  <a:cubicBezTo>
                    <a:pt x="15" y="2"/>
                    <a:pt x="29" y="0"/>
                    <a:pt x="37" y="15"/>
                  </a:cubicBezTo>
                  <a:close/>
                </a:path>
              </a:pathLst>
            </a:custGeom>
            <a:solidFill>
              <a:srgbClr val="74C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52" name="Freeform 151"/>
            <p:cNvSpPr>
              <a:spLocks/>
            </p:cNvSpPr>
            <p:nvPr/>
          </p:nvSpPr>
          <p:spPr bwMode="auto">
            <a:xfrm>
              <a:off x="4410075" y="2598738"/>
              <a:ext cx="82550" cy="58737"/>
            </a:xfrm>
            <a:custGeom>
              <a:avLst/>
              <a:gdLst>
                <a:gd name="T0" fmla="*/ 20 w 22"/>
                <a:gd name="T1" fmla="*/ 13 h 16"/>
                <a:gd name="T2" fmla="*/ 0 w 22"/>
                <a:gd name="T3" fmla="*/ 9 h 16"/>
                <a:gd name="T4" fmla="*/ 2 w 22"/>
                <a:gd name="T5" fmla="*/ 0 h 16"/>
                <a:gd name="T6" fmla="*/ 22 w 22"/>
                <a:gd name="T7" fmla="*/ 3 h 16"/>
                <a:gd name="T8" fmla="*/ 20 w 22"/>
                <a:gd name="T9" fmla="*/ 13 h 16"/>
              </a:gdLst>
              <a:ahLst/>
              <a:cxnLst>
                <a:cxn ang="0">
                  <a:pos x="T0" y="T1"/>
                </a:cxn>
                <a:cxn ang="0">
                  <a:pos x="T2" y="T3"/>
                </a:cxn>
                <a:cxn ang="0">
                  <a:pos x="T4" y="T5"/>
                </a:cxn>
                <a:cxn ang="0">
                  <a:pos x="T6" y="T7"/>
                </a:cxn>
                <a:cxn ang="0">
                  <a:pos x="T8" y="T9"/>
                </a:cxn>
              </a:cxnLst>
              <a:rect l="0" t="0" r="r" b="b"/>
              <a:pathLst>
                <a:path w="22" h="16">
                  <a:moveTo>
                    <a:pt x="20" y="13"/>
                  </a:moveTo>
                  <a:cubicBezTo>
                    <a:pt x="13" y="16"/>
                    <a:pt x="7" y="16"/>
                    <a:pt x="0" y="9"/>
                  </a:cubicBezTo>
                  <a:cubicBezTo>
                    <a:pt x="1" y="6"/>
                    <a:pt x="1" y="3"/>
                    <a:pt x="2" y="0"/>
                  </a:cubicBezTo>
                  <a:cubicBezTo>
                    <a:pt x="9" y="1"/>
                    <a:pt x="15" y="2"/>
                    <a:pt x="22" y="3"/>
                  </a:cubicBezTo>
                  <a:cubicBezTo>
                    <a:pt x="21" y="7"/>
                    <a:pt x="21" y="10"/>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53" name="Freeform 152"/>
            <p:cNvSpPr>
              <a:spLocks/>
            </p:cNvSpPr>
            <p:nvPr/>
          </p:nvSpPr>
          <p:spPr bwMode="auto">
            <a:xfrm>
              <a:off x="4151313" y="2338388"/>
              <a:ext cx="555625" cy="409575"/>
            </a:xfrm>
            <a:custGeom>
              <a:avLst/>
              <a:gdLst>
                <a:gd name="T0" fmla="*/ 350 w 350"/>
                <a:gd name="T1" fmla="*/ 43 h 258"/>
                <a:gd name="T2" fmla="*/ 21 w 350"/>
                <a:gd name="T3" fmla="*/ 0 h 258"/>
                <a:gd name="T4" fmla="*/ 0 w 350"/>
                <a:gd name="T5" fmla="*/ 216 h 258"/>
                <a:gd name="T6" fmla="*/ 327 w 350"/>
                <a:gd name="T7" fmla="*/ 258 h 258"/>
                <a:gd name="T8" fmla="*/ 350 w 350"/>
                <a:gd name="T9" fmla="*/ 43 h 258"/>
              </a:gdLst>
              <a:ahLst/>
              <a:cxnLst>
                <a:cxn ang="0">
                  <a:pos x="T0" y="T1"/>
                </a:cxn>
                <a:cxn ang="0">
                  <a:pos x="T2" y="T3"/>
                </a:cxn>
                <a:cxn ang="0">
                  <a:pos x="T4" y="T5"/>
                </a:cxn>
                <a:cxn ang="0">
                  <a:pos x="T6" y="T7"/>
                </a:cxn>
                <a:cxn ang="0">
                  <a:pos x="T8" y="T9"/>
                </a:cxn>
              </a:cxnLst>
              <a:rect l="0" t="0" r="r" b="b"/>
              <a:pathLst>
                <a:path w="350" h="258">
                  <a:moveTo>
                    <a:pt x="350" y="43"/>
                  </a:moveTo>
                  <a:lnTo>
                    <a:pt x="21" y="0"/>
                  </a:lnTo>
                  <a:lnTo>
                    <a:pt x="0" y="216"/>
                  </a:lnTo>
                  <a:lnTo>
                    <a:pt x="327" y="258"/>
                  </a:lnTo>
                  <a:lnTo>
                    <a:pt x="350" y="43"/>
                  </a:lnTo>
                  <a:close/>
                </a:path>
              </a:pathLst>
            </a:custGeom>
            <a:solidFill>
              <a:srgbClr val="4D58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54" name="Freeform 153"/>
            <p:cNvSpPr>
              <a:spLocks/>
            </p:cNvSpPr>
            <p:nvPr/>
          </p:nvSpPr>
          <p:spPr bwMode="auto">
            <a:xfrm>
              <a:off x="4143375" y="2338388"/>
              <a:ext cx="563563" cy="203200"/>
            </a:xfrm>
            <a:custGeom>
              <a:avLst/>
              <a:gdLst>
                <a:gd name="T0" fmla="*/ 355 w 355"/>
                <a:gd name="T1" fmla="*/ 43 h 128"/>
                <a:gd name="T2" fmla="*/ 26 w 355"/>
                <a:gd name="T3" fmla="*/ 0 h 128"/>
                <a:gd name="T4" fmla="*/ 0 w 355"/>
                <a:gd name="T5" fmla="*/ 83 h 128"/>
                <a:gd name="T6" fmla="*/ 327 w 355"/>
                <a:gd name="T7" fmla="*/ 128 h 128"/>
                <a:gd name="T8" fmla="*/ 355 w 355"/>
                <a:gd name="T9" fmla="*/ 43 h 128"/>
              </a:gdLst>
              <a:ahLst/>
              <a:cxnLst>
                <a:cxn ang="0">
                  <a:pos x="T0" y="T1"/>
                </a:cxn>
                <a:cxn ang="0">
                  <a:pos x="T2" y="T3"/>
                </a:cxn>
                <a:cxn ang="0">
                  <a:pos x="T4" y="T5"/>
                </a:cxn>
                <a:cxn ang="0">
                  <a:pos x="T6" y="T7"/>
                </a:cxn>
                <a:cxn ang="0">
                  <a:pos x="T8" y="T9"/>
                </a:cxn>
              </a:cxnLst>
              <a:rect l="0" t="0" r="r" b="b"/>
              <a:pathLst>
                <a:path w="355" h="128">
                  <a:moveTo>
                    <a:pt x="355" y="43"/>
                  </a:moveTo>
                  <a:lnTo>
                    <a:pt x="26" y="0"/>
                  </a:lnTo>
                  <a:lnTo>
                    <a:pt x="0" y="83"/>
                  </a:lnTo>
                  <a:lnTo>
                    <a:pt x="327" y="128"/>
                  </a:lnTo>
                  <a:lnTo>
                    <a:pt x="355" y="43"/>
                  </a:lnTo>
                  <a:close/>
                </a:path>
              </a:pathLst>
            </a:custGeom>
            <a:solidFill>
              <a:srgbClr val="32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55" name="Freeform 154"/>
            <p:cNvSpPr>
              <a:spLocks/>
            </p:cNvSpPr>
            <p:nvPr/>
          </p:nvSpPr>
          <p:spPr bwMode="auto">
            <a:xfrm>
              <a:off x="4421188" y="2706688"/>
              <a:ext cx="19050" cy="34925"/>
            </a:xfrm>
            <a:custGeom>
              <a:avLst/>
              <a:gdLst>
                <a:gd name="T0" fmla="*/ 3 w 5"/>
                <a:gd name="T1" fmla="*/ 0 h 9"/>
                <a:gd name="T2" fmla="*/ 5 w 5"/>
                <a:gd name="T3" fmla="*/ 5 h 9"/>
                <a:gd name="T4" fmla="*/ 2 w 5"/>
                <a:gd name="T5" fmla="*/ 9 h 9"/>
                <a:gd name="T6" fmla="*/ 1 w 5"/>
                <a:gd name="T7" fmla="*/ 4 h 9"/>
                <a:gd name="T8" fmla="*/ 3 w 5"/>
                <a:gd name="T9" fmla="*/ 0 h 9"/>
              </a:gdLst>
              <a:ahLst/>
              <a:cxnLst>
                <a:cxn ang="0">
                  <a:pos x="T0" y="T1"/>
                </a:cxn>
                <a:cxn ang="0">
                  <a:pos x="T2" y="T3"/>
                </a:cxn>
                <a:cxn ang="0">
                  <a:pos x="T4" y="T5"/>
                </a:cxn>
                <a:cxn ang="0">
                  <a:pos x="T6" y="T7"/>
                </a:cxn>
                <a:cxn ang="0">
                  <a:pos x="T8" y="T9"/>
                </a:cxn>
              </a:cxnLst>
              <a:rect l="0" t="0" r="r" b="b"/>
              <a:pathLst>
                <a:path w="5" h="9">
                  <a:moveTo>
                    <a:pt x="3" y="0"/>
                  </a:moveTo>
                  <a:cubicBezTo>
                    <a:pt x="4" y="0"/>
                    <a:pt x="5" y="2"/>
                    <a:pt x="5" y="5"/>
                  </a:cubicBezTo>
                  <a:cubicBezTo>
                    <a:pt x="4" y="7"/>
                    <a:pt x="3" y="9"/>
                    <a:pt x="2" y="9"/>
                  </a:cubicBezTo>
                  <a:cubicBezTo>
                    <a:pt x="1" y="9"/>
                    <a:pt x="0" y="7"/>
                    <a:pt x="1" y="4"/>
                  </a:cubicBezTo>
                  <a:cubicBezTo>
                    <a:pt x="1" y="2"/>
                    <a:pt x="2" y="0"/>
                    <a:pt x="3" y="0"/>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56" name="Freeform 155"/>
            <p:cNvSpPr>
              <a:spLocks/>
            </p:cNvSpPr>
            <p:nvPr/>
          </p:nvSpPr>
          <p:spPr bwMode="auto">
            <a:xfrm>
              <a:off x="4410075" y="2703513"/>
              <a:ext cx="15875" cy="38100"/>
            </a:xfrm>
            <a:custGeom>
              <a:avLst/>
              <a:gdLst>
                <a:gd name="T0" fmla="*/ 3 w 4"/>
                <a:gd name="T1" fmla="*/ 0 h 10"/>
                <a:gd name="T2" fmla="*/ 4 w 4"/>
                <a:gd name="T3" fmla="*/ 5 h 10"/>
                <a:gd name="T4" fmla="*/ 2 w 4"/>
                <a:gd name="T5" fmla="*/ 10 h 10"/>
                <a:gd name="T6" fmla="*/ 0 w 4"/>
                <a:gd name="T7" fmla="*/ 5 h 10"/>
                <a:gd name="T8" fmla="*/ 3 w 4"/>
                <a:gd name="T9" fmla="*/ 0 h 10"/>
              </a:gdLst>
              <a:ahLst/>
              <a:cxnLst>
                <a:cxn ang="0">
                  <a:pos x="T0" y="T1"/>
                </a:cxn>
                <a:cxn ang="0">
                  <a:pos x="T2" y="T3"/>
                </a:cxn>
                <a:cxn ang="0">
                  <a:pos x="T4" y="T5"/>
                </a:cxn>
                <a:cxn ang="0">
                  <a:pos x="T6" y="T7"/>
                </a:cxn>
                <a:cxn ang="0">
                  <a:pos x="T8" y="T9"/>
                </a:cxn>
              </a:cxnLst>
              <a:rect l="0" t="0" r="r" b="b"/>
              <a:pathLst>
                <a:path w="4" h="10">
                  <a:moveTo>
                    <a:pt x="3" y="0"/>
                  </a:moveTo>
                  <a:cubicBezTo>
                    <a:pt x="4" y="1"/>
                    <a:pt x="4" y="3"/>
                    <a:pt x="4" y="5"/>
                  </a:cubicBezTo>
                  <a:cubicBezTo>
                    <a:pt x="4" y="8"/>
                    <a:pt x="3" y="10"/>
                    <a:pt x="2" y="10"/>
                  </a:cubicBezTo>
                  <a:cubicBezTo>
                    <a:pt x="0" y="10"/>
                    <a:pt x="0" y="8"/>
                    <a:pt x="0" y="5"/>
                  </a:cubicBezTo>
                  <a:cubicBezTo>
                    <a:pt x="0" y="2"/>
                    <a:pt x="2" y="0"/>
                    <a:pt x="3" y="0"/>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57" name="Freeform 156"/>
            <p:cNvSpPr>
              <a:spLocks/>
            </p:cNvSpPr>
            <p:nvPr/>
          </p:nvSpPr>
          <p:spPr bwMode="auto">
            <a:xfrm>
              <a:off x="4437063" y="2711450"/>
              <a:ext cx="14288" cy="33337"/>
            </a:xfrm>
            <a:custGeom>
              <a:avLst/>
              <a:gdLst>
                <a:gd name="T0" fmla="*/ 3 w 4"/>
                <a:gd name="T1" fmla="*/ 0 h 9"/>
                <a:gd name="T2" fmla="*/ 4 w 4"/>
                <a:gd name="T3" fmla="*/ 5 h 9"/>
                <a:gd name="T4" fmla="*/ 1 w 4"/>
                <a:gd name="T5" fmla="*/ 9 h 9"/>
                <a:gd name="T6" fmla="*/ 0 w 4"/>
                <a:gd name="T7" fmla="*/ 4 h 9"/>
                <a:gd name="T8" fmla="*/ 3 w 4"/>
                <a:gd name="T9" fmla="*/ 0 h 9"/>
              </a:gdLst>
              <a:ahLst/>
              <a:cxnLst>
                <a:cxn ang="0">
                  <a:pos x="T0" y="T1"/>
                </a:cxn>
                <a:cxn ang="0">
                  <a:pos x="T2" y="T3"/>
                </a:cxn>
                <a:cxn ang="0">
                  <a:pos x="T4" y="T5"/>
                </a:cxn>
                <a:cxn ang="0">
                  <a:pos x="T6" y="T7"/>
                </a:cxn>
                <a:cxn ang="0">
                  <a:pos x="T8" y="T9"/>
                </a:cxn>
              </a:cxnLst>
              <a:rect l="0" t="0" r="r" b="b"/>
              <a:pathLst>
                <a:path w="4" h="9">
                  <a:moveTo>
                    <a:pt x="3" y="0"/>
                  </a:moveTo>
                  <a:cubicBezTo>
                    <a:pt x="4" y="0"/>
                    <a:pt x="4" y="2"/>
                    <a:pt x="4" y="5"/>
                  </a:cubicBezTo>
                  <a:cubicBezTo>
                    <a:pt x="4" y="7"/>
                    <a:pt x="3" y="9"/>
                    <a:pt x="1" y="9"/>
                  </a:cubicBezTo>
                  <a:cubicBezTo>
                    <a:pt x="0" y="9"/>
                    <a:pt x="0" y="7"/>
                    <a:pt x="0" y="4"/>
                  </a:cubicBezTo>
                  <a:cubicBezTo>
                    <a:pt x="0" y="2"/>
                    <a:pt x="2" y="0"/>
                    <a:pt x="3" y="0"/>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58" name="Freeform 157"/>
            <p:cNvSpPr>
              <a:spLocks/>
            </p:cNvSpPr>
            <p:nvPr/>
          </p:nvSpPr>
          <p:spPr bwMode="auto">
            <a:xfrm>
              <a:off x="4140200" y="2033588"/>
              <a:ext cx="127000" cy="150812"/>
            </a:xfrm>
            <a:custGeom>
              <a:avLst/>
              <a:gdLst>
                <a:gd name="T0" fmla="*/ 4 w 80"/>
                <a:gd name="T1" fmla="*/ 95 h 95"/>
                <a:gd name="T2" fmla="*/ 80 w 80"/>
                <a:gd name="T3" fmla="*/ 90 h 95"/>
                <a:gd name="T4" fmla="*/ 75 w 80"/>
                <a:gd name="T5" fmla="*/ 0 h 95"/>
                <a:gd name="T6" fmla="*/ 0 w 80"/>
                <a:gd name="T7" fmla="*/ 5 h 95"/>
                <a:gd name="T8" fmla="*/ 4 w 80"/>
                <a:gd name="T9" fmla="*/ 95 h 95"/>
              </a:gdLst>
              <a:ahLst/>
              <a:cxnLst>
                <a:cxn ang="0">
                  <a:pos x="T0" y="T1"/>
                </a:cxn>
                <a:cxn ang="0">
                  <a:pos x="T2" y="T3"/>
                </a:cxn>
                <a:cxn ang="0">
                  <a:pos x="T4" y="T5"/>
                </a:cxn>
                <a:cxn ang="0">
                  <a:pos x="T6" y="T7"/>
                </a:cxn>
                <a:cxn ang="0">
                  <a:pos x="T8" y="T9"/>
                </a:cxn>
              </a:cxnLst>
              <a:rect l="0" t="0" r="r" b="b"/>
              <a:pathLst>
                <a:path w="80" h="95">
                  <a:moveTo>
                    <a:pt x="4" y="95"/>
                  </a:moveTo>
                  <a:lnTo>
                    <a:pt x="80" y="90"/>
                  </a:lnTo>
                  <a:lnTo>
                    <a:pt x="75" y="0"/>
                  </a:lnTo>
                  <a:lnTo>
                    <a:pt x="0" y="5"/>
                  </a:lnTo>
                  <a:lnTo>
                    <a:pt x="4" y="95"/>
                  </a:lnTo>
                  <a:close/>
                </a:path>
              </a:pathLst>
            </a:custGeom>
            <a:solidFill>
              <a:srgbClr val="EAC9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59" name="Freeform 158"/>
            <p:cNvSpPr>
              <a:spLocks/>
            </p:cNvSpPr>
            <p:nvPr/>
          </p:nvSpPr>
          <p:spPr bwMode="auto">
            <a:xfrm>
              <a:off x="4071938" y="3352800"/>
              <a:ext cx="323850" cy="200025"/>
            </a:xfrm>
            <a:custGeom>
              <a:avLst/>
              <a:gdLst>
                <a:gd name="T0" fmla="*/ 35 w 86"/>
                <a:gd name="T1" fmla="*/ 6 h 53"/>
                <a:gd name="T2" fmla="*/ 5 w 86"/>
                <a:gd name="T3" fmla="*/ 5 h 53"/>
                <a:gd name="T4" fmla="*/ 19 w 86"/>
                <a:gd name="T5" fmla="*/ 33 h 53"/>
                <a:gd name="T6" fmla="*/ 74 w 86"/>
                <a:gd name="T7" fmla="*/ 47 h 53"/>
                <a:gd name="T8" fmla="*/ 79 w 86"/>
                <a:gd name="T9" fmla="*/ 18 h 53"/>
                <a:gd name="T10" fmla="*/ 35 w 86"/>
                <a:gd name="T11" fmla="*/ 6 h 53"/>
              </a:gdLst>
              <a:ahLst/>
              <a:cxnLst>
                <a:cxn ang="0">
                  <a:pos x="T0" y="T1"/>
                </a:cxn>
                <a:cxn ang="0">
                  <a:pos x="T2" y="T3"/>
                </a:cxn>
                <a:cxn ang="0">
                  <a:pos x="T4" y="T5"/>
                </a:cxn>
                <a:cxn ang="0">
                  <a:pos x="T6" y="T7"/>
                </a:cxn>
                <a:cxn ang="0">
                  <a:pos x="T8" y="T9"/>
                </a:cxn>
                <a:cxn ang="0">
                  <a:pos x="T10" y="T11"/>
                </a:cxn>
              </a:cxnLst>
              <a:rect l="0" t="0" r="r" b="b"/>
              <a:pathLst>
                <a:path w="86" h="53">
                  <a:moveTo>
                    <a:pt x="35" y="6"/>
                  </a:moveTo>
                  <a:cubicBezTo>
                    <a:pt x="28" y="4"/>
                    <a:pt x="11" y="0"/>
                    <a:pt x="5" y="5"/>
                  </a:cubicBezTo>
                  <a:cubicBezTo>
                    <a:pt x="0" y="10"/>
                    <a:pt x="1" y="25"/>
                    <a:pt x="19" y="33"/>
                  </a:cubicBezTo>
                  <a:cubicBezTo>
                    <a:pt x="26" y="36"/>
                    <a:pt x="54" y="53"/>
                    <a:pt x="74" y="47"/>
                  </a:cubicBezTo>
                  <a:cubicBezTo>
                    <a:pt x="85" y="43"/>
                    <a:pt x="86" y="27"/>
                    <a:pt x="79" y="18"/>
                  </a:cubicBezTo>
                  <a:cubicBezTo>
                    <a:pt x="73" y="10"/>
                    <a:pt x="51" y="12"/>
                    <a:pt x="35"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60" name="Freeform 159"/>
            <p:cNvSpPr>
              <a:spLocks/>
            </p:cNvSpPr>
            <p:nvPr/>
          </p:nvSpPr>
          <p:spPr bwMode="auto">
            <a:xfrm>
              <a:off x="4083050" y="3357563"/>
              <a:ext cx="301625" cy="168275"/>
            </a:xfrm>
            <a:custGeom>
              <a:avLst/>
              <a:gdLst>
                <a:gd name="T0" fmla="*/ 32 w 80"/>
                <a:gd name="T1" fmla="*/ 7 h 45"/>
                <a:gd name="T2" fmla="*/ 2 w 80"/>
                <a:gd name="T3" fmla="*/ 5 h 45"/>
                <a:gd name="T4" fmla="*/ 0 w 80"/>
                <a:gd name="T5" fmla="*/ 10 h 45"/>
                <a:gd name="T6" fmla="*/ 16 w 80"/>
                <a:gd name="T7" fmla="*/ 26 h 45"/>
                <a:gd name="T8" fmla="*/ 71 w 80"/>
                <a:gd name="T9" fmla="*/ 40 h 45"/>
                <a:gd name="T10" fmla="*/ 80 w 80"/>
                <a:gd name="T11" fmla="*/ 29 h 45"/>
                <a:gd name="T12" fmla="*/ 76 w 80"/>
                <a:gd name="T13" fmla="*/ 19 h 45"/>
                <a:gd name="T14" fmla="*/ 32 w 80"/>
                <a:gd name="T15" fmla="*/ 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45">
                  <a:moveTo>
                    <a:pt x="32" y="7"/>
                  </a:moveTo>
                  <a:cubicBezTo>
                    <a:pt x="25" y="4"/>
                    <a:pt x="8" y="0"/>
                    <a:pt x="2" y="5"/>
                  </a:cubicBezTo>
                  <a:cubicBezTo>
                    <a:pt x="1" y="7"/>
                    <a:pt x="0" y="8"/>
                    <a:pt x="0" y="10"/>
                  </a:cubicBezTo>
                  <a:cubicBezTo>
                    <a:pt x="1" y="16"/>
                    <a:pt x="6" y="22"/>
                    <a:pt x="16" y="26"/>
                  </a:cubicBezTo>
                  <a:cubicBezTo>
                    <a:pt x="23" y="29"/>
                    <a:pt x="51" y="45"/>
                    <a:pt x="71" y="40"/>
                  </a:cubicBezTo>
                  <a:cubicBezTo>
                    <a:pt x="76" y="39"/>
                    <a:pt x="79" y="34"/>
                    <a:pt x="80" y="29"/>
                  </a:cubicBezTo>
                  <a:cubicBezTo>
                    <a:pt x="80" y="25"/>
                    <a:pt x="78" y="22"/>
                    <a:pt x="76" y="19"/>
                  </a:cubicBezTo>
                  <a:cubicBezTo>
                    <a:pt x="70" y="10"/>
                    <a:pt x="48" y="13"/>
                    <a:pt x="32" y="7"/>
                  </a:cubicBezTo>
                  <a:close/>
                </a:path>
              </a:pathLst>
            </a:custGeom>
            <a:solidFill>
              <a:srgbClr val="CB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61" name="Freeform 160"/>
            <p:cNvSpPr>
              <a:spLocks/>
            </p:cNvSpPr>
            <p:nvPr/>
          </p:nvSpPr>
          <p:spPr bwMode="auto">
            <a:xfrm>
              <a:off x="4181475" y="2522538"/>
              <a:ext cx="231775" cy="989012"/>
            </a:xfrm>
            <a:custGeom>
              <a:avLst/>
              <a:gdLst>
                <a:gd name="T0" fmla="*/ 50 w 62"/>
                <a:gd name="T1" fmla="*/ 12 h 263"/>
                <a:gd name="T2" fmla="*/ 61 w 62"/>
                <a:gd name="T3" fmla="*/ 55 h 263"/>
                <a:gd name="T4" fmla="*/ 55 w 62"/>
                <a:gd name="T5" fmla="*/ 155 h 263"/>
                <a:gd name="T6" fmla="*/ 54 w 62"/>
                <a:gd name="T7" fmla="*/ 245 h 263"/>
                <a:gd name="T8" fmla="*/ 7 w 62"/>
                <a:gd name="T9" fmla="*/ 245 h 263"/>
                <a:gd name="T10" fmla="*/ 5 w 62"/>
                <a:gd name="T11" fmla="*/ 200 h 263"/>
                <a:gd name="T12" fmla="*/ 4 w 62"/>
                <a:gd name="T13" fmla="*/ 38 h 263"/>
                <a:gd name="T14" fmla="*/ 50 w 62"/>
                <a:gd name="T15" fmla="*/ 12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263">
                  <a:moveTo>
                    <a:pt x="50" y="12"/>
                  </a:moveTo>
                  <a:cubicBezTo>
                    <a:pt x="59" y="20"/>
                    <a:pt x="62" y="48"/>
                    <a:pt x="61" y="55"/>
                  </a:cubicBezTo>
                  <a:cubicBezTo>
                    <a:pt x="60" y="94"/>
                    <a:pt x="53" y="131"/>
                    <a:pt x="55" y="155"/>
                  </a:cubicBezTo>
                  <a:cubicBezTo>
                    <a:pt x="58" y="184"/>
                    <a:pt x="56" y="238"/>
                    <a:pt x="54" y="245"/>
                  </a:cubicBezTo>
                  <a:cubicBezTo>
                    <a:pt x="48" y="256"/>
                    <a:pt x="28" y="263"/>
                    <a:pt x="7" y="245"/>
                  </a:cubicBezTo>
                  <a:cubicBezTo>
                    <a:pt x="7" y="245"/>
                    <a:pt x="6" y="227"/>
                    <a:pt x="5" y="200"/>
                  </a:cubicBezTo>
                  <a:cubicBezTo>
                    <a:pt x="3" y="175"/>
                    <a:pt x="4" y="78"/>
                    <a:pt x="4" y="38"/>
                  </a:cubicBezTo>
                  <a:cubicBezTo>
                    <a:pt x="17" y="30"/>
                    <a:pt x="0" y="0"/>
                    <a:pt x="50" y="12"/>
                  </a:cubicBezTo>
                  <a:close/>
                </a:path>
              </a:pathLst>
            </a:custGeom>
            <a:solidFill>
              <a:srgbClr val="416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62" name="Freeform 161"/>
            <p:cNvSpPr>
              <a:spLocks/>
            </p:cNvSpPr>
            <p:nvPr/>
          </p:nvSpPr>
          <p:spPr bwMode="auto">
            <a:xfrm>
              <a:off x="3898900" y="3448050"/>
              <a:ext cx="323850" cy="195262"/>
            </a:xfrm>
            <a:custGeom>
              <a:avLst/>
              <a:gdLst>
                <a:gd name="T0" fmla="*/ 35 w 86"/>
                <a:gd name="T1" fmla="*/ 7 h 52"/>
                <a:gd name="T2" fmla="*/ 5 w 86"/>
                <a:gd name="T3" fmla="*/ 6 h 52"/>
                <a:gd name="T4" fmla="*/ 19 w 86"/>
                <a:gd name="T5" fmla="*/ 33 h 52"/>
                <a:gd name="T6" fmla="*/ 74 w 86"/>
                <a:gd name="T7" fmla="*/ 47 h 52"/>
                <a:gd name="T8" fmla="*/ 79 w 86"/>
                <a:gd name="T9" fmla="*/ 19 h 52"/>
                <a:gd name="T10" fmla="*/ 35 w 86"/>
                <a:gd name="T11" fmla="*/ 7 h 52"/>
              </a:gdLst>
              <a:ahLst/>
              <a:cxnLst>
                <a:cxn ang="0">
                  <a:pos x="T0" y="T1"/>
                </a:cxn>
                <a:cxn ang="0">
                  <a:pos x="T2" y="T3"/>
                </a:cxn>
                <a:cxn ang="0">
                  <a:pos x="T4" y="T5"/>
                </a:cxn>
                <a:cxn ang="0">
                  <a:pos x="T6" y="T7"/>
                </a:cxn>
                <a:cxn ang="0">
                  <a:pos x="T8" y="T9"/>
                </a:cxn>
                <a:cxn ang="0">
                  <a:pos x="T10" y="T11"/>
                </a:cxn>
              </a:cxnLst>
              <a:rect l="0" t="0" r="r" b="b"/>
              <a:pathLst>
                <a:path w="86" h="52">
                  <a:moveTo>
                    <a:pt x="35" y="7"/>
                  </a:moveTo>
                  <a:cubicBezTo>
                    <a:pt x="28" y="4"/>
                    <a:pt x="11" y="0"/>
                    <a:pt x="5" y="6"/>
                  </a:cubicBezTo>
                  <a:cubicBezTo>
                    <a:pt x="0" y="11"/>
                    <a:pt x="1" y="26"/>
                    <a:pt x="19" y="33"/>
                  </a:cubicBezTo>
                  <a:cubicBezTo>
                    <a:pt x="26" y="36"/>
                    <a:pt x="54" y="52"/>
                    <a:pt x="74" y="47"/>
                  </a:cubicBezTo>
                  <a:cubicBezTo>
                    <a:pt x="85" y="44"/>
                    <a:pt x="86" y="28"/>
                    <a:pt x="79" y="19"/>
                  </a:cubicBezTo>
                  <a:cubicBezTo>
                    <a:pt x="73" y="10"/>
                    <a:pt x="51" y="13"/>
                    <a:pt x="35"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63" name="Freeform 162"/>
            <p:cNvSpPr>
              <a:spLocks/>
            </p:cNvSpPr>
            <p:nvPr/>
          </p:nvSpPr>
          <p:spPr bwMode="auto">
            <a:xfrm>
              <a:off x="3910013" y="3448050"/>
              <a:ext cx="301625" cy="168275"/>
            </a:xfrm>
            <a:custGeom>
              <a:avLst/>
              <a:gdLst>
                <a:gd name="T0" fmla="*/ 32 w 80"/>
                <a:gd name="T1" fmla="*/ 7 h 45"/>
                <a:gd name="T2" fmla="*/ 2 w 80"/>
                <a:gd name="T3" fmla="*/ 6 h 45"/>
                <a:gd name="T4" fmla="*/ 0 w 80"/>
                <a:gd name="T5" fmla="*/ 10 h 45"/>
                <a:gd name="T6" fmla="*/ 16 w 80"/>
                <a:gd name="T7" fmla="*/ 26 h 45"/>
                <a:gd name="T8" fmla="*/ 71 w 80"/>
                <a:gd name="T9" fmla="*/ 40 h 45"/>
                <a:gd name="T10" fmla="*/ 80 w 80"/>
                <a:gd name="T11" fmla="*/ 29 h 45"/>
                <a:gd name="T12" fmla="*/ 76 w 80"/>
                <a:gd name="T13" fmla="*/ 19 h 45"/>
                <a:gd name="T14" fmla="*/ 32 w 80"/>
                <a:gd name="T15" fmla="*/ 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45">
                  <a:moveTo>
                    <a:pt x="32" y="7"/>
                  </a:moveTo>
                  <a:cubicBezTo>
                    <a:pt x="25" y="4"/>
                    <a:pt x="8" y="0"/>
                    <a:pt x="2" y="6"/>
                  </a:cubicBezTo>
                  <a:cubicBezTo>
                    <a:pt x="1" y="7"/>
                    <a:pt x="0" y="8"/>
                    <a:pt x="0" y="10"/>
                  </a:cubicBezTo>
                  <a:cubicBezTo>
                    <a:pt x="1" y="16"/>
                    <a:pt x="6" y="22"/>
                    <a:pt x="16" y="26"/>
                  </a:cubicBezTo>
                  <a:cubicBezTo>
                    <a:pt x="23" y="30"/>
                    <a:pt x="51" y="45"/>
                    <a:pt x="71" y="40"/>
                  </a:cubicBezTo>
                  <a:cubicBezTo>
                    <a:pt x="77" y="39"/>
                    <a:pt x="79" y="34"/>
                    <a:pt x="80" y="29"/>
                  </a:cubicBezTo>
                  <a:cubicBezTo>
                    <a:pt x="80" y="25"/>
                    <a:pt x="78" y="22"/>
                    <a:pt x="76" y="19"/>
                  </a:cubicBezTo>
                  <a:cubicBezTo>
                    <a:pt x="70" y="10"/>
                    <a:pt x="48" y="13"/>
                    <a:pt x="32" y="7"/>
                  </a:cubicBezTo>
                  <a:close/>
                </a:path>
              </a:pathLst>
            </a:custGeom>
            <a:solidFill>
              <a:srgbClr val="CB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64" name="Line 92"/>
            <p:cNvSpPr>
              <a:spLocks noChangeShapeType="1"/>
            </p:cNvSpPr>
            <p:nvPr/>
          </p:nvSpPr>
          <p:spPr bwMode="auto">
            <a:xfrm>
              <a:off x="3984625" y="3465513"/>
              <a:ext cx="0" cy="57150"/>
            </a:xfrm>
            <a:prstGeom prst="line">
              <a:avLst/>
            </a:prstGeom>
            <a:noFill/>
            <a:ln w="7938"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182880" tIns="91440" rIns="182880" bIns="91440" numCol="1" anchor="t" anchorCtr="0" compatLnSpc="1">
              <a:prstTxWarp prst="textNoShape">
                <a:avLst/>
              </a:prstTxWarp>
            </a:bodyPr>
            <a:lstStyle/>
            <a:p>
              <a:endParaRPr lang="en-US" sz="5600"/>
            </a:p>
          </p:txBody>
        </p:sp>
        <p:sp>
          <p:nvSpPr>
            <p:cNvPr id="165" name="Line 93"/>
            <p:cNvSpPr>
              <a:spLocks noChangeShapeType="1"/>
            </p:cNvSpPr>
            <p:nvPr/>
          </p:nvSpPr>
          <p:spPr bwMode="auto">
            <a:xfrm>
              <a:off x="4019550" y="3481388"/>
              <a:ext cx="0" cy="55562"/>
            </a:xfrm>
            <a:prstGeom prst="line">
              <a:avLst/>
            </a:prstGeom>
            <a:noFill/>
            <a:ln w="7938"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182880" tIns="91440" rIns="182880" bIns="91440" numCol="1" anchor="t" anchorCtr="0" compatLnSpc="1">
              <a:prstTxWarp prst="textNoShape">
                <a:avLst/>
              </a:prstTxWarp>
            </a:bodyPr>
            <a:lstStyle/>
            <a:p>
              <a:endParaRPr lang="en-US" sz="5600"/>
            </a:p>
          </p:txBody>
        </p:sp>
        <p:sp>
          <p:nvSpPr>
            <p:cNvPr id="166" name="Line 94"/>
            <p:cNvSpPr>
              <a:spLocks noChangeShapeType="1"/>
            </p:cNvSpPr>
            <p:nvPr/>
          </p:nvSpPr>
          <p:spPr bwMode="auto">
            <a:xfrm flipH="1">
              <a:off x="3962400" y="3481388"/>
              <a:ext cx="49213" cy="30162"/>
            </a:xfrm>
            <a:prstGeom prst="line">
              <a:avLst/>
            </a:prstGeom>
            <a:noFill/>
            <a:ln w="7938"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182880" tIns="91440" rIns="182880" bIns="91440" numCol="1" anchor="t" anchorCtr="0" compatLnSpc="1">
              <a:prstTxWarp prst="textNoShape">
                <a:avLst/>
              </a:prstTxWarp>
            </a:bodyPr>
            <a:lstStyle/>
            <a:p>
              <a:endParaRPr lang="en-US" sz="5600"/>
            </a:p>
          </p:txBody>
        </p:sp>
        <p:sp>
          <p:nvSpPr>
            <p:cNvPr id="167" name="Line 95"/>
            <p:cNvSpPr>
              <a:spLocks noChangeShapeType="1"/>
            </p:cNvSpPr>
            <p:nvPr/>
          </p:nvSpPr>
          <p:spPr bwMode="auto">
            <a:xfrm flipH="1">
              <a:off x="3984625" y="3495675"/>
              <a:ext cx="49213" cy="26987"/>
            </a:xfrm>
            <a:prstGeom prst="line">
              <a:avLst/>
            </a:prstGeom>
            <a:noFill/>
            <a:ln w="7938"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182880" tIns="91440" rIns="182880" bIns="91440" numCol="1" anchor="t" anchorCtr="0" compatLnSpc="1">
              <a:prstTxWarp prst="textNoShape">
                <a:avLst/>
              </a:prstTxWarp>
            </a:bodyPr>
            <a:lstStyle/>
            <a:p>
              <a:endParaRPr lang="en-US" sz="5600"/>
            </a:p>
          </p:txBody>
        </p:sp>
        <p:sp>
          <p:nvSpPr>
            <p:cNvPr id="168" name="Freeform 167"/>
            <p:cNvSpPr>
              <a:spLocks/>
            </p:cNvSpPr>
            <p:nvPr/>
          </p:nvSpPr>
          <p:spPr bwMode="auto">
            <a:xfrm>
              <a:off x="4094163" y="2459038"/>
              <a:ext cx="230188" cy="995362"/>
            </a:xfrm>
            <a:custGeom>
              <a:avLst/>
              <a:gdLst>
                <a:gd name="T0" fmla="*/ 34 w 61"/>
                <a:gd name="T1" fmla="*/ 265 h 265"/>
                <a:gd name="T2" fmla="*/ 43 w 61"/>
                <a:gd name="T3" fmla="*/ 198 h 265"/>
                <a:gd name="T4" fmla="*/ 40 w 61"/>
                <a:gd name="T5" fmla="*/ 136 h 265"/>
                <a:gd name="T6" fmla="*/ 52 w 61"/>
                <a:gd name="T7" fmla="*/ 62 h 265"/>
                <a:gd name="T8" fmla="*/ 34 w 61"/>
                <a:gd name="T9" fmla="*/ 265 h 265"/>
              </a:gdLst>
              <a:ahLst/>
              <a:cxnLst>
                <a:cxn ang="0">
                  <a:pos x="T0" y="T1"/>
                </a:cxn>
                <a:cxn ang="0">
                  <a:pos x="T2" y="T3"/>
                </a:cxn>
                <a:cxn ang="0">
                  <a:pos x="T4" y="T5"/>
                </a:cxn>
                <a:cxn ang="0">
                  <a:pos x="T6" y="T7"/>
                </a:cxn>
                <a:cxn ang="0">
                  <a:pos x="T8" y="T9"/>
                </a:cxn>
              </a:cxnLst>
              <a:rect l="0" t="0" r="r" b="b"/>
              <a:pathLst>
                <a:path w="61" h="265">
                  <a:moveTo>
                    <a:pt x="34" y="265"/>
                  </a:moveTo>
                  <a:cubicBezTo>
                    <a:pt x="41" y="239"/>
                    <a:pt x="44" y="219"/>
                    <a:pt x="43" y="198"/>
                  </a:cubicBezTo>
                  <a:cubicBezTo>
                    <a:pt x="42" y="189"/>
                    <a:pt x="34" y="157"/>
                    <a:pt x="40" y="136"/>
                  </a:cubicBezTo>
                  <a:cubicBezTo>
                    <a:pt x="45" y="121"/>
                    <a:pt x="61" y="100"/>
                    <a:pt x="52" y="62"/>
                  </a:cubicBezTo>
                  <a:cubicBezTo>
                    <a:pt x="46" y="36"/>
                    <a:pt x="0" y="0"/>
                    <a:pt x="34" y="265"/>
                  </a:cubicBezTo>
                  <a:close/>
                </a:path>
              </a:pathLst>
            </a:custGeom>
            <a:solidFill>
              <a:srgbClr val="3453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69" name="Freeform 168"/>
            <p:cNvSpPr>
              <a:spLocks/>
            </p:cNvSpPr>
            <p:nvPr/>
          </p:nvSpPr>
          <p:spPr bwMode="auto">
            <a:xfrm>
              <a:off x="4198938" y="3406775"/>
              <a:ext cx="192088" cy="107950"/>
            </a:xfrm>
            <a:custGeom>
              <a:avLst/>
              <a:gdLst>
                <a:gd name="T0" fmla="*/ 51 w 51"/>
                <a:gd name="T1" fmla="*/ 1 h 29"/>
                <a:gd name="T2" fmla="*/ 50 w 51"/>
                <a:gd name="T3" fmla="*/ 10 h 29"/>
                <a:gd name="T4" fmla="*/ 0 w 51"/>
                <a:gd name="T5" fmla="*/ 10 h 29"/>
                <a:gd name="T6" fmla="*/ 0 w 51"/>
                <a:gd name="T7" fmla="*/ 0 h 29"/>
                <a:gd name="T8" fmla="*/ 51 w 51"/>
                <a:gd name="T9" fmla="*/ 1 h 29"/>
              </a:gdLst>
              <a:ahLst/>
              <a:cxnLst>
                <a:cxn ang="0">
                  <a:pos x="T0" y="T1"/>
                </a:cxn>
                <a:cxn ang="0">
                  <a:pos x="T2" y="T3"/>
                </a:cxn>
                <a:cxn ang="0">
                  <a:pos x="T4" y="T5"/>
                </a:cxn>
                <a:cxn ang="0">
                  <a:pos x="T6" y="T7"/>
                </a:cxn>
                <a:cxn ang="0">
                  <a:pos x="T8" y="T9"/>
                </a:cxn>
              </a:cxnLst>
              <a:rect l="0" t="0" r="r" b="b"/>
              <a:pathLst>
                <a:path w="51" h="29">
                  <a:moveTo>
                    <a:pt x="51" y="1"/>
                  </a:moveTo>
                  <a:cubicBezTo>
                    <a:pt x="50" y="5"/>
                    <a:pt x="50" y="8"/>
                    <a:pt x="50" y="10"/>
                  </a:cubicBezTo>
                  <a:cubicBezTo>
                    <a:pt x="43" y="21"/>
                    <a:pt x="22" y="29"/>
                    <a:pt x="0" y="10"/>
                  </a:cubicBezTo>
                  <a:cubicBezTo>
                    <a:pt x="0" y="10"/>
                    <a:pt x="0" y="6"/>
                    <a:pt x="0" y="0"/>
                  </a:cubicBezTo>
                  <a:cubicBezTo>
                    <a:pt x="13" y="9"/>
                    <a:pt x="30" y="14"/>
                    <a:pt x="51" y="1"/>
                  </a:cubicBezTo>
                  <a:close/>
                </a:path>
              </a:pathLst>
            </a:custGeom>
            <a:solidFill>
              <a:srgbClr val="77A0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70" name="Freeform 169"/>
            <p:cNvSpPr>
              <a:spLocks/>
            </p:cNvSpPr>
            <p:nvPr/>
          </p:nvSpPr>
          <p:spPr bwMode="auto">
            <a:xfrm>
              <a:off x="4000500" y="2582863"/>
              <a:ext cx="311150" cy="1022350"/>
            </a:xfrm>
            <a:custGeom>
              <a:avLst/>
              <a:gdLst>
                <a:gd name="T0" fmla="*/ 75 w 83"/>
                <a:gd name="T1" fmla="*/ 12 h 272"/>
                <a:gd name="T2" fmla="*/ 75 w 83"/>
                <a:gd name="T3" fmla="*/ 70 h 272"/>
                <a:gd name="T4" fmla="*/ 57 w 83"/>
                <a:gd name="T5" fmla="*/ 165 h 272"/>
                <a:gd name="T6" fmla="*/ 56 w 83"/>
                <a:gd name="T7" fmla="*/ 255 h 272"/>
                <a:gd name="T8" fmla="*/ 9 w 83"/>
                <a:gd name="T9" fmla="*/ 255 h 272"/>
                <a:gd name="T10" fmla="*/ 7 w 83"/>
                <a:gd name="T11" fmla="*/ 209 h 272"/>
                <a:gd name="T12" fmla="*/ 22 w 83"/>
                <a:gd name="T13" fmla="*/ 10 h 272"/>
                <a:gd name="T14" fmla="*/ 75 w 83"/>
                <a:gd name="T15" fmla="*/ 12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272">
                  <a:moveTo>
                    <a:pt x="75" y="12"/>
                  </a:moveTo>
                  <a:cubicBezTo>
                    <a:pt x="75" y="28"/>
                    <a:pt x="83" y="55"/>
                    <a:pt x="75" y="70"/>
                  </a:cubicBezTo>
                  <a:cubicBezTo>
                    <a:pt x="57" y="102"/>
                    <a:pt x="55" y="146"/>
                    <a:pt x="57" y="165"/>
                  </a:cubicBezTo>
                  <a:cubicBezTo>
                    <a:pt x="60" y="194"/>
                    <a:pt x="58" y="247"/>
                    <a:pt x="56" y="255"/>
                  </a:cubicBezTo>
                  <a:cubicBezTo>
                    <a:pt x="50" y="265"/>
                    <a:pt x="30" y="272"/>
                    <a:pt x="9" y="255"/>
                  </a:cubicBezTo>
                  <a:cubicBezTo>
                    <a:pt x="9" y="255"/>
                    <a:pt x="8" y="237"/>
                    <a:pt x="7" y="209"/>
                  </a:cubicBezTo>
                  <a:cubicBezTo>
                    <a:pt x="5" y="184"/>
                    <a:pt x="0" y="51"/>
                    <a:pt x="22" y="10"/>
                  </a:cubicBezTo>
                  <a:cubicBezTo>
                    <a:pt x="36" y="1"/>
                    <a:pt x="63" y="0"/>
                    <a:pt x="75" y="12"/>
                  </a:cubicBezTo>
                  <a:close/>
                </a:path>
              </a:pathLst>
            </a:custGeom>
            <a:solidFill>
              <a:srgbClr val="416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71" name="Freeform 170"/>
            <p:cNvSpPr>
              <a:spLocks/>
            </p:cNvSpPr>
            <p:nvPr/>
          </p:nvSpPr>
          <p:spPr bwMode="auto">
            <a:xfrm>
              <a:off x="4056063" y="2676525"/>
              <a:ext cx="65088" cy="879475"/>
            </a:xfrm>
            <a:custGeom>
              <a:avLst/>
              <a:gdLst>
                <a:gd name="T0" fmla="*/ 17 w 17"/>
                <a:gd name="T1" fmla="*/ 0 h 234"/>
                <a:gd name="T2" fmla="*/ 8 w 17"/>
                <a:gd name="T3" fmla="*/ 234 h 234"/>
              </a:gdLst>
              <a:ahLst/>
              <a:cxnLst>
                <a:cxn ang="0">
                  <a:pos x="T0" y="T1"/>
                </a:cxn>
                <a:cxn ang="0">
                  <a:pos x="T2" y="T3"/>
                </a:cxn>
              </a:cxnLst>
              <a:rect l="0" t="0" r="r" b="b"/>
              <a:pathLst>
                <a:path w="17" h="234">
                  <a:moveTo>
                    <a:pt x="17" y="0"/>
                  </a:moveTo>
                  <a:cubicBezTo>
                    <a:pt x="0" y="28"/>
                    <a:pt x="5" y="162"/>
                    <a:pt x="8" y="234"/>
                  </a:cubicBezTo>
                </a:path>
              </a:pathLst>
            </a:custGeom>
            <a:noFill/>
            <a:ln w="7938" cap="flat">
              <a:solidFill>
                <a:srgbClr val="678D9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82880" tIns="91440" rIns="182880" bIns="91440" numCol="1" anchor="t" anchorCtr="0" compatLnSpc="1">
              <a:prstTxWarp prst="textNoShape">
                <a:avLst/>
              </a:prstTxWarp>
            </a:bodyPr>
            <a:lstStyle/>
            <a:p>
              <a:endParaRPr lang="en-US" sz="5600"/>
            </a:p>
          </p:txBody>
        </p:sp>
        <p:sp>
          <p:nvSpPr>
            <p:cNvPr id="172" name="Freeform 171"/>
            <p:cNvSpPr>
              <a:spLocks/>
            </p:cNvSpPr>
            <p:nvPr/>
          </p:nvSpPr>
          <p:spPr bwMode="auto">
            <a:xfrm>
              <a:off x="4151313" y="2722563"/>
              <a:ext cx="107950" cy="107950"/>
            </a:xfrm>
            <a:custGeom>
              <a:avLst/>
              <a:gdLst>
                <a:gd name="T0" fmla="*/ 27 w 29"/>
                <a:gd name="T1" fmla="*/ 27 h 29"/>
                <a:gd name="T2" fmla="*/ 25 w 29"/>
                <a:gd name="T3" fmla="*/ 0 h 29"/>
                <a:gd name="T4" fmla="*/ 0 w 29"/>
                <a:gd name="T5" fmla="*/ 1 h 29"/>
                <a:gd name="T6" fmla="*/ 1 w 29"/>
                <a:gd name="T7" fmla="*/ 29 h 29"/>
                <a:gd name="T8" fmla="*/ 27 w 29"/>
                <a:gd name="T9" fmla="*/ 27 h 29"/>
              </a:gdLst>
              <a:ahLst/>
              <a:cxnLst>
                <a:cxn ang="0">
                  <a:pos x="T0" y="T1"/>
                </a:cxn>
                <a:cxn ang="0">
                  <a:pos x="T2" y="T3"/>
                </a:cxn>
                <a:cxn ang="0">
                  <a:pos x="T4" y="T5"/>
                </a:cxn>
                <a:cxn ang="0">
                  <a:pos x="T6" y="T7"/>
                </a:cxn>
                <a:cxn ang="0">
                  <a:pos x="T8" y="T9"/>
                </a:cxn>
              </a:cxnLst>
              <a:rect l="0" t="0" r="r" b="b"/>
              <a:pathLst>
                <a:path w="29" h="29">
                  <a:moveTo>
                    <a:pt x="27" y="27"/>
                  </a:moveTo>
                  <a:cubicBezTo>
                    <a:pt x="29" y="19"/>
                    <a:pt x="28" y="8"/>
                    <a:pt x="25" y="0"/>
                  </a:cubicBezTo>
                  <a:cubicBezTo>
                    <a:pt x="17" y="1"/>
                    <a:pt x="4" y="1"/>
                    <a:pt x="0" y="1"/>
                  </a:cubicBezTo>
                  <a:cubicBezTo>
                    <a:pt x="0" y="11"/>
                    <a:pt x="1" y="24"/>
                    <a:pt x="1" y="29"/>
                  </a:cubicBezTo>
                  <a:cubicBezTo>
                    <a:pt x="8" y="29"/>
                    <a:pt x="20" y="28"/>
                    <a:pt x="27" y="27"/>
                  </a:cubicBezTo>
                  <a:close/>
                </a:path>
              </a:pathLst>
            </a:custGeom>
            <a:noFill/>
            <a:ln w="15875" cap="rnd">
              <a:solidFill>
                <a:srgbClr val="678D9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82880" tIns="91440" rIns="182880" bIns="91440" numCol="1" anchor="t" anchorCtr="0" compatLnSpc="1">
              <a:prstTxWarp prst="textNoShape">
                <a:avLst/>
              </a:prstTxWarp>
            </a:bodyPr>
            <a:lstStyle/>
            <a:p>
              <a:endParaRPr lang="en-US" sz="5600"/>
            </a:p>
          </p:txBody>
        </p:sp>
        <p:sp>
          <p:nvSpPr>
            <p:cNvPr id="173" name="Freeform 172"/>
            <p:cNvSpPr>
              <a:spLocks/>
            </p:cNvSpPr>
            <p:nvPr/>
          </p:nvSpPr>
          <p:spPr bwMode="auto">
            <a:xfrm>
              <a:off x="4316413" y="2692400"/>
              <a:ext cx="79375" cy="120650"/>
            </a:xfrm>
            <a:custGeom>
              <a:avLst/>
              <a:gdLst>
                <a:gd name="T0" fmla="*/ 19 w 21"/>
                <a:gd name="T1" fmla="*/ 0 h 32"/>
                <a:gd name="T2" fmla="*/ 20 w 21"/>
                <a:gd name="T3" fmla="*/ 28 h 32"/>
                <a:gd name="T4" fmla="*/ 0 w 21"/>
                <a:gd name="T5" fmla="*/ 31 h 32"/>
                <a:gd name="T6" fmla="*/ 0 w 21"/>
                <a:gd name="T7" fmla="*/ 4 h 32"/>
                <a:gd name="T8" fmla="*/ 19 w 21"/>
                <a:gd name="T9" fmla="*/ 0 h 32"/>
              </a:gdLst>
              <a:ahLst/>
              <a:cxnLst>
                <a:cxn ang="0">
                  <a:pos x="T0" y="T1"/>
                </a:cxn>
                <a:cxn ang="0">
                  <a:pos x="T2" y="T3"/>
                </a:cxn>
                <a:cxn ang="0">
                  <a:pos x="T4" y="T5"/>
                </a:cxn>
                <a:cxn ang="0">
                  <a:pos x="T6" y="T7"/>
                </a:cxn>
                <a:cxn ang="0">
                  <a:pos x="T8" y="T9"/>
                </a:cxn>
              </a:cxnLst>
              <a:rect l="0" t="0" r="r" b="b"/>
              <a:pathLst>
                <a:path w="21" h="32">
                  <a:moveTo>
                    <a:pt x="19" y="0"/>
                  </a:moveTo>
                  <a:cubicBezTo>
                    <a:pt x="21" y="9"/>
                    <a:pt x="21" y="21"/>
                    <a:pt x="20" y="28"/>
                  </a:cubicBezTo>
                  <a:cubicBezTo>
                    <a:pt x="14" y="30"/>
                    <a:pt x="5" y="32"/>
                    <a:pt x="0" y="31"/>
                  </a:cubicBezTo>
                  <a:cubicBezTo>
                    <a:pt x="0" y="26"/>
                    <a:pt x="0" y="14"/>
                    <a:pt x="0" y="4"/>
                  </a:cubicBezTo>
                  <a:cubicBezTo>
                    <a:pt x="6" y="4"/>
                    <a:pt x="14" y="2"/>
                    <a:pt x="19" y="0"/>
                  </a:cubicBezTo>
                  <a:close/>
                </a:path>
              </a:pathLst>
            </a:custGeom>
            <a:noFill/>
            <a:ln w="15875" cap="rnd">
              <a:solidFill>
                <a:srgbClr val="678D9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82880" tIns="91440" rIns="182880" bIns="91440" numCol="1" anchor="t" anchorCtr="0" compatLnSpc="1">
              <a:prstTxWarp prst="textNoShape">
                <a:avLst/>
              </a:prstTxWarp>
            </a:bodyPr>
            <a:lstStyle/>
            <a:p>
              <a:endParaRPr lang="en-US" sz="5600"/>
            </a:p>
          </p:txBody>
        </p:sp>
        <p:sp>
          <p:nvSpPr>
            <p:cNvPr id="174" name="Freeform 173"/>
            <p:cNvSpPr>
              <a:spLocks/>
            </p:cNvSpPr>
            <p:nvPr/>
          </p:nvSpPr>
          <p:spPr bwMode="auto">
            <a:xfrm>
              <a:off x="3910013" y="3459163"/>
              <a:ext cx="68263" cy="66675"/>
            </a:xfrm>
            <a:custGeom>
              <a:avLst/>
              <a:gdLst>
                <a:gd name="T0" fmla="*/ 18 w 18"/>
                <a:gd name="T1" fmla="*/ 0 h 18"/>
                <a:gd name="T2" fmla="*/ 2 w 18"/>
                <a:gd name="T3" fmla="*/ 3 h 18"/>
                <a:gd name="T4" fmla="*/ 0 w 18"/>
                <a:gd name="T5" fmla="*/ 7 h 18"/>
                <a:gd name="T6" fmla="*/ 7 w 18"/>
                <a:gd name="T7" fmla="*/ 18 h 18"/>
                <a:gd name="T8" fmla="*/ 18 w 18"/>
                <a:gd name="T9" fmla="*/ 0 h 18"/>
              </a:gdLst>
              <a:ahLst/>
              <a:cxnLst>
                <a:cxn ang="0">
                  <a:pos x="T0" y="T1"/>
                </a:cxn>
                <a:cxn ang="0">
                  <a:pos x="T2" y="T3"/>
                </a:cxn>
                <a:cxn ang="0">
                  <a:pos x="T4" y="T5"/>
                </a:cxn>
                <a:cxn ang="0">
                  <a:pos x="T6" y="T7"/>
                </a:cxn>
                <a:cxn ang="0">
                  <a:pos x="T8" y="T9"/>
                </a:cxn>
              </a:cxnLst>
              <a:rect l="0" t="0" r="r" b="b"/>
              <a:pathLst>
                <a:path w="18" h="18">
                  <a:moveTo>
                    <a:pt x="18" y="0"/>
                  </a:moveTo>
                  <a:cubicBezTo>
                    <a:pt x="12" y="0"/>
                    <a:pt x="5" y="0"/>
                    <a:pt x="2" y="3"/>
                  </a:cubicBezTo>
                  <a:cubicBezTo>
                    <a:pt x="1" y="4"/>
                    <a:pt x="0" y="5"/>
                    <a:pt x="0" y="7"/>
                  </a:cubicBezTo>
                  <a:cubicBezTo>
                    <a:pt x="1" y="11"/>
                    <a:pt x="3" y="14"/>
                    <a:pt x="7" y="18"/>
                  </a:cubicBezTo>
                  <a:cubicBezTo>
                    <a:pt x="8" y="11"/>
                    <a:pt x="11" y="5"/>
                    <a:pt x="1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75" name="Freeform 174"/>
            <p:cNvSpPr>
              <a:spLocks/>
            </p:cNvSpPr>
            <p:nvPr/>
          </p:nvSpPr>
          <p:spPr bwMode="auto">
            <a:xfrm>
              <a:off x="4030663" y="3500438"/>
              <a:ext cx="192088" cy="107950"/>
            </a:xfrm>
            <a:custGeom>
              <a:avLst/>
              <a:gdLst>
                <a:gd name="T0" fmla="*/ 51 w 51"/>
                <a:gd name="T1" fmla="*/ 2 h 29"/>
                <a:gd name="T2" fmla="*/ 50 w 51"/>
                <a:gd name="T3" fmla="*/ 10 h 29"/>
                <a:gd name="T4" fmla="*/ 0 w 51"/>
                <a:gd name="T5" fmla="*/ 10 h 29"/>
                <a:gd name="T6" fmla="*/ 0 w 51"/>
                <a:gd name="T7" fmla="*/ 0 h 29"/>
                <a:gd name="T8" fmla="*/ 51 w 51"/>
                <a:gd name="T9" fmla="*/ 2 h 29"/>
              </a:gdLst>
              <a:ahLst/>
              <a:cxnLst>
                <a:cxn ang="0">
                  <a:pos x="T0" y="T1"/>
                </a:cxn>
                <a:cxn ang="0">
                  <a:pos x="T2" y="T3"/>
                </a:cxn>
                <a:cxn ang="0">
                  <a:pos x="T4" y="T5"/>
                </a:cxn>
                <a:cxn ang="0">
                  <a:pos x="T6" y="T7"/>
                </a:cxn>
                <a:cxn ang="0">
                  <a:pos x="T8" y="T9"/>
                </a:cxn>
              </a:cxnLst>
              <a:rect l="0" t="0" r="r" b="b"/>
              <a:pathLst>
                <a:path w="51" h="29">
                  <a:moveTo>
                    <a:pt x="51" y="2"/>
                  </a:moveTo>
                  <a:cubicBezTo>
                    <a:pt x="50" y="6"/>
                    <a:pt x="50" y="9"/>
                    <a:pt x="50" y="10"/>
                  </a:cubicBezTo>
                  <a:cubicBezTo>
                    <a:pt x="43" y="21"/>
                    <a:pt x="22" y="29"/>
                    <a:pt x="0" y="10"/>
                  </a:cubicBezTo>
                  <a:cubicBezTo>
                    <a:pt x="0" y="10"/>
                    <a:pt x="0" y="6"/>
                    <a:pt x="0" y="0"/>
                  </a:cubicBezTo>
                  <a:cubicBezTo>
                    <a:pt x="13" y="9"/>
                    <a:pt x="30" y="14"/>
                    <a:pt x="51" y="2"/>
                  </a:cubicBezTo>
                  <a:close/>
                </a:path>
              </a:pathLst>
            </a:custGeom>
            <a:solidFill>
              <a:srgbClr val="77A0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76" name="Freeform 175"/>
            <p:cNvSpPr>
              <a:spLocks/>
            </p:cNvSpPr>
            <p:nvPr/>
          </p:nvSpPr>
          <p:spPr bwMode="auto">
            <a:xfrm>
              <a:off x="3984625" y="2132013"/>
              <a:ext cx="436563" cy="593725"/>
            </a:xfrm>
            <a:custGeom>
              <a:avLst/>
              <a:gdLst>
                <a:gd name="T0" fmla="*/ 31 w 116"/>
                <a:gd name="T1" fmla="*/ 14 h 158"/>
                <a:gd name="T2" fmla="*/ 3 w 116"/>
                <a:gd name="T3" fmla="*/ 42 h 158"/>
                <a:gd name="T4" fmla="*/ 18 w 116"/>
                <a:gd name="T5" fmla="*/ 85 h 158"/>
                <a:gd name="T6" fmla="*/ 18 w 116"/>
                <a:gd name="T7" fmla="*/ 146 h 158"/>
                <a:gd name="T8" fmla="*/ 116 w 116"/>
                <a:gd name="T9" fmla="*/ 139 h 158"/>
                <a:gd name="T10" fmla="*/ 105 w 116"/>
                <a:gd name="T11" fmla="*/ 40 h 158"/>
                <a:gd name="T12" fmla="*/ 75 w 116"/>
                <a:gd name="T13" fmla="*/ 3 h 158"/>
                <a:gd name="T14" fmla="*/ 43 w 116"/>
                <a:gd name="T15" fmla="*/ 6 h 158"/>
                <a:gd name="T16" fmla="*/ 31 w 116"/>
                <a:gd name="T17" fmla="*/ 1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58">
                  <a:moveTo>
                    <a:pt x="31" y="14"/>
                  </a:moveTo>
                  <a:cubicBezTo>
                    <a:pt x="12" y="26"/>
                    <a:pt x="6" y="31"/>
                    <a:pt x="3" y="42"/>
                  </a:cubicBezTo>
                  <a:cubicBezTo>
                    <a:pt x="0" y="53"/>
                    <a:pt x="13" y="66"/>
                    <a:pt x="18" y="85"/>
                  </a:cubicBezTo>
                  <a:cubicBezTo>
                    <a:pt x="23" y="104"/>
                    <a:pt x="23" y="128"/>
                    <a:pt x="18" y="146"/>
                  </a:cubicBezTo>
                  <a:cubicBezTo>
                    <a:pt x="42" y="158"/>
                    <a:pt x="109" y="151"/>
                    <a:pt x="116" y="139"/>
                  </a:cubicBezTo>
                  <a:cubicBezTo>
                    <a:pt x="108" y="124"/>
                    <a:pt x="109" y="61"/>
                    <a:pt x="105" y="40"/>
                  </a:cubicBezTo>
                  <a:cubicBezTo>
                    <a:pt x="101" y="19"/>
                    <a:pt x="111" y="0"/>
                    <a:pt x="75" y="3"/>
                  </a:cubicBezTo>
                  <a:cubicBezTo>
                    <a:pt x="61" y="10"/>
                    <a:pt x="54" y="6"/>
                    <a:pt x="43" y="6"/>
                  </a:cubicBezTo>
                  <a:cubicBezTo>
                    <a:pt x="38" y="9"/>
                    <a:pt x="34" y="11"/>
                    <a:pt x="31" y="14"/>
                  </a:cubicBezTo>
                  <a:close/>
                </a:path>
              </a:pathLst>
            </a:custGeom>
            <a:solidFill>
              <a:srgbClr val="8BE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77" name="Freeform 176"/>
            <p:cNvSpPr>
              <a:spLocks/>
            </p:cNvSpPr>
            <p:nvPr/>
          </p:nvSpPr>
          <p:spPr bwMode="auto">
            <a:xfrm>
              <a:off x="4052888" y="1804988"/>
              <a:ext cx="296863" cy="300037"/>
            </a:xfrm>
            <a:custGeom>
              <a:avLst/>
              <a:gdLst>
                <a:gd name="T0" fmla="*/ 52 w 79"/>
                <a:gd name="T1" fmla="*/ 4 h 80"/>
                <a:gd name="T2" fmla="*/ 72 w 79"/>
                <a:gd name="T3" fmla="*/ 49 h 80"/>
                <a:gd name="T4" fmla="*/ 21 w 79"/>
                <a:gd name="T5" fmla="*/ 76 h 80"/>
                <a:gd name="T6" fmla="*/ 7 w 79"/>
                <a:gd name="T7" fmla="*/ 32 h 80"/>
                <a:gd name="T8" fmla="*/ 52 w 79"/>
                <a:gd name="T9" fmla="*/ 4 h 80"/>
              </a:gdLst>
              <a:ahLst/>
              <a:cxnLst>
                <a:cxn ang="0">
                  <a:pos x="T0" y="T1"/>
                </a:cxn>
                <a:cxn ang="0">
                  <a:pos x="T2" y="T3"/>
                </a:cxn>
                <a:cxn ang="0">
                  <a:pos x="T4" y="T5"/>
                </a:cxn>
                <a:cxn ang="0">
                  <a:pos x="T6" y="T7"/>
                </a:cxn>
                <a:cxn ang="0">
                  <a:pos x="T8" y="T9"/>
                </a:cxn>
              </a:cxnLst>
              <a:rect l="0" t="0" r="r" b="b"/>
              <a:pathLst>
                <a:path w="79" h="80">
                  <a:moveTo>
                    <a:pt x="52" y="4"/>
                  </a:moveTo>
                  <a:cubicBezTo>
                    <a:pt x="70" y="9"/>
                    <a:pt x="79" y="29"/>
                    <a:pt x="72" y="49"/>
                  </a:cubicBezTo>
                  <a:cubicBezTo>
                    <a:pt x="65" y="69"/>
                    <a:pt x="39" y="80"/>
                    <a:pt x="21" y="76"/>
                  </a:cubicBezTo>
                  <a:cubicBezTo>
                    <a:pt x="3" y="71"/>
                    <a:pt x="0" y="53"/>
                    <a:pt x="7" y="32"/>
                  </a:cubicBezTo>
                  <a:cubicBezTo>
                    <a:pt x="14" y="12"/>
                    <a:pt x="34" y="0"/>
                    <a:pt x="52" y="4"/>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78" name="Freeform 177"/>
            <p:cNvSpPr>
              <a:spLocks/>
            </p:cNvSpPr>
            <p:nvPr/>
          </p:nvSpPr>
          <p:spPr bwMode="auto">
            <a:xfrm>
              <a:off x="4041775" y="1917700"/>
              <a:ext cx="134938" cy="33337"/>
            </a:xfrm>
            <a:custGeom>
              <a:avLst/>
              <a:gdLst>
                <a:gd name="T0" fmla="*/ 0 w 36"/>
                <a:gd name="T1" fmla="*/ 0 h 9"/>
                <a:gd name="T2" fmla="*/ 36 w 36"/>
                <a:gd name="T3" fmla="*/ 9 h 9"/>
              </a:gdLst>
              <a:ahLst/>
              <a:cxnLst>
                <a:cxn ang="0">
                  <a:pos x="T0" y="T1"/>
                </a:cxn>
                <a:cxn ang="0">
                  <a:pos x="T2" y="T3"/>
                </a:cxn>
              </a:cxnLst>
              <a:rect l="0" t="0" r="r" b="b"/>
              <a:pathLst>
                <a:path w="36" h="9">
                  <a:moveTo>
                    <a:pt x="0" y="0"/>
                  </a:moveTo>
                  <a:cubicBezTo>
                    <a:pt x="0" y="0"/>
                    <a:pt x="22" y="5"/>
                    <a:pt x="36" y="9"/>
                  </a:cubicBezTo>
                </a:path>
              </a:pathLst>
            </a:custGeom>
            <a:noFill/>
            <a:ln w="4763" cap="flat">
              <a:solidFill>
                <a:srgbClr val="6666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82880" tIns="91440" rIns="182880" bIns="91440" numCol="1" anchor="t" anchorCtr="0" compatLnSpc="1">
              <a:prstTxWarp prst="textNoShape">
                <a:avLst/>
              </a:prstTxWarp>
            </a:bodyPr>
            <a:lstStyle/>
            <a:p>
              <a:endParaRPr lang="en-US" sz="5600"/>
            </a:p>
          </p:txBody>
        </p:sp>
        <p:sp>
          <p:nvSpPr>
            <p:cNvPr id="179" name="Freeform 178"/>
            <p:cNvSpPr>
              <a:spLocks/>
            </p:cNvSpPr>
            <p:nvPr/>
          </p:nvSpPr>
          <p:spPr bwMode="auto">
            <a:xfrm>
              <a:off x="4105275" y="1736725"/>
              <a:ext cx="260350" cy="346075"/>
            </a:xfrm>
            <a:custGeom>
              <a:avLst/>
              <a:gdLst>
                <a:gd name="T0" fmla="*/ 40 w 69"/>
                <a:gd name="T1" fmla="*/ 12 h 92"/>
                <a:gd name="T2" fmla="*/ 2 w 69"/>
                <a:gd name="T3" fmla="*/ 31 h 92"/>
                <a:gd name="T4" fmla="*/ 11 w 69"/>
                <a:gd name="T5" fmla="*/ 59 h 92"/>
                <a:gd name="T6" fmla="*/ 19 w 69"/>
                <a:gd name="T7" fmla="*/ 59 h 92"/>
                <a:gd name="T8" fmla="*/ 45 w 69"/>
                <a:gd name="T9" fmla="*/ 84 h 92"/>
                <a:gd name="T10" fmla="*/ 64 w 69"/>
                <a:gd name="T11" fmla="*/ 42 h 92"/>
                <a:gd name="T12" fmla="*/ 40 w 69"/>
                <a:gd name="T13" fmla="*/ 12 h 92"/>
              </a:gdLst>
              <a:ahLst/>
              <a:cxnLst>
                <a:cxn ang="0">
                  <a:pos x="T0" y="T1"/>
                </a:cxn>
                <a:cxn ang="0">
                  <a:pos x="T2" y="T3"/>
                </a:cxn>
                <a:cxn ang="0">
                  <a:pos x="T4" y="T5"/>
                </a:cxn>
                <a:cxn ang="0">
                  <a:pos x="T6" y="T7"/>
                </a:cxn>
                <a:cxn ang="0">
                  <a:pos x="T8" y="T9"/>
                </a:cxn>
                <a:cxn ang="0">
                  <a:pos x="T10" y="T11"/>
                </a:cxn>
                <a:cxn ang="0">
                  <a:pos x="T12" y="T13"/>
                </a:cxn>
              </a:cxnLst>
              <a:rect l="0" t="0" r="r" b="b"/>
              <a:pathLst>
                <a:path w="69" h="92">
                  <a:moveTo>
                    <a:pt x="40" y="12"/>
                  </a:moveTo>
                  <a:cubicBezTo>
                    <a:pt x="37" y="0"/>
                    <a:pt x="6" y="4"/>
                    <a:pt x="2" y="31"/>
                  </a:cubicBezTo>
                  <a:cubicBezTo>
                    <a:pt x="0" y="45"/>
                    <a:pt x="7" y="67"/>
                    <a:pt x="11" y="59"/>
                  </a:cubicBezTo>
                  <a:cubicBezTo>
                    <a:pt x="15" y="52"/>
                    <a:pt x="23" y="49"/>
                    <a:pt x="19" y="59"/>
                  </a:cubicBezTo>
                  <a:cubicBezTo>
                    <a:pt x="17" y="66"/>
                    <a:pt x="32" y="92"/>
                    <a:pt x="45" y="84"/>
                  </a:cubicBezTo>
                  <a:cubicBezTo>
                    <a:pt x="62" y="74"/>
                    <a:pt x="69" y="61"/>
                    <a:pt x="64" y="42"/>
                  </a:cubicBezTo>
                  <a:cubicBezTo>
                    <a:pt x="59" y="23"/>
                    <a:pt x="43" y="23"/>
                    <a:pt x="40" y="12"/>
                  </a:cubicBezTo>
                  <a:close/>
                </a:path>
              </a:pathLst>
            </a:custGeom>
            <a:solidFill>
              <a:srgbClr val="D3A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80" name="Freeform 179"/>
            <p:cNvSpPr>
              <a:spLocks/>
            </p:cNvSpPr>
            <p:nvPr/>
          </p:nvSpPr>
          <p:spPr bwMode="auto">
            <a:xfrm>
              <a:off x="4146550" y="1920875"/>
              <a:ext cx="41275" cy="60325"/>
            </a:xfrm>
            <a:custGeom>
              <a:avLst/>
              <a:gdLst>
                <a:gd name="T0" fmla="*/ 6 w 11"/>
                <a:gd name="T1" fmla="*/ 0 h 16"/>
                <a:gd name="T2" fmla="*/ 0 w 11"/>
                <a:gd name="T3" fmla="*/ 8 h 16"/>
                <a:gd name="T4" fmla="*/ 5 w 11"/>
                <a:gd name="T5" fmla="*/ 16 h 16"/>
                <a:gd name="T6" fmla="*/ 11 w 11"/>
                <a:gd name="T7" fmla="*/ 9 h 16"/>
                <a:gd name="T8" fmla="*/ 6 w 11"/>
                <a:gd name="T9" fmla="*/ 0 h 16"/>
              </a:gdLst>
              <a:ahLst/>
              <a:cxnLst>
                <a:cxn ang="0">
                  <a:pos x="T0" y="T1"/>
                </a:cxn>
                <a:cxn ang="0">
                  <a:pos x="T2" y="T3"/>
                </a:cxn>
                <a:cxn ang="0">
                  <a:pos x="T4" y="T5"/>
                </a:cxn>
                <a:cxn ang="0">
                  <a:pos x="T6" y="T7"/>
                </a:cxn>
                <a:cxn ang="0">
                  <a:pos x="T8" y="T9"/>
                </a:cxn>
              </a:cxnLst>
              <a:rect l="0" t="0" r="r" b="b"/>
              <a:pathLst>
                <a:path w="11" h="16">
                  <a:moveTo>
                    <a:pt x="6" y="0"/>
                  </a:moveTo>
                  <a:cubicBezTo>
                    <a:pt x="4" y="0"/>
                    <a:pt x="1" y="3"/>
                    <a:pt x="0" y="8"/>
                  </a:cubicBezTo>
                  <a:cubicBezTo>
                    <a:pt x="0" y="12"/>
                    <a:pt x="2" y="15"/>
                    <a:pt x="5" y="16"/>
                  </a:cubicBezTo>
                  <a:cubicBezTo>
                    <a:pt x="8" y="16"/>
                    <a:pt x="10" y="13"/>
                    <a:pt x="11" y="9"/>
                  </a:cubicBezTo>
                  <a:cubicBezTo>
                    <a:pt x="11" y="4"/>
                    <a:pt x="9" y="1"/>
                    <a:pt x="6" y="0"/>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81" name="Freeform 180"/>
            <p:cNvSpPr>
              <a:spLocks/>
            </p:cNvSpPr>
            <p:nvPr/>
          </p:nvSpPr>
          <p:spPr bwMode="auto">
            <a:xfrm>
              <a:off x="3646488" y="2349500"/>
              <a:ext cx="57150" cy="82550"/>
            </a:xfrm>
            <a:custGeom>
              <a:avLst/>
              <a:gdLst>
                <a:gd name="T0" fmla="*/ 3 w 15"/>
                <a:gd name="T1" fmla="*/ 10 h 22"/>
                <a:gd name="T2" fmla="*/ 1 w 15"/>
                <a:gd name="T3" fmla="*/ 1 h 22"/>
                <a:gd name="T4" fmla="*/ 8 w 15"/>
                <a:gd name="T5" fmla="*/ 7 h 22"/>
                <a:gd name="T6" fmla="*/ 14 w 15"/>
                <a:gd name="T7" fmla="*/ 21 h 22"/>
                <a:gd name="T8" fmla="*/ 3 w 15"/>
                <a:gd name="T9" fmla="*/ 10 h 22"/>
              </a:gdLst>
              <a:ahLst/>
              <a:cxnLst>
                <a:cxn ang="0">
                  <a:pos x="T0" y="T1"/>
                </a:cxn>
                <a:cxn ang="0">
                  <a:pos x="T2" y="T3"/>
                </a:cxn>
                <a:cxn ang="0">
                  <a:pos x="T4" y="T5"/>
                </a:cxn>
                <a:cxn ang="0">
                  <a:pos x="T6" y="T7"/>
                </a:cxn>
                <a:cxn ang="0">
                  <a:pos x="T8" y="T9"/>
                </a:cxn>
              </a:cxnLst>
              <a:rect l="0" t="0" r="r" b="b"/>
              <a:pathLst>
                <a:path w="15" h="22">
                  <a:moveTo>
                    <a:pt x="3" y="10"/>
                  </a:moveTo>
                  <a:cubicBezTo>
                    <a:pt x="1" y="6"/>
                    <a:pt x="0" y="2"/>
                    <a:pt x="1" y="1"/>
                  </a:cubicBezTo>
                  <a:cubicBezTo>
                    <a:pt x="3" y="0"/>
                    <a:pt x="6" y="3"/>
                    <a:pt x="8" y="7"/>
                  </a:cubicBezTo>
                  <a:cubicBezTo>
                    <a:pt x="11" y="11"/>
                    <a:pt x="15" y="20"/>
                    <a:pt x="14" y="21"/>
                  </a:cubicBezTo>
                  <a:cubicBezTo>
                    <a:pt x="12" y="22"/>
                    <a:pt x="6" y="14"/>
                    <a:pt x="3" y="10"/>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82" name="Freeform 181"/>
            <p:cNvSpPr>
              <a:spLocks/>
            </p:cNvSpPr>
            <p:nvPr/>
          </p:nvSpPr>
          <p:spPr bwMode="auto">
            <a:xfrm>
              <a:off x="3538538" y="2338388"/>
              <a:ext cx="190500" cy="134937"/>
            </a:xfrm>
            <a:custGeom>
              <a:avLst/>
              <a:gdLst>
                <a:gd name="T0" fmla="*/ 31 w 51"/>
                <a:gd name="T1" fmla="*/ 11 h 36"/>
                <a:gd name="T2" fmla="*/ 39 w 51"/>
                <a:gd name="T3" fmla="*/ 35 h 36"/>
                <a:gd name="T4" fmla="*/ 21 w 51"/>
                <a:gd name="T5" fmla="*/ 32 h 36"/>
                <a:gd name="T6" fmla="*/ 20 w 51"/>
                <a:gd name="T7" fmla="*/ 23 h 36"/>
                <a:gd name="T8" fmla="*/ 23 w 51"/>
                <a:gd name="T9" fmla="*/ 17 h 36"/>
                <a:gd name="T10" fmla="*/ 31 w 51"/>
                <a:gd name="T11" fmla="*/ 11 h 36"/>
              </a:gdLst>
              <a:ahLst/>
              <a:cxnLst>
                <a:cxn ang="0">
                  <a:pos x="T0" y="T1"/>
                </a:cxn>
                <a:cxn ang="0">
                  <a:pos x="T2" y="T3"/>
                </a:cxn>
                <a:cxn ang="0">
                  <a:pos x="T4" y="T5"/>
                </a:cxn>
                <a:cxn ang="0">
                  <a:pos x="T6" y="T7"/>
                </a:cxn>
                <a:cxn ang="0">
                  <a:pos x="T8" y="T9"/>
                </a:cxn>
                <a:cxn ang="0">
                  <a:pos x="T10" y="T11"/>
                </a:cxn>
              </a:cxnLst>
              <a:rect l="0" t="0" r="r" b="b"/>
              <a:pathLst>
                <a:path w="51" h="36">
                  <a:moveTo>
                    <a:pt x="31" y="11"/>
                  </a:moveTo>
                  <a:cubicBezTo>
                    <a:pt x="49" y="22"/>
                    <a:pt x="51" y="33"/>
                    <a:pt x="39" y="35"/>
                  </a:cubicBezTo>
                  <a:cubicBezTo>
                    <a:pt x="31" y="36"/>
                    <a:pt x="27" y="35"/>
                    <a:pt x="21" y="32"/>
                  </a:cubicBezTo>
                  <a:cubicBezTo>
                    <a:pt x="0" y="24"/>
                    <a:pt x="15" y="22"/>
                    <a:pt x="20" y="23"/>
                  </a:cubicBezTo>
                  <a:cubicBezTo>
                    <a:pt x="8" y="21"/>
                    <a:pt x="7" y="12"/>
                    <a:pt x="23" y="17"/>
                  </a:cubicBezTo>
                  <a:cubicBezTo>
                    <a:pt x="19" y="14"/>
                    <a:pt x="4" y="0"/>
                    <a:pt x="31" y="11"/>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83" name="Freeform 182"/>
            <p:cNvSpPr>
              <a:spLocks/>
            </p:cNvSpPr>
            <p:nvPr/>
          </p:nvSpPr>
          <p:spPr bwMode="auto">
            <a:xfrm>
              <a:off x="3681413" y="2414588"/>
              <a:ext cx="315913" cy="142875"/>
            </a:xfrm>
            <a:custGeom>
              <a:avLst/>
              <a:gdLst>
                <a:gd name="T0" fmla="*/ 63 w 84"/>
                <a:gd name="T1" fmla="*/ 38 h 38"/>
                <a:gd name="T2" fmla="*/ 0 w 84"/>
                <a:gd name="T3" fmla="*/ 14 h 38"/>
                <a:gd name="T4" fmla="*/ 4 w 84"/>
                <a:gd name="T5" fmla="*/ 4 h 38"/>
                <a:gd name="T6" fmla="*/ 68 w 84"/>
                <a:gd name="T7" fmla="*/ 5 h 38"/>
                <a:gd name="T8" fmla="*/ 63 w 84"/>
                <a:gd name="T9" fmla="*/ 38 h 38"/>
              </a:gdLst>
              <a:ahLst/>
              <a:cxnLst>
                <a:cxn ang="0">
                  <a:pos x="T0" y="T1"/>
                </a:cxn>
                <a:cxn ang="0">
                  <a:pos x="T2" y="T3"/>
                </a:cxn>
                <a:cxn ang="0">
                  <a:pos x="T4" y="T5"/>
                </a:cxn>
                <a:cxn ang="0">
                  <a:pos x="T6" y="T7"/>
                </a:cxn>
                <a:cxn ang="0">
                  <a:pos x="T8" y="T9"/>
                </a:cxn>
              </a:cxnLst>
              <a:rect l="0" t="0" r="r" b="b"/>
              <a:pathLst>
                <a:path w="84" h="38">
                  <a:moveTo>
                    <a:pt x="63" y="38"/>
                  </a:moveTo>
                  <a:cubicBezTo>
                    <a:pt x="46" y="38"/>
                    <a:pt x="7" y="21"/>
                    <a:pt x="0" y="14"/>
                  </a:cubicBezTo>
                  <a:cubicBezTo>
                    <a:pt x="0" y="10"/>
                    <a:pt x="1" y="7"/>
                    <a:pt x="4" y="4"/>
                  </a:cubicBezTo>
                  <a:cubicBezTo>
                    <a:pt x="20" y="2"/>
                    <a:pt x="52" y="0"/>
                    <a:pt x="68" y="5"/>
                  </a:cubicBezTo>
                  <a:cubicBezTo>
                    <a:pt x="84" y="11"/>
                    <a:pt x="80" y="38"/>
                    <a:pt x="63" y="38"/>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84" name="Freeform 183"/>
            <p:cNvSpPr>
              <a:spLocks/>
            </p:cNvSpPr>
            <p:nvPr/>
          </p:nvSpPr>
          <p:spPr bwMode="auto">
            <a:xfrm>
              <a:off x="3695700" y="2406650"/>
              <a:ext cx="304800" cy="138112"/>
            </a:xfrm>
            <a:custGeom>
              <a:avLst/>
              <a:gdLst>
                <a:gd name="T0" fmla="*/ 58 w 81"/>
                <a:gd name="T1" fmla="*/ 33 h 37"/>
                <a:gd name="T2" fmla="*/ 1 w 81"/>
                <a:gd name="T3" fmla="*/ 23 h 37"/>
                <a:gd name="T4" fmla="*/ 5 w 81"/>
                <a:gd name="T5" fmla="*/ 4 h 37"/>
                <a:gd name="T6" fmla="*/ 66 w 81"/>
                <a:gd name="T7" fmla="*/ 10 h 37"/>
                <a:gd name="T8" fmla="*/ 58 w 81"/>
                <a:gd name="T9" fmla="*/ 33 h 37"/>
              </a:gdLst>
              <a:ahLst/>
              <a:cxnLst>
                <a:cxn ang="0">
                  <a:pos x="T0" y="T1"/>
                </a:cxn>
                <a:cxn ang="0">
                  <a:pos x="T2" y="T3"/>
                </a:cxn>
                <a:cxn ang="0">
                  <a:pos x="T4" y="T5"/>
                </a:cxn>
                <a:cxn ang="0">
                  <a:pos x="T6" y="T7"/>
                </a:cxn>
                <a:cxn ang="0">
                  <a:pos x="T8" y="T9"/>
                </a:cxn>
              </a:cxnLst>
              <a:rect l="0" t="0" r="r" b="b"/>
              <a:pathLst>
                <a:path w="81" h="37">
                  <a:moveTo>
                    <a:pt x="58" y="33"/>
                  </a:moveTo>
                  <a:cubicBezTo>
                    <a:pt x="40" y="37"/>
                    <a:pt x="8" y="24"/>
                    <a:pt x="1" y="23"/>
                  </a:cubicBezTo>
                  <a:cubicBezTo>
                    <a:pt x="2" y="15"/>
                    <a:pt x="0" y="13"/>
                    <a:pt x="5" y="4"/>
                  </a:cubicBezTo>
                  <a:cubicBezTo>
                    <a:pt x="17" y="0"/>
                    <a:pt x="62" y="9"/>
                    <a:pt x="66" y="10"/>
                  </a:cubicBezTo>
                  <a:cubicBezTo>
                    <a:pt x="81" y="15"/>
                    <a:pt x="74" y="31"/>
                    <a:pt x="58" y="33"/>
                  </a:cubicBezTo>
                  <a:close/>
                </a:path>
              </a:pathLst>
            </a:custGeom>
            <a:solidFill>
              <a:srgbClr val="8BE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85" name="Freeform 184"/>
            <p:cNvSpPr>
              <a:spLocks/>
            </p:cNvSpPr>
            <p:nvPr/>
          </p:nvSpPr>
          <p:spPr bwMode="auto">
            <a:xfrm>
              <a:off x="3937000" y="2200275"/>
              <a:ext cx="214313" cy="371475"/>
            </a:xfrm>
            <a:custGeom>
              <a:avLst/>
              <a:gdLst>
                <a:gd name="T0" fmla="*/ 37 w 57"/>
                <a:gd name="T1" fmla="*/ 5 h 99"/>
                <a:gd name="T2" fmla="*/ 6 w 57"/>
                <a:gd name="T3" fmla="*/ 68 h 99"/>
                <a:gd name="T4" fmla="*/ 10 w 57"/>
                <a:gd name="T5" fmla="*/ 93 h 99"/>
                <a:gd name="T6" fmla="*/ 41 w 57"/>
                <a:gd name="T7" fmla="*/ 72 h 99"/>
                <a:gd name="T8" fmla="*/ 37 w 57"/>
                <a:gd name="T9" fmla="*/ 5 h 99"/>
              </a:gdLst>
              <a:ahLst/>
              <a:cxnLst>
                <a:cxn ang="0">
                  <a:pos x="T0" y="T1"/>
                </a:cxn>
                <a:cxn ang="0">
                  <a:pos x="T2" y="T3"/>
                </a:cxn>
                <a:cxn ang="0">
                  <a:pos x="T4" y="T5"/>
                </a:cxn>
                <a:cxn ang="0">
                  <a:pos x="T6" y="T7"/>
                </a:cxn>
                <a:cxn ang="0">
                  <a:pos x="T8" y="T9"/>
                </a:cxn>
              </a:cxnLst>
              <a:rect l="0" t="0" r="r" b="b"/>
              <a:pathLst>
                <a:path w="57" h="99">
                  <a:moveTo>
                    <a:pt x="37" y="5"/>
                  </a:moveTo>
                  <a:cubicBezTo>
                    <a:pt x="19" y="0"/>
                    <a:pt x="9" y="44"/>
                    <a:pt x="6" y="68"/>
                  </a:cubicBezTo>
                  <a:cubicBezTo>
                    <a:pt x="3" y="89"/>
                    <a:pt x="0" y="90"/>
                    <a:pt x="10" y="93"/>
                  </a:cubicBezTo>
                  <a:cubicBezTo>
                    <a:pt x="29" y="99"/>
                    <a:pt x="33" y="95"/>
                    <a:pt x="41" y="72"/>
                  </a:cubicBezTo>
                  <a:cubicBezTo>
                    <a:pt x="50" y="49"/>
                    <a:pt x="57" y="8"/>
                    <a:pt x="37" y="5"/>
                  </a:cubicBezTo>
                  <a:close/>
                </a:path>
              </a:pathLst>
            </a:custGeom>
            <a:solidFill>
              <a:srgbClr val="74C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86" name="Freeform 185"/>
            <p:cNvSpPr>
              <a:spLocks/>
            </p:cNvSpPr>
            <p:nvPr/>
          </p:nvSpPr>
          <p:spPr bwMode="auto">
            <a:xfrm>
              <a:off x="3717925" y="2401888"/>
              <a:ext cx="395288" cy="188912"/>
            </a:xfrm>
            <a:custGeom>
              <a:avLst/>
              <a:gdLst>
                <a:gd name="T0" fmla="*/ 71 w 105"/>
                <a:gd name="T1" fmla="*/ 46 h 50"/>
                <a:gd name="T2" fmla="*/ 0 w 105"/>
                <a:gd name="T3" fmla="*/ 27 h 50"/>
                <a:gd name="T4" fmla="*/ 6 w 105"/>
                <a:gd name="T5" fmla="*/ 3 h 50"/>
                <a:gd name="T6" fmla="*/ 89 w 105"/>
                <a:gd name="T7" fmla="*/ 11 h 50"/>
                <a:gd name="T8" fmla="*/ 71 w 105"/>
                <a:gd name="T9" fmla="*/ 46 h 50"/>
              </a:gdLst>
              <a:ahLst/>
              <a:cxnLst>
                <a:cxn ang="0">
                  <a:pos x="T0" y="T1"/>
                </a:cxn>
                <a:cxn ang="0">
                  <a:pos x="T2" y="T3"/>
                </a:cxn>
                <a:cxn ang="0">
                  <a:pos x="T4" y="T5"/>
                </a:cxn>
                <a:cxn ang="0">
                  <a:pos x="T6" y="T7"/>
                </a:cxn>
                <a:cxn ang="0">
                  <a:pos x="T8" y="T9"/>
                </a:cxn>
              </a:cxnLst>
              <a:rect l="0" t="0" r="r" b="b"/>
              <a:pathLst>
                <a:path w="105" h="50">
                  <a:moveTo>
                    <a:pt x="71" y="46"/>
                  </a:moveTo>
                  <a:cubicBezTo>
                    <a:pt x="48" y="50"/>
                    <a:pt x="8" y="29"/>
                    <a:pt x="0" y="27"/>
                  </a:cubicBezTo>
                  <a:cubicBezTo>
                    <a:pt x="0" y="19"/>
                    <a:pt x="1" y="14"/>
                    <a:pt x="6" y="3"/>
                  </a:cubicBezTo>
                  <a:cubicBezTo>
                    <a:pt x="20" y="0"/>
                    <a:pt x="84" y="9"/>
                    <a:pt x="89" y="11"/>
                  </a:cubicBezTo>
                  <a:cubicBezTo>
                    <a:pt x="105" y="16"/>
                    <a:pt x="90" y="48"/>
                    <a:pt x="71" y="46"/>
                  </a:cubicBezTo>
                  <a:close/>
                </a:path>
              </a:pathLst>
            </a:custGeom>
            <a:solidFill>
              <a:srgbClr val="74C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87" name="Freeform 186"/>
            <p:cNvSpPr>
              <a:spLocks/>
            </p:cNvSpPr>
            <p:nvPr/>
          </p:nvSpPr>
          <p:spPr bwMode="auto">
            <a:xfrm>
              <a:off x="2286000" y="3763963"/>
              <a:ext cx="192088" cy="736600"/>
            </a:xfrm>
            <a:custGeom>
              <a:avLst/>
              <a:gdLst>
                <a:gd name="T0" fmla="*/ 41 w 51"/>
                <a:gd name="T1" fmla="*/ 40 h 196"/>
                <a:gd name="T2" fmla="*/ 32 w 51"/>
                <a:gd name="T3" fmla="*/ 110 h 196"/>
                <a:gd name="T4" fmla="*/ 31 w 51"/>
                <a:gd name="T5" fmla="*/ 173 h 196"/>
                <a:gd name="T6" fmla="*/ 47 w 51"/>
                <a:gd name="T7" fmla="*/ 186 h 196"/>
                <a:gd name="T8" fmla="*/ 39 w 51"/>
                <a:gd name="T9" fmla="*/ 195 h 196"/>
                <a:gd name="T10" fmla="*/ 18 w 51"/>
                <a:gd name="T11" fmla="*/ 187 h 196"/>
                <a:gd name="T12" fmla="*/ 1 w 51"/>
                <a:gd name="T13" fmla="*/ 175 h 196"/>
                <a:gd name="T14" fmla="*/ 7 w 51"/>
                <a:gd name="T15" fmla="*/ 150 h 196"/>
                <a:gd name="T16" fmla="*/ 8 w 51"/>
                <a:gd name="T17" fmla="*/ 101 h 196"/>
                <a:gd name="T18" fmla="*/ 6 w 51"/>
                <a:gd name="T19" fmla="*/ 24 h 196"/>
                <a:gd name="T20" fmla="*/ 41 w 51"/>
                <a:gd name="T21" fmla="*/ 4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196">
                  <a:moveTo>
                    <a:pt x="41" y="40"/>
                  </a:moveTo>
                  <a:cubicBezTo>
                    <a:pt x="39" y="57"/>
                    <a:pt x="34" y="92"/>
                    <a:pt x="32" y="110"/>
                  </a:cubicBezTo>
                  <a:cubicBezTo>
                    <a:pt x="29" y="128"/>
                    <a:pt x="22" y="161"/>
                    <a:pt x="31" y="173"/>
                  </a:cubicBezTo>
                  <a:cubicBezTo>
                    <a:pt x="39" y="185"/>
                    <a:pt x="44" y="185"/>
                    <a:pt x="47" y="186"/>
                  </a:cubicBezTo>
                  <a:cubicBezTo>
                    <a:pt x="50" y="188"/>
                    <a:pt x="51" y="195"/>
                    <a:pt x="39" y="195"/>
                  </a:cubicBezTo>
                  <a:cubicBezTo>
                    <a:pt x="28" y="196"/>
                    <a:pt x="24" y="193"/>
                    <a:pt x="18" y="187"/>
                  </a:cubicBezTo>
                  <a:cubicBezTo>
                    <a:pt x="13" y="182"/>
                    <a:pt x="2" y="185"/>
                    <a:pt x="1" y="175"/>
                  </a:cubicBezTo>
                  <a:cubicBezTo>
                    <a:pt x="0" y="166"/>
                    <a:pt x="7" y="169"/>
                    <a:pt x="7" y="150"/>
                  </a:cubicBezTo>
                  <a:cubicBezTo>
                    <a:pt x="7" y="132"/>
                    <a:pt x="3" y="118"/>
                    <a:pt x="8" y="101"/>
                  </a:cubicBezTo>
                  <a:cubicBezTo>
                    <a:pt x="14" y="84"/>
                    <a:pt x="4" y="48"/>
                    <a:pt x="6" y="24"/>
                  </a:cubicBezTo>
                  <a:cubicBezTo>
                    <a:pt x="8" y="0"/>
                    <a:pt x="41" y="10"/>
                    <a:pt x="41" y="40"/>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88" name="Freeform 187"/>
            <p:cNvSpPr>
              <a:spLocks/>
            </p:cNvSpPr>
            <p:nvPr/>
          </p:nvSpPr>
          <p:spPr bwMode="auto">
            <a:xfrm>
              <a:off x="2293938" y="4391025"/>
              <a:ext cx="58738" cy="109537"/>
            </a:xfrm>
            <a:custGeom>
              <a:avLst/>
              <a:gdLst>
                <a:gd name="T0" fmla="*/ 0 w 16"/>
                <a:gd name="T1" fmla="*/ 7 h 29"/>
                <a:gd name="T2" fmla="*/ 1 w 16"/>
                <a:gd name="T3" fmla="*/ 26 h 29"/>
                <a:gd name="T4" fmla="*/ 7 w 16"/>
                <a:gd name="T5" fmla="*/ 27 h 29"/>
                <a:gd name="T6" fmla="*/ 12 w 16"/>
                <a:gd name="T7" fmla="*/ 14 h 29"/>
                <a:gd name="T8" fmla="*/ 0 w 16"/>
                <a:gd name="T9" fmla="*/ 7 h 29"/>
              </a:gdLst>
              <a:ahLst/>
              <a:cxnLst>
                <a:cxn ang="0">
                  <a:pos x="T0" y="T1"/>
                </a:cxn>
                <a:cxn ang="0">
                  <a:pos x="T2" y="T3"/>
                </a:cxn>
                <a:cxn ang="0">
                  <a:pos x="T4" y="T5"/>
                </a:cxn>
                <a:cxn ang="0">
                  <a:pos x="T6" y="T7"/>
                </a:cxn>
                <a:cxn ang="0">
                  <a:pos x="T8" y="T9"/>
                </a:cxn>
              </a:cxnLst>
              <a:rect l="0" t="0" r="r" b="b"/>
              <a:pathLst>
                <a:path w="16" h="29">
                  <a:moveTo>
                    <a:pt x="0" y="7"/>
                  </a:moveTo>
                  <a:cubicBezTo>
                    <a:pt x="2" y="15"/>
                    <a:pt x="2" y="19"/>
                    <a:pt x="1" y="26"/>
                  </a:cubicBezTo>
                  <a:cubicBezTo>
                    <a:pt x="1" y="28"/>
                    <a:pt x="6" y="29"/>
                    <a:pt x="7" y="27"/>
                  </a:cubicBezTo>
                  <a:cubicBezTo>
                    <a:pt x="7" y="22"/>
                    <a:pt x="6" y="18"/>
                    <a:pt x="12" y="14"/>
                  </a:cubicBezTo>
                  <a:cubicBezTo>
                    <a:pt x="16" y="11"/>
                    <a:pt x="1" y="0"/>
                    <a:pt x="0" y="7"/>
                  </a:cubicBezTo>
                  <a:close/>
                </a:path>
              </a:pathLst>
            </a:custGeom>
            <a:solidFill>
              <a:srgbClr val="416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89" name="Freeform 188"/>
            <p:cNvSpPr>
              <a:spLocks/>
            </p:cNvSpPr>
            <p:nvPr/>
          </p:nvSpPr>
          <p:spPr bwMode="auto">
            <a:xfrm>
              <a:off x="2289175" y="4387850"/>
              <a:ext cx="188913" cy="112712"/>
            </a:xfrm>
            <a:custGeom>
              <a:avLst/>
              <a:gdLst>
                <a:gd name="T0" fmla="*/ 37 w 50"/>
                <a:gd name="T1" fmla="*/ 16 h 30"/>
                <a:gd name="T2" fmla="*/ 45 w 50"/>
                <a:gd name="T3" fmla="*/ 20 h 30"/>
                <a:gd name="T4" fmla="*/ 38 w 50"/>
                <a:gd name="T5" fmla="*/ 29 h 30"/>
                <a:gd name="T6" fmla="*/ 17 w 50"/>
                <a:gd name="T7" fmla="*/ 21 h 30"/>
                <a:gd name="T8" fmla="*/ 0 w 50"/>
                <a:gd name="T9" fmla="*/ 9 h 30"/>
                <a:gd name="T10" fmla="*/ 3 w 50"/>
                <a:gd name="T11" fmla="*/ 0 h 30"/>
                <a:gd name="T12" fmla="*/ 24 w 50"/>
                <a:gd name="T13" fmla="*/ 18 h 30"/>
                <a:gd name="T14" fmla="*/ 37 w 50"/>
                <a:gd name="T15" fmla="*/ 16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0">
                  <a:moveTo>
                    <a:pt x="37" y="16"/>
                  </a:moveTo>
                  <a:cubicBezTo>
                    <a:pt x="41" y="18"/>
                    <a:pt x="42" y="19"/>
                    <a:pt x="45" y="20"/>
                  </a:cubicBezTo>
                  <a:cubicBezTo>
                    <a:pt x="49" y="21"/>
                    <a:pt x="50" y="29"/>
                    <a:pt x="38" y="29"/>
                  </a:cubicBezTo>
                  <a:cubicBezTo>
                    <a:pt x="27" y="30"/>
                    <a:pt x="23" y="27"/>
                    <a:pt x="17" y="21"/>
                  </a:cubicBezTo>
                  <a:cubicBezTo>
                    <a:pt x="12" y="16"/>
                    <a:pt x="1" y="19"/>
                    <a:pt x="0" y="9"/>
                  </a:cubicBezTo>
                  <a:cubicBezTo>
                    <a:pt x="0" y="5"/>
                    <a:pt x="1" y="3"/>
                    <a:pt x="3" y="0"/>
                  </a:cubicBezTo>
                  <a:cubicBezTo>
                    <a:pt x="5" y="8"/>
                    <a:pt x="18" y="14"/>
                    <a:pt x="24" y="18"/>
                  </a:cubicBezTo>
                  <a:cubicBezTo>
                    <a:pt x="30" y="22"/>
                    <a:pt x="35" y="20"/>
                    <a:pt x="37" y="16"/>
                  </a:cubicBezTo>
                  <a:close/>
                </a:path>
              </a:pathLst>
            </a:custGeom>
            <a:solidFill>
              <a:srgbClr val="416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90" name="Freeform 189"/>
            <p:cNvSpPr>
              <a:spLocks/>
            </p:cNvSpPr>
            <p:nvPr/>
          </p:nvSpPr>
          <p:spPr bwMode="auto">
            <a:xfrm>
              <a:off x="2413000" y="3857625"/>
              <a:ext cx="225425" cy="725487"/>
            </a:xfrm>
            <a:custGeom>
              <a:avLst/>
              <a:gdLst>
                <a:gd name="T0" fmla="*/ 32 w 60"/>
                <a:gd name="T1" fmla="*/ 37 h 193"/>
                <a:gd name="T2" fmla="*/ 33 w 60"/>
                <a:gd name="T3" fmla="*/ 107 h 193"/>
                <a:gd name="T4" fmla="*/ 39 w 60"/>
                <a:gd name="T5" fmla="*/ 170 h 193"/>
                <a:gd name="T6" fmla="*/ 56 w 60"/>
                <a:gd name="T7" fmla="*/ 182 h 193"/>
                <a:gd name="T8" fmla="*/ 49 w 60"/>
                <a:gd name="T9" fmla="*/ 191 h 193"/>
                <a:gd name="T10" fmla="*/ 27 w 60"/>
                <a:gd name="T11" fmla="*/ 185 h 193"/>
                <a:gd name="T12" fmla="*/ 9 w 60"/>
                <a:gd name="T13" fmla="*/ 175 h 193"/>
                <a:gd name="T14" fmla="*/ 13 w 60"/>
                <a:gd name="T15" fmla="*/ 150 h 193"/>
                <a:gd name="T16" fmla="*/ 9 w 60"/>
                <a:gd name="T17" fmla="*/ 100 h 193"/>
                <a:gd name="T18" fmla="*/ 0 w 60"/>
                <a:gd name="T19" fmla="*/ 24 h 193"/>
                <a:gd name="T20" fmla="*/ 32 w 60"/>
                <a:gd name="T21" fmla="*/ 3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193">
                  <a:moveTo>
                    <a:pt x="32" y="37"/>
                  </a:moveTo>
                  <a:cubicBezTo>
                    <a:pt x="32" y="54"/>
                    <a:pt x="34" y="89"/>
                    <a:pt x="33" y="107"/>
                  </a:cubicBezTo>
                  <a:cubicBezTo>
                    <a:pt x="33" y="125"/>
                    <a:pt x="29" y="158"/>
                    <a:pt x="39" y="170"/>
                  </a:cubicBezTo>
                  <a:cubicBezTo>
                    <a:pt x="48" y="181"/>
                    <a:pt x="52" y="180"/>
                    <a:pt x="56" y="182"/>
                  </a:cubicBezTo>
                  <a:cubicBezTo>
                    <a:pt x="59" y="183"/>
                    <a:pt x="60" y="190"/>
                    <a:pt x="49" y="191"/>
                  </a:cubicBezTo>
                  <a:cubicBezTo>
                    <a:pt x="38" y="193"/>
                    <a:pt x="33" y="191"/>
                    <a:pt x="27" y="185"/>
                  </a:cubicBezTo>
                  <a:cubicBezTo>
                    <a:pt x="21" y="180"/>
                    <a:pt x="11" y="184"/>
                    <a:pt x="9" y="175"/>
                  </a:cubicBezTo>
                  <a:cubicBezTo>
                    <a:pt x="8" y="165"/>
                    <a:pt x="14" y="168"/>
                    <a:pt x="13" y="150"/>
                  </a:cubicBezTo>
                  <a:cubicBezTo>
                    <a:pt x="11" y="132"/>
                    <a:pt x="5" y="118"/>
                    <a:pt x="9" y="100"/>
                  </a:cubicBezTo>
                  <a:cubicBezTo>
                    <a:pt x="13" y="83"/>
                    <a:pt x="0" y="48"/>
                    <a:pt x="0" y="24"/>
                  </a:cubicBezTo>
                  <a:cubicBezTo>
                    <a:pt x="0" y="0"/>
                    <a:pt x="30" y="7"/>
                    <a:pt x="32" y="37"/>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91" name="Freeform 190"/>
            <p:cNvSpPr>
              <a:spLocks/>
            </p:cNvSpPr>
            <p:nvPr/>
          </p:nvSpPr>
          <p:spPr bwMode="auto">
            <a:xfrm>
              <a:off x="2451100" y="4484688"/>
              <a:ext cx="63500" cy="104775"/>
            </a:xfrm>
            <a:custGeom>
              <a:avLst/>
              <a:gdLst>
                <a:gd name="T0" fmla="*/ 0 w 17"/>
                <a:gd name="T1" fmla="*/ 7 h 28"/>
                <a:gd name="T2" fmla="*/ 4 w 17"/>
                <a:gd name="T3" fmla="*/ 26 h 28"/>
                <a:gd name="T4" fmla="*/ 9 w 17"/>
                <a:gd name="T5" fmla="*/ 27 h 28"/>
                <a:gd name="T6" fmla="*/ 12 w 17"/>
                <a:gd name="T7" fmla="*/ 13 h 28"/>
                <a:gd name="T8" fmla="*/ 0 w 17"/>
                <a:gd name="T9" fmla="*/ 7 h 28"/>
              </a:gdLst>
              <a:ahLst/>
              <a:cxnLst>
                <a:cxn ang="0">
                  <a:pos x="T0" y="T1"/>
                </a:cxn>
                <a:cxn ang="0">
                  <a:pos x="T2" y="T3"/>
                </a:cxn>
                <a:cxn ang="0">
                  <a:pos x="T4" y="T5"/>
                </a:cxn>
                <a:cxn ang="0">
                  <a:pos x="T6" y="T7"/>
                </a:cxn>
                <a:cxn ang="0">
                  <a:pos x="T8" y="T9"/>
                </a:cxn>
              </a:cxnLst>
              <a:rect l="0" t="0" r="r" b="b"/>
              <a:pathLst>
                <a:path w="17" h="28">
                  <a:moveTo>
                    <a:pt x="0" y="7"/>
                  </a:moveTo>
                  <a:cubicBezTo>
                    <a:pt x="3" y="15"/>
                    <a:pt x="4" y="19"/>
                    <a:pt x="4" y="26"/>
                  </a:cubicBezTo>
                  <a:cubicBezTo>
                    <a:pt x="4" y="28"/>
                    <a:pt x="9" y="28"/>
                    <a:pt x="9" y="27"/>
                  </a:cubicBezTo>
                  <a:cubicBezTo>
                    <a:pt x="9" y="22"/>
                    <a:pt x="7" y="17"/>
                    <a:pt x="12" y="13"/>
                  </a:cubicBezTo>
                  <a:cubicBezTo>
                    <a:pt x="17" y="9"/>
                    <a:pt x="0" y="0"/>
                    <a:pt x="0" y="7"/>
                  </a:cubicBezTo>
                  <a:close/>
                </a:path>
              </a:pathLst>
            </a:custGeom>
            <a:solidFill>
              <a:srgbClr val="416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92" name="Freeform 191"/>
            <p:cNvSpPr>
              <a:spLocks/>
            </p:cNvSpPr>
            <p:nvPr/>
          </p:nvSpPr>
          <p:spPr bwMode="auto">
            <a:xfrm>
              <a:off x="2443163" y="4481513"/>
              <a:ext cx="195263" cy="101600"/>
            </a:xfrm>
            <a:custGeom>
              <a:avLst/>
              <a:gdLst>
                <a:gd name="T0" fmla="*/ 39 w 52"/>
                <a:gd name="T1" fmla="*/ 12 h 27"/>
                <a:gd name="T2" fmla="*/ 47 w 52"/>
                <a:gd name="T3" fmla="*/ 15 h 27"/>
                <a:gd name="T4" fmla="*/ 41 w 52"/>
                <a:gd name="T5" fmla="*/ 25 h 27"/>
                <a:gd name="T6" fmla="*/ 19 w 52"/>
                <a:gd name="T7" fmla="*/ 19 h 27"/>
                <a:gd name="T8" fmla="*/ 1 w 52"/>
                <a:gd name="T9" fmla="*/ 9 h 27"/>
                <a:gd name="T10" fmla="*/ 3 w 52"/>
                <a:gd name="T11" fmla="*/ 0 h 27"/>
                <a:gd name="T12" fmla="*/ 26 w 52"/>
                <a:gd name="T13" fmla="*/ 15 h 27"/>
                <a:gd name="T14" fmla="*/ 39 w 52"/>
                <a:gd name="T15" fmla="*/ 12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27">
                  <a:moveTo>
                    <a:pt x="39" y="12"/>
                  </a:moveTo>
                  <a:cubicBezTo>
                    <a:pt x="43" y="14"/>
                    <a:pt x="44" y="15"/>
                    <a:pt x="47" y="15"/>
                  </a:cubicBezTo>
                  <a:cubicBezTo>
                    <a:pt x="51" y="16"/>
                    <a:pt x="52" y="24"/>
                    <a:pt x="41" y="25"/>
                  </a:cubicBezTo>
                  <a:cubicBezTo>
                    <a:pt x="30" y="27"/>
                    <a:pt x="25" y="25"/>
                    <a:pt x="19" y="19"/>
                  </a:cubicBezTo>
                  <a:cubicBezTo>
                    <a:pt x="13" y="14"/>
                    <a:pt x="3" y="18"/>
                    <a:pt x="1" y="9"/>
                  </a:cubicBezTo>
                  <a:cubicBezTo>
                    <a:pt x="0" y="4"/>
                    <a:pt x="2" y="3"/>
                    <a:pt x="3" y="0"/>
                  </a:cubicBezTo>
                  <a:cubicBezTo>
                    <a:pt x="6" y="7"/>
                    <a:pt x="19" y="12"/>
                    <a:pt x="26" y="15"/>
                  </a:cubicBezTo>
                  <a:cubicBezTo>
                    <a:pt x="32" y="18"/>
                    <a:pt x="37" y="16"/>
                    <a:pt x="39" y="12"/>
                  </a:cubicBezTo>
                  <a:close/>
                </a:path>
              </a:pathLst>
            </a:custGeom>
            <a:solidFill>
              <a:srgbClr val="416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93" name="Freeform 192"/>
            <p:cNvSpPr>
              <a:spLocks/>
            </p:cNvSpPr>
            <p:nvPr/>
          </p:nvSpPr>
          <p:spPr bwMode="auto">
            <a:xfrm>
              <a:off x="2138363" y="3330575"/>
              <a:ext cx="128588" cy="338137"/>
            </a:xfrm>
            <a:custGeom>
              <a:avLst/>
              <a:gdLst>
                <a:gd name="T0" fmla="*/ 11 w 34"/>
                <a:gd name="T1" fmla="*/ 15 h 90"/>
                <a:gd name="T2" fmla="*/ 6 w 34"/>
                <a:gd name="T3" fmla="*/ 89 h 90"/>
                <a:gd name="T4" fmla="*/ 17 w 34"/>
                <a:gd name="T5" fmla="*/ 90 h 90"/>
                <a:gd name="T6" fmla="*/ 34 w 34"/>
                <a:gd name="T7" fmla="*/ 23 h 90"/>
                <a:gd name="T8" fmla="*/ 11 w 34"/>
                <a:gd name="T9" fmla="*/ 15 h 90"/>
              </a:gdLst>
              <a:ahLst/>
              <a:cxnLst>
                <a:cxn ang="0">
                  <a:pos x="T0" y="T1"/>
                </a:cxn>
                <a:cxn ang="0">
                  <a:pos x="T2" y="T3"/>
                </a:cxn>
                <a:cxn ang="0">
                  <a:pos x="T4" y="T5"/>
                </a:cxn>
                <a:cxn ang="0">
                  <a:pos x="T6" y="T7"/>
                </a:cxn>
                <a:cxn ang="0">
                  <a:pos x="T8" y="T9"/>
                </a:cxn>
              </a:cxnLst>
              <a:rect l="0" t="0" r="r" b="b"/>
              <a:pathLst>
                <a:path w="34" h="90">
                  <a:moveTo>
                    <a:pt x="11" y="15"/>
                  </a:moveTo>
                  <a:cubicBezTo>
                    <a:pt x="9" y="29"/>
                    <a:pt x="0" y="87"/>
                    <a:pt x="6" y="89"/>
                  </a:cubicBezTo>
                  <a:cubicBezTo>
                    <a:pt x="10" y="88"/>
                    <a:pt x="15" y="88"/>
                    <a:pt x="17" y="90"/>
                  </a:cubicBezTo>
                  <a:cubicBezTo>
                    <a:pt x="23" y="89"/>
                    <a:pt x="34" y="39"/>
                    <a:pt x="34" y="23"/>
                  </a:cubicBezTo>
                  <a:cubicBezTo>
                    <a:pt x="34" y="10"/>
                    <a:pt x="14" y="0"/>
                    <a:pt x="11" y="15"/>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94" name="Freeform 193"/>
            <p:cNvSpPr>
              <a:spLocks/>
            </p:cNvSpPr>
            <p:nvPr/>
          </p:nvSpPr>
          <p:spPr bwMode="auto">
            <a:xfrm>
              <a:off x="2003425" y="3473450"/>
              <a:ext cx="361950" cy="233362"/>
            </a:xfrm>
            <a:custGeom>
              <a:avLst/>
              <a:gdLst>
                <a:gd name="T0" fmla="*/ 228 w 228"/>
                <a:gd name="T1" fmla="*/ 7 h 147"/>
                <a:gd name="T2" fmla="*/ 12 w 228"/>
                <a:gd name="T3" fmla="*/ 0 h 147"/>
                <a:gd name="T4" fmla="*/ 0 w 228"/>
                <a:gd name="T5" fmla="*/ 140 h 147"/>
                <a:gd name="T6" fmla="*/ 218 w 228"/>
                <a:gd name="T7" fmla="*/ 147 h 147"/>
                <a:gd name="T8" fmla="*/ 228 w 228"/>
                <a:gd name="T9" fmla="*/ 7 h 147"/>
              </a:gdLst>
              <a:ahLst/>
              <a:cxnLst>
                <a:cxn ang="0">
                  <a:pos x="T0" y="T1"/>
                </a:cxn>
                <a:cxn ang="0">
                  <a:pos x="T2" y="T3"/>
                </a:cxn>
                <a:cxn ang="0">
                  <a:pos x="T4" y="T5"/>
                </a:cxn>
                <a:cxn ang="0">
                  <a:pos x="T6" y="T7"/>
                </a:cxn>
                <a:cxn ang="0">
                  <a:pos x="T8" y="T9"/>
                </a:cxn>
              </a:cxnLst>
              <a:rect l="0" t="0" r="r" b="b"/>
              <a:pathLst>
                <a:path w="228" h="147">
                  <a:moveTo>
                    <a:pt x="228" y="7"/>
                  </a:moveTo>
                  <a:lnTo>
                    <a:pt x="12" y="0"/>
                  </a:lnTo>
                  <a:lnTo>
                    <a:pt x="0" y="140"/>
                  </a:lnTo>
                  <a:lnTo>
                    <a:pt x="218" y="147"/>
                  </a:lnTo>
                  <a:lnTo>
                    <a:pt x="228" y="7"/>
                  </a:lnTo>
                  <a:close/>
                </a:path>
              </a:pathLst>
            </a:custGeom>
            <a:solidFill>
              <a:srgbClr val="3F9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95" name="Freeform 194"/>
            <p:cNvSpPr>
              <a:spLocks/>
            </p:cNvSpPr>
            <p:nvPr/>
          </p:nvSpPr>
          <p:spPr bwMode="auto">
            <a:xfrm>
              <a:off x="2014538" y="3462338"/>
              <a:ext cx="354013" cy="244475"/>
            </a:xfrm>
            <a:custGeom>
              <a:avLst/>
              <a:gdLst>
                <a:gd name="T0" fmla="*/ 223 w 223"/>
                <a:gd name="T1" fmla="*/ 10 h 154"/>
                <a:gd name="T2" fmla="*/ 7 w 223"/>
                <a:gd name="T3" fmla="*/ 0 h 154"/>
                <a:gd name="T4" fmla="*/ 0 w 223"/>
                <a:gd name="T5" fmla="*/ 137 h 154"/>
                <a:gd name="T6" fmla="*/ 221 w 223"/>
                <a:gd name="T7" fmla="*/ 154 h 154"/>
                <a:gd name="T8" fmla="*/ 223 w 223"/>
                <a:gd name="T9" fmla="*/ 10 h 154"/>
              </a:gdLst>
              <a:ahLst/>
              <a:cxnLst>
                <a:cxn ang="0">
                  <a:pos x="T0" y="T1"/>
                </a:cxn>
                <a:cxn ang="0">
                  <a:pos x="T2" y="T3"/>
                </a:cxn>
                <a:cxn ang="0">
                  <a:pos x="T4" y="T5"/>
                </a:cxn>
                <a:cxn ang="0">
                  <a:pos x="T6" y="T7"/>
                </a:cxn>
                <a:cxn ang="0">
                  <a:pos x="T8" y="T9"/>
                </a:cxn>
              </a:cxnLst>
              <a:rect l="0" t="0" r="r" b="b"/>
              <a:pathLst>
                <a:path w="223" h="154">
                  <a:moveTo>
                    <a:pt x="223" y="10"/>
                  </a:moveTo>
                  <a:lnTo>
                    <a:pt x="7" y="0"/>
                  </a:lnTo>
                  <a:lnTo>
                    <a:pt x="0" y="137"/>
                  </a:lnTo>
                  <a:lnTo>
                    <a:pt x="221" y="154"/>
                  </a:lnTo>
                  <a:lnTo>
                    <a:pt x="223"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96" name="Freeform 195"/>
            <p:cNvSpPr>
              <a:spLocks/>
            </p:cNvSpPr>
            <p:nvPr/>
          </p:nvSpPr>
          <p:spPr bwMode="auto">
            <a:xfrm>
              <a:off x="2154238" y="3687763"/>
              <a:ext cx="22225" cy="33337"/>
            </a:xfrm>
            <a:custGeom>
              <a:avLst/>
              <a:gdLst>
                <a:gd name="T0" fmla="*/ 6 w 6"/>
                <a:gd name="T1" fmla="*/ 1 h 9"/>
                <a:gd name="T2" fmla="*/ 1 w 6"/>
                <a:gd name="T3" fmla="*/ 4 h 9"/>
                <a:gd name="T4" fmla="*/ 1 w 6"/>
                <a:gd name="T5" fmla="*/ 9 h 9"/>
                <a:gd name="T6" fmla="*/ 5 w 6"/>
                <a:gd name="T7" fmla="*/ 6 h 9"/>
                <a:gd name="T8" fmla="*/ 6 w 6"/>
                <a:gd name="T9" fmla="*/ 1 h 9"/>
              </a:gdLst>
              <a:ahLst/>
              <a:cxnLst>
                <a:cxn ang="0">
                  <a:pos x="T0" y="T1"/>
                </a:cxn>
                <a:cxn ang="0">
                  <a:pos x="T2" y="T3"/>
                </a:cxn>
                <a:cxn ang="0">
                  <a:pos x="T4" y="T5"/>
                </a:cxn>
                <a:cxn ang="0">
                  <a:pos x="T6" y="T7"/>
                </a:cxn>
                <a:cxn ang="0">
                  <a:pos x="T8" y="T9"/>
                </a:cxn>
              </a:cxnLst>
              <a:rect l="0" t="0" r="r" b="b"/>
              <a:pathLst>
                <a:path w="6" h="9">
                  <a:moveTo>
                    <a:pt x="6" y="1"/>
                  </a:moveTo>
                  <a:cubicBezTo>
                    <a:pt x="5" y="0"/>
                    <a:pt x="3" y="2"/>
                    <a:pt x="1" y="4"/>
                  </a:cubicBezTo>
                  <a:cubicBezTo>
                    <a:pt x="0" y="6"/>
                    <a:pt x="0" y="8"/>
                    <a:pt x="1" y="9"/>
                  </a:cubicBezTo>
                  <a:cubicBezTo>
                    <a:pt x="2" y="9"/>
                    <a:pt x="3" y="8"/>
                    <a:pt x="5" y="6"/>
                  </a:cubicBezTo>
                  <a:cubicBezTo>
                    <a:pt x="6" y="4"/>
                    <a:pt x="6" y="1"/>
                    <a:pt x="6" y="1"/>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97" name="Freeform 196"/>
            <p:cNvSpPr>
              <a:spLocks/>
            </p:cNvSpPr>
            <p:nvPr/>
          </p:nvSpPr>
          <p:spPr bwMode="auto">
            <a:xfrm>
              <a:off x="2019300" y="3481388"/>
              <a:ext cx="360363" cy="233362"/>
            </a:xfrm>
            <a:custGeom>
              <a:avLst/>
              <a:gdLst>
                <a:gd name="T0" fmla="*/ 227 w 227"/>
                <a:gd name="T1" fmla="*/ 7 h 147"/>
                <a:gd name="T2" fmla="*/ 11 w 227"/>
                <a:gd name="T3" fmla="*/ 0 h 147"/>
                <a:gd name="T4" fmla="*/ 0 w 227"/>
                <a:gd name="T5" fmla="*/ 140 h 147"/>
                <a:gd name="T6" fmla="*/ 218 w 227"/>
                <a:gd name="T7" fmla="*/ 147 h 147"/>
                <a:gd name="T8" fmla="*/ 227 w 227"/>
                <a:gd name="T9" fmla="*/ 7 h 147"/>
              </a:gdLst>
              <a:ahLst/>
              <a:cxnLst>
                <a:cxn ang="0">
                  <a:pos x="T0" y="T1"/>
                </a:cxn>
                <a:cxn ang="0">
                  <a:pos x="T2" y="T3"/>
                </a:cxn>
                <a:cxn ang="0">
                  <a:pos x="T4" y="T5"/>
                </a:cxn>
                <a:cxn ang="0">
                  <a:pos x="T6" y="T7"/>
                </a:cxn>
                <a:cxn ang="0">
                  <a:pos x="T8" y="T9"/>
                </a:cxn>
              </a:cxnLst>
              <a:rect l="0" t="0" r="r" b="b"/>
              <a:pathLst>
                <a:path w="227" h="147">
                  <a:moveTo>
                    <a:pt x="227" y="7"/>
                  </a:moveTo>
                  <a:lnTo>
                    <a:pt x="11" y="0"/>
                  </a:lnTo>
                  <a:lnTo>
                    <a:pt x="0" y="140"/>
                  </a:lnTo>
                  <a:lnTo>
                    <a:pt x="218" y="147"/>
                  </a:lnTo>
                  <a:lnTo>
                    <a:pt x="227" y="7"/>
                  </a:lnTo>
                  <a:close/>
                </a:path>
              </a:pathLst>
            </a:custGeom>
            <a:solidFill>
              <a:srgbClr val="8BE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98" name="Freeform 197"/>
            <p:cNvSpPr>
              <a:spLocks/>
            </p:cNvSpPr>
            <p:nvPr/>
          </p:nvSpPr>
          <p:spPr bwMode="auto">
            <a:xfrm>
              <a:off x="2184400" y="3687763"/>
              <a:ext cx="14288" cy="33337"/>
            </a:xfrm>
            <a:custGeom>
              <a:avLst/>
              <a:gdLst>
                <a:gd name="T0" fmla="*/ 3 w 4"/>
                <a:gd name="T1" fmla="*/ 0 h 9"/>
                <a:gd name="T2" fmla="*/ 1 w 4"/>
                <a:gd name="T3" fmla="*/ 4 h 9"/>
                <a:gd name="T4" fmla="*/ 2 w 4"/>
                <a:gd name="T5" fmla="*/ 9 h 9"/>
                <a:gd name="T6" fmla="*/ 4 w 4"/>
                <a:gd name="T7" fmla="*/ 4 h 9"/>
                <a:gd name="T8" fmla="*/ 3 w 4"/>
                <a:gd name="T9" fmla="*/ 0 h 9"/>
              </a:gdLst>
              <a:ahLst/>
              <a:cxnLst>
                <a:cxn ang="0">
                  <a:pos x="T0" y="T1"/>
                </a:cxn>
                <a:cxn ang="0">
                  <a:pos x="T2" y="T3"/>
                </a:cxn>
                <a:cxn ang="0">
                  <a:pos x="T4" y="T5"/>
                </a:cxn>
                <a:cxn ang="0">
                  <a:pos x="T6" y="T7"/>
                </a:cxn>
                <a:cxn ang="0">
                  <a:pos x="T8" y="T9"/>
                </a:cxn>
              </a:cxnLst>
              <a:rect l="0" t="0" r="r" b="b"/>
              <a:pathLst>
                <a:path w="4" h="9">
                  <a:moveTo>
                    <a:pt x="3" y="0"/>
                  </a:moveTo>
                  <a:cubicBezTo>
                    <a:pt x="2" y="0"/>
                    <a:pt x="1" y="2"/>
                    <a:pt x="1" y="4"/>
                  </a:cubicBezTo>
                  <a:cubicBezTo>
                    <a:pt x="0" y="7"/>
                    <a:pt x="1" y="9"/>
                    <a:pt x="2" y="9"/>
                  </a:cubicBezTo>
                  <a:cubicBezTo>
                    <a:pt x="3" y="9"/>
                    <a:pt x="4" y="7"/>
                    <a:pt x="4" y="4"/>
                  </a:cubicBezTo>
                  <a:cubicBezTo>
                    <a:pt x="4" y="2"/>
                    <a:pt x="4" y="0"/>
                    <a:pt x="3" y="0"/>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199" name="Freeform 198"/>
            <p:cNvSpPr>
              <a:spLocks/>
            </p:cNvSpPr>
            <p:nvPr/>
          </p:nvSpPr>
          <p:spPr bwMode="auto">
            <a:xfrm>
              <a:off x="2198688" y="3687763"/>
              <a:ext cx="15875" cy="33337"/>
            </a:xfrm>
            <a:custGeom>
              <a:avLst/>
              <a:gdLst>
                <a:gd name="T0" fmla="*/ 2 w 4"/>
                <a:gd name="T1" fmla="*/ 0 h 9"/>
                <a:gd name="T2" fmla="*/ 0 w 4"/>
                <a:gd name="T3" fmla="*/ 4 h 9"/>
                <a:gd name="T4" fmla="*/ 2 w 4"/>
                <a:gd name="T5" fmla="*/ 9 h 9"/>
                <a:gd name="T6" fmla="*/ 4 w 4"/>
                <a:gd name="T7" fmla="*/ 5 h 9"/>
                <a:gd name="T8" fmla="*/ 2 w 4"/>
                <a:gd name="T9" fmla="*/ 0 h 9"/>
              </a:gdLst>
              <a:ahLst/>
              <a:cxnLst>
                <a:cxn ang="0">
                  <a:pos x="T0" y="T1"/>
                </a:cxn>
                <a:cxn ang="0">
                  <a:pos x="T2" y="T3"/>
                </a:cxn>
                <a:cxn ang="0">
                  <a:pos x="T4" y="T5"/>
                </a:cxn>
                <a:cxn ang="0">
                  <a:pos x="T6" y="T7"/>
                </a:cxn>
                <a:cxn ang="0">
                  <a:pos x="T8" y="T9"/>
                </a:cxn>
              </a:cxnLst>
              <a:rect l="0" t="0" r="r" b="b"/>
              <a:pathLst>
                <a:path w="4" h="9">
                  <a:moveTo>
                    <a:pt x="2" y="0"/>
                  </a:moveTo>
                  <a:cubicBezTo>
                    <a:pt x="1" y="0"/>
                    <a:pt x="0" y="2"/>
                    <a:pt x="0" y="4"/>
                  </a:cubicBezTo>
                  <a:cubicBezTo>
                    <a:pt x="0" y="7"/>
                    <a:pt x="1" y="9"/>
                    <a:pt x="2" y="9"/>
                  </a:cubicBezTo>
                  <a:cubicBezTo>
                    <a:pt x="3" y="9"/>
                    <a:pt x="4" y="7"/>
                    <a:pt x="4" y="5"/>
                  </a:cubicBezTo>
                  <a:cubicBezTo>
                    <a:pt x="4" y="2"/>
                    <a:pt x="3" y="0"/>
                    <a:pt x="2" y="0"/>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00" name="Freeform 199"/>
            <p:cNvSpPr>
              <a:spLocks/>
            </p:cNvSpPr>
            <p:nvPr/>
          </p:nvSpPr>
          <p:spPr bwMode="auto">
            <a:xfrm>
              <a:off x="2173288" y="3687763"/>
              <a:ext cx="14288" cy="33337"/>
            </a:xfrm>
            <a:custGeom>
              <a:avLst/>
              <a:gdLst>
                <a:gd name="T0" fmla="*/ 2 w 4"/>
                <a:gd name="T1" fmla="*/ 0 h 9"/>
                <a:gd name="T2" fmla="*/ 0 w 4"/>
                <a:gd name="T3" fmla="*/ 4 h 9"/>
                <a:gd name="T4" fmla="*/ 2 w 4"/>
                <a:gd name="T5" fmla="*/ 9 h 9"/>
                <a:gd name="T6" fmla="*/ 4 w 4"/>
                <a:gd name="T7" fmla="*/ 5 h 9"/>
                <a:gd name="T8" fmla="*/ 2 w 4"/>
                <a:gd name="T9" fmla="*/ 0 h 9"/>
              </a:gdLst>
              <a:ahLst/>
              <a:cxnLst>
                <a:cxn ang="0">
                  <a:pos x="T0" y="T1"/>
                </a:cxn>
                <a:cxn ang="0">
                  <a:pos x="T2" y="T3"/>
                </a:cxn>
                <a:cxn ang="0">
                  <a:pos x="T4" y="T5"/>
                </a:cxn>
                <a:cxn ang="0">
                  <a:pos x="T6" y="T7"/>
                </a:cxn>
                <a:cxn ang="0">
                  <a:pos x="T8" y="T9"/>
                </a:cxn>
              </a:cxnLst>
              <a:rect l="0" t="0" r="r" b="b"/>
              <a:pathLst>
                <a:path w="4" h="9">
                  <a:moveTo>
                    <a:pt x="2" y="0"/>
                  </a:moveTo>
                  <a:cubicBezTo>
                    <a:pt x="1" y="0"/>
                    <a:pt x="0" y="2"/>
                    <a:pt x="0" y="4"/>
                  </a:cubicBezTo>
                  <a:cubicBezTo>
                    <a:pt x="0" y="7"/>
                    <a:pt x="1" y="9"/>
                    <a:pt x="2" y="9"/>
                  </a:cubicBezTo>
                  <a:cubicBezTo>
                    <a:pt x="3" y="9"/>
                    <a:pt x="4" y="7"/>
                    <a:pt x="4" y="5"/>
                  </a:cubicBezTo>
                  <a:cubicBezTo>
                    <a:pt x="4" y="2"/>
                    <a:pt x="3" y="0"/>
                    <a:pt x="2" y="0"/>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01" name="Freeform 200"/>
            <p:cNvSpPr>
              <a:spLocks/>
            </p:cNvSpPr>
            <p:nvPr/>
          </p:nvSpPr>
          <p:spPr bwMode="auto">
            <a:xfrm>
              <a:off x="2187575" y="3552825"/>
              <a:ext cx="255588" cy="792162"/>
            </a:xfrm>
            <a:custGeom>
              <a:avLst/>
              <a:gdLst>
                <a:gd name="T0" fmla="*/ 21 w 68"/>
                <a:gd name="T1" fmla="*/ 11 h 211"/>
                <a:gd name="T2" fmla="*/ 20 w 68"/>
                <a:gd name="T3" fmla="*/ 87 h 211"/>
                <a:gd name="T4" fmla="*/ 33 w 68"/>
                <a:gd name="T5" fmla="*/ 155 h 211"/>
                <a:gd name="T6" fmla="*/ 24 w 68"/>
                <a:gd name="T7" fmla="*/ 200 h 211"/>
                <a:gd name="T8" fmla="*/ 68 w 68"/>
                <a:gd name="T9" fmla="*/ 201 h 211"/>
                <a:gd name="T10" fmla="*/ 62 w 68"/>
                <a:gd name="T11" fmla="*/ 184 h 211"/>
                <a:gd name="T12" fmla="*/ 63 w 68"/>
                <a:gd name="T13" fmla="*/ 27 h 211"/>
                <a:gd name="T14" fmla="*/ 21 w 68"/>
                <a:gd name="T15" fmla="*/ 11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211">
                  <a:moveTo>
                    <a:pt x="21" y="11"/>
                  </a:moveTo>
                  <a:cubicBezTo>
                    <a:pt x="0" y="58"/>
                    <a:pt x="20" y="74"/>
                    <a:pt x="20" y="87"/>
                  </a:cubicBezTo>
                  <a:cubicBezTo>
                    <a:pt x="22" y="107"/>
                    <a:pt x="33" y="146"/>
                    <a:pt x="33" y="155"/>
                  </a:cubicBezTo>
                  <a:cubicBezTo>
                    <a:pt x="32" y="169"/>
                    <a:pt x="26" y="183"/>
                    <a:pt x="24" y="200"/>
                  </a:cubicBezTo>
                  <a:cubicBezTo>
                    <a:pt x="31" y="204"/>
                    <a:pt x="57" y="210"/>
                    <a:pt x="68" y="201"/>
                  </a:cubicBezTo>
                  <a:cubicBezTo>
                    <a:pt x="68" y="201"/>
                    <a:pt x="61" y="211"/>
                    <a:pt x="62" y="184"/>
                  </a:cubicBezTo>
                  <a:cubicBezTo>
                    <a:pt x="63" y="160"/>
                    <a:pt x="63" y="65"/>
                    <a:pt x="63" y="27"/>
                  </a:cubicBezTo>
                  <a:cubicBezTo>
                    <a:pt x="52" y="18"/>
                    <a:pt x="31" y="0"/>
                    <a:pt x="21" y="11"/>
                  </a:cubicBezTo>
                  <a:close/>
                </a:path>
              </a:pathLst>
            </a:custGeom>
            <a:solidFill>
              <a:srgbClr val="4D58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02" name="Freeform 201"/>
            <p:cNvSpPr>
              <a:spLocks/>
            </p:cNvSpPr>
            <p:nvPr/>
          </p:nvSpPr>
          <p:spPr bwMode="auto">
            <a:xfrm>
              <a:off x="2305050" y="3330575"/>
              <a:ext cx="209550" cy="973137"/>
            </a:xfrm>
            <a:custGeom>
              <a:avLst/>
              <a:gdLst>
                <a:gd name="T0" fmla="*/ 30 w 56"/>
                <a:gd name="T1" fmla="*/ 259 h 259"/>
                <a:gd name="T2" fmla="*/ 21 w 56"/>
                <a:gd name="T3" fmla="*/ 213 h 259"/>
                <a:gd name="T4" fmla="*/ 11 w 56"/>
                <a:gd name="T5" fmla="*/ 153 h 259"/>
                <a:gd name="T6" fmla="*/ 1 w 56"/>
                <a:gd name="T7" fmla="*/ 104 h 259"/>
                <a:gd name="T8" fmla="*/ 30 w 56"/>
                <a:gd name="T9" fmla="*/ 259 h 259"/>
              </a:gdLst>
              <a:ahLst/>
              <a:cxnLst>
                <a:cxn ang="0">
                  <a:pos x="T0" y="T1"/>
                </a:cxn>
                <a:cxn ang="0">
                  <a:pos x="T2" y="T3"/>
                </a:cxn>
                <a:cxn ang="0">
                  <a:pos x="T4" y="T5"/>
                </a:cxn>
                <a:cxn ang="0">
                  <a:pos x="T6" y="T7"/>
                </a:cxn>
                <a:cxn ang="0">
                  <a:pos x="T8" y="T9"/>
                </a:cxn>
              </a:cxnLst>
              <a:rect l="0" t="0" r="r" b="b"/>
              <a:pathLst>
                <a:path w="56" h="259">
                  <a:moveTo>
                    <a:pt x="30" y="259"/>
                  </a:moveTo>
                  <a:cubicBezTo>
                    <a:pt x="24" y="243"/>
                    <a:pt x="21" y="232"/>
                    <a:pt x="21" y="213"/>
                  </a:cubicBezTo>
                  <a:cubicBezTo>
                    <a:pt x="21" y="195"/>
                    <a:pt x="13" y="156"/>
                    <a:pt x="11" y="153"/>
                  </a:cubicBezTo>
                  <a:cubicBezTo>
                    <a:pt x="0" y="142"/>
                    <a:pt x="1" y="117"/>
                    <a:pt x="1" y="104"/>
                  </a:cubicBezTo>
                  <a:cubicBezTo>
                    <a:pt x="0" y="78"/>
                    <a:pt x="56" y="0"/>
                    <a:pt x="30" y="259"/>
                  </a:cubicBezTo>
                  <a:close/>
                </a:path>
              </a:pathLst>
            </a:custGeom>
            <a:solidFill>
              <a:srgbClr val="3942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03" name="Freeform 202"/>
            <p:cNvSpPr>
              <a:spLocks/>
            </p:cNvSpPr>
            <p:nvPr/>
          </p:nvSpPr>
          <p:spPr bwMode="auto">
            <a:xfrm>
              <a:off x="2289175" y="3536950"/>
              <a:ext cx="296863" cy="887412"/>
            </a:xfrm>
            <a:custGeom>
              <a:avLst/>
              <a:gdLst>
                <a:gd name="T0" fmla="*/ 8 w 79"/>
                <a:gd name="T1" fmla="*/ 11 h 236"/>
                <a:gd name="T2" fmla="*/ 20 w 79"/>
                <a:gd name="T3" fmla="*/ 96 h 236"/>
                <a:gd name="T4" fmla="*/ 35 w 79"/>
                <a:gd name="T5" fmla="*/ 156 h 236"/>
                <a:gd name="T6" fmla="*/ 31 w 79"/>
                <a:gd name="T7" fmla="*/ 228 h 236"/>
                <a:gd name="T8" fmla="*/ 79 w 79"/>
                <a:gd name="T9" fmla="*/ 228 h 236"/>
                <a:gd name="T10" fmla="*/ 67 w 79"/>
                <a:gd name="T11" fmla="*/ 149 h 236"/>
                <a:gd name="T12" fmla="*/ 58 w 79"/>
                <a:gd name="T13" fmla="*/ 17 h 236"/>
                <a:gd name="T14" fmla="*/ 8 w 79"/>
                <a:gd name="T15" fmla="*/ 11 h 2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236">
                  <a:moveTo>
                    <a:pt x="8" y="11"/>
                  </a:moveTo>
                  <a:cubicBezTo>
                    <a:pt x="0" y="81"/>
                    <a:pt x="17" y="90"/>
                    <a:pt x="20" y="96"/>
                  </a:cubicBezTo>
                  <a:cubicBezTo>
                    <a:pt x="23" y="99"/>
                    <a:pt x="35" y="141"/>
                    <a:pt x="35" y="156"/>
                  </a:cubicBezTo>
                  <a:cubicBezTo>
                    <a:pt x="36" y="186"/>
                    <a:pt x="33" y="212"/>
                    <a:pt x="31" y="228"/>
                  </a:cubicBezTo>
                  <a:cubicBezTo>
                    <a:pt x="38" y="233"/>
                    <a:pt x="65" y="236"/>
                    <a:pt x="79" y="228"/>
                  </a:cubicBezTo>
                  <a:cubicBezTo>
                    <a:pt x="79" y="228"/>
                    <a:pt x="66" y="159"/>
                    <a:pt x="67" y="149"/>
                  </a:cubicBezTo>
                  <a:cubicBezTo>
                    <a:pt x="68" y="128"/>
                    <a:pt x="73" y="49"/>
                    <a:pt x="58" y="17"/>
                  </a:cubicBezTo>
                  <a:cubicBezTo>
                    <a:pt x="47" y="9"/>
                    <a:pt x="18" y="0"/>
                    <a:pt x="8" y="11"/>
                  </a:cubicBezTo>
                  <a:close/>
                </a:path>
              </a:pathLst>
            </a:custGeom>
            <a:solidFill>
              <a:srgbClr val="4D58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04" name="Freeform 203"/>
            <p:cNvSpPr>
              <a:spLocks/>
            </p:cNvSpPr>
            <p:nvPr/>
          </p:nvSpPr>
          <p:spPr bwMode="auto">
            <a:xfrm>
              <a:off x="2184400" y="3124200"/>
              <a:ext cx="206375" cy="285750"/>
            </a:xfrm>
            <a:custGeom>
              <a:avLst/>
              <a:gdLst>
                <a:gd name="T0" fmla="*/ 39 w 55"/>
                <a:gd name="T1" fmla="*/ 8 h 76"/>
                <a:gd name="T2" fmla="*/ 34 w 55"/>
                <a:gd name="T3" fmla="*/ 54 h 76"/>
                <a:gd name="T4" fmla="*/ 23 w 55"/>
                <a:gd name="T5" fmla="*/ 76 h 76"/>
                <a:gd name="T6" fmla="*/ 0 w 55"/>
                <a:gd name="T7" fmla="*/ 70 h 76"/>
                <a:gd name="T8" fmla="*/ 9 w 55"/>
                <a:gd name="T9" fmla="*/ 37 h 76"/>
                <a:gd name="T10" fmla="*/ 39 w 55"/>
                <a:gd name="T11" fmla="*/ 8 h 76"/>
              </a:gdLst>
              <a:ahLst/>
              <a:cxnLst>
                <a:cxn ang="0">
                  <a:pos x="T0" y="T1"/>
                </a:cxn>
                <a:cxn ang="0">
                  <a:pos x="T2" y="T3"/>
                </a:cxn>
                <a:cxn ang="0">
                  <a:pos x="T4" y="T5"/>
                </a:cxn>
                <a:cxn ang="0">
                  <a:pos x="T6" y="T7"/>
                </a:cxn>
                <a:cxn ang="0">
                  <a:pos x="T8" y="T9"/>
                </a:cxn>
                <a:cxn ang="0">
                  <a:pos x="T10" y="T11"/>
                </a:cxn>
              </a:cxnLst>
              <a:rect l="0" t="0" r="r" b="b"/>
              <a:pathLst>
                <a:path w="55" h="76">
                  <a:moveTo>
                    <a:pt x="39" y="8"/>
                  </a:moveTo>
                  <a:cubicBezTo>
                    <a:pt x="55" y="17"/>
                    <a:pt x="45" y="38"/>
                    <a:pt x="34" y="54"/>
                  </a:cubicBezTo>
                  <a:cubicBezTo>
                    <a:pt x="30" y="60"/>
                    <a:pt x="26" y="69"/>
                    <a:pt x="23" y="76"/>
                  </a:cubicBezTo>
                  <a:cubicBezTo>
                    <a:pt x="15" y="72"/>
                    <a:pt x="8" y="71"/>
                    <a:pt x="0" y="70"/>
                  </a:cubicBezTo>
                  <a:cubicBezTo>
                    <a:pt x="1" y="60"/>
                    <a:pt x="5" y="47"/>
                    <a:pt x="9" y="37"/>
                  </a:cubicBezTo>
                  <a:cubicBezTo>
                    <a:pt x="15" y="19"/>
                    <a:pt x="26" y="0"/>
                    <a:pt x="39"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05" name="Freeform 204"/>
            <p:cNvSpPr>
              <a:spLocks/>
            </p:cNvSpPr>
            <p:nvPr/>
          </p:nvSpPr>
          <p:spPr bwMode="auto">
            <a:xfrm>
              <a:off x="2365375" y="3019425"/>
              <a:ext cx="107950" cy="149225"/>
            </a:xfrm>
            <a:custGeom>
              <a:avLst/>
              <a:gdLst>
                <a:gd name="T0" fmla="*/ 68 w 68"/>
                <a:gd name="T1" fmla="*/ 92 h 94"/>
                <a:gd name="T2" fmla="*/ 2 w 68"/>
                <a:gd name="T3" fmla="*/ 94 h 94"/>
                <a:gd name="T4" fmla="*/ 0 w 68"/>
                <a:gd name="T5" fmla="*/ 2 h 94"/>
                <a:gd name="T6" fmla="*/ 66 w 68"/>
                <a:gd name="T7" fmla="*/ 0 h 94"/>
                <a:gd name="T8" fmla="*/ 68 w 68"/>
                <a:gd name="T9" fmla="*/ 92 h 94"/>
              </a:gdLst>
              <a:ahLst/>
              <a:cxnLst>
                <a:cxn ang="0">
                  <a:pos x="T0" y="T1"/>
                </a:cxn>
                <a:cxn ang="0">
                  <a:pos x="T2" y="T3"/>
                </a:cxn>
                <a:cxn ang="0">
                  <a:pos x="T4" y="T5"/>
                </a:cxn>
                <a:cxn ang="0">
                  <a:pos x="T6" y="T7"/>
                </a:cxn>
                <a:cxn ang="0">
                  <a:pos x="T8" y="T9"/>
                </a:cxn>
              </a:cxnLst>
              <a:rect l="0" t="0" r="r" b="b"/>
              <a:pathLst>
                <a:path w="68" h="94">
                  <a:moveTo>
                    <a:pt x="68" y="92"/>
                  </a:moveTo>
                  <a:lnTo>
                    <a:pt x="2" y="94"/>
                  </a:lnTo>
                  <a:lnTo>
                    <a:pt x="0" y="2"/>
                  </a:lnTo>
                  <a:lnTo>
                    <a:pt x="66" y="0"/>
                  </a:lnTo>
                  <a:lnTo>
                    <a:pt x="68" y="92"/>
                  </a:lnTo>
                  <a:close/>
                </a:path>
              </a:pathLst>
            </a:custGeom>
            <a:solidFill>
              <a:srgbClr val="EAC9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06" name="Freeform 205"/>
            <p:cNvSpPr>
              <a:spLocks/>
            </p:cNvSpPr>
            <p:nvPr/>
          </p:nvSpPr>
          <p:spPr bwMode="auto">
            <a:xfrm>
              <a:off x="2198688" y="3132138"/>
              <a:ext cx="381000" cy="563562"/>
            </a:xfrm>
            <a:custGeom>
              <a:avLst/>
              <a:gdLst>
                <a:gd name="T0" fmla="*/ 74 w 101"/>
                <a:gd name="T1" fmla="*/ 5 h 150"/>
                <a:gd name="T2" fmla="*/ 100 w 101"/>
                <a:gd name="T3" fmla="*/ 38 h 150"/>
                <a:gd name="T4" fmla="*/ 90 w 101"/>
                <a:gd name="T5" fmla="*/ 55 h 150"/>
                <a:gd name="T6" fmla="*/ 74 w 101"/>
                <a:gd name="T7" fmla="*/ 88 h 150"/>
                <a:gd name="T8" fmla="*/ 89 w 101"/>
                <a:gd name="T9" fmla="*/ 137 h 150"/>
                <a:gd name="T10" fmla="*/ 9 w 101"/>
                <a:gd name="T11" fmla="*/ 137 h 150"/>
                <a:gd name="T12" fmla="*/ 17 w 101"/>
                <a:gd name="T13" fmla="*/ 51 h 150"/>
                <a:gd name="T14" fmla="*/ 44 w 101"/>
                <a:gd name="T15" fmla="*/ 0 h 150"/>
                <a:gd name="T16" fmla="*/ 74 w 101"/>
                <a:gd name="T17" fmla="*/ 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50">
                  <a:moveTo>
                    <a:pt x="74" y="5"/>
                  </a:moveTo>
                  <a:cubicBezTo>
                    <a:pt x="84" y="11"/>
                    <a:pt x="101" y="24"/>
                    <a:pt x="100" y="38"/>
                  </a:cubicBezTo>
                  <a:cubicBezTo>
                    <a:pt x="99" y="45"/>
                    <a:pt x="93" y="36"/>
                    <a:pt x="90" y="55"/>
                  </a:cubicBezTo>
                  <a:cubicBezTo>
                    <a:pt x="87" y="76"/>
                    <a:pt x="74" y="78"/>
                    <a:pt x="74" y="88"/>
                  </a:cubicBezTo>
                  <a:cubicBezTo>
                    <a:pt x="75" y="108"/>
                    <a:pt x="86" y="127"/>
                    <a:pt x="89" y="137"/>
                  </a:cubicBezTo>
                  <a:cubicBezTo>
                    <a:pt x="71" y="145"/>
                    <a:pt x="18" y="150"/>
                    <a:pt x="9" y="137"/>
                  </a:cubicBezTo>
                  <a:cubicBezTo>
                    <a:pt x="16" y="122"/>
                    <a:pt x="23" y="73"/>
                    <a:pt x="17" y="51"/>
                  </a:cubicBezTo>
                  <a:cubicBezTo>
                    <a:pt x="12" y="35"/>
                    <a:pt x="0" y="5"/>
                    <a:pt x="44" y="0"/>
                  </a:cubicBezTo>
                  <a:cubicBezTo>
                    <a:pt x="47" y="7"/>
                    <a:pt x="52" y="10"/>
                    <a:pt x="7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07" name="Freeform 206"/>
            <p:cNvSpPr>
              <a:spLocks/>
            </p:cNvSpPr>
            <p:nvPr/>
          </p:nvSpPr>
          <p:spPr bwMode="auto">
            <a:xfrm>
              <a:off x="2882900" y="3379788"/>
              <a:ext cx="155575" cy="85725"/>
            </a:xfrm>
            <a:custGeom>
              <a:avLst/>
              <a:gdLst>
                <a:gd name="T0" fmla="*/ 9 w 41"/>
                <a:gd name="T1" fmla="*/ 22 h 23"/>
                <a:gd name="T2" fmla="*/ 21 w 41"/>
                <a:gd name="T3" fmla="*/ 20 h 23"/>
                <a:gd name="T4" fmla="*/ 22 w 41"/>
                <a:gd name="T5" fmla="*/ 16 h 23"/>
                <a:gd name="T6" fmla="*/ 28 w 41"/>
                <a:gd name="T7" fmla="*/ 11 h 23"/>
                <a:gd name="T8" fmla="*/ 21 w 41"/>
                <a:gd name="T9" fmla="*/ 12 h 23"/>
                <a:gd name="T10" fmla="*/ 17 w 41"/>
                <a:gd name="T11" fmla="*/ 8 h 23"/>
                <a:gd name="T12" fmla="*/ 13 w 41"/>
                <a:gd name="T13" fmla="*/ 4 h 23"/>
                <a:gd name="T14" fmla="*/ 9 w 41"/>
                <a:gd name="T15" fmla="*/ 2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3">
                  <a:moveTo>
                    <a:pt x="9" y="22"/>
                  </a:moveTo>
                  <a:cubicBezTo>
                    <a:pt x="14" y="23"/>
                    <a:pt x="17" y="23"/>
                    <a:pt x="21" y="20"/>
                  </a:cubicBezTo>
                  <a:cubicBezTo>
                    <a:pt x="22" y="19"/>
                    <a:pt x="23" y="18"/>
                    <a:pt x="22" y="16"/>
                  </a:cubicBezTo>
                  <a:cubicBezTo>
                    <a:pt x="26" y="15"/>
                    <a:pt x="29" y="13"/>
                    <a:pt x="28" y="11"/>
                  </a:cubicBezTo>
                  <a:cubicBezTo>
                    <a:pt x="28" y="10"/>
                    <a:pt x="25" y="12"/>
                    <a:pt x="21" y="12"/>
                  </a:cubicBezTo>
                  <a:cubicBezTo>
                    <a:pt x="27" y="10"/>
                    <a:pt x="41" y="0"/>
                    <a:pt x="17" y="8"/>
                  </a:cubicBezTo>
                  <a:cubicBezTo>
                    <a:pt x="21" y="6"/>
                    <a:pt x="24" y="0"/>
                    <a:pt x="13" y="4"/>
                  </a:cubicBezTo>
                  <a:cubicBezTo>
                    <a:pt x="3" y="9"/>
                    <a:pt x="0" y="21"/>
                    <a:pt x="9" y="22"/>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08" name="Freeform 207"/>
            <p:cNvSpPr>
              <a:spLocks/>
            </p:cNvSpPr>
            <p:nvPr/>
          </p:nvSpPr>
          <p:spPr bwMode="auto">
            <a:xfrm>
              <a:off x="2608263" y="3398838"/>
              <a:ext cx="312738" cy="109537"/>
            </a:xfrm>
            <a:custGeom>
              <a:avLst/>
              <a:gdLst>
                <a:gd name="T0" fmla="*/ 18 w 83"/>
                <a:gd name="T1" fmla="*/ 27 h 29"/>
                <a:gd name="T2" fmla="*/ 82 w 83"/>
                <a:gd name="T3" fmla="*/ 16 h 29"/>
                <a:gd name="T4" fmla="*/ 80 w 83"/>
                <a:gd name="T5" fmla="*/ 5 h 29"/>
                <a:gd name="T6" fmla="*/ 13 w 83"/>
                <a:gd name="T7" fmla="*/ 2 h 29"/>
                <a:gd name="T8" fmla="*/ 18 w 83"/>
                <a:gd name="T9" fmla="*/ 27 h 29"/>
              </a:gdLst>
              <a:ahLst/>
              <a:cxnLst>
                <a:cxn ang="0">
                  <a:pos x="T0" y="T1"/>
                </a:cxn>
                <a:cxn ang="0">
                  <a:pos x="T2" y="T3"/>
                </a:cxn>
                <a:cxn ang="0">
                  <a:pos x="T4" y="T5"/>
                </a:cxn>
                <a:cxn ang="0">
                  <a:pos x="T6" y="T7"/>
                </a:cxn>
                <a:cxn ang="0">
                  <a:pos x="T8" y="T9"/>
                </a:cxn>
              </a:cxnLst>
              <a:rect l="0" t="0" r="r" b="b"/>
              <a:pathLst>
                <a:path w="83" h="29">
                  <a:moveTo>
                    <a:pt x="18" y="27"/>
                  </a:moveTo>
                  <a:cubicBezTo>
                    <a:pt x="31" y="26"/>
                    <a:pt x="69" y="17"/>
                    <a:pt x="82" y="16"/>
                  </a:cubicBezTo>
                  <a:cubicBezTo>
                    <a:pt x="83" y="12"/>
                    <a:pt x="83" y="8"/>
                    <a:pt x="80" y="5"/>
                  </a:cubicBezTo>
                  <a:cubicBezTo>
                    <a:pt x="68" y="6"/>
                    <a:pt x="29" y="0"/>
                    <a:pt x="13" y="2"/>
                  </a:cubicBezTo>
                  <a:cubicBezTo>
                    <a:pt x="0" y="5"/>
                    <a:pt x="3" y="29"/>
                    <a:pt x="18" y="27"/>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09" name="Freeform 208"/>
            <p:cNvSpPr>
              <a:spLocks/>
            </p:cNvSpPr>
            <p:nvPr/>
          </p:nvSpPr>
          <p:spPr bwMode="auto">
            <a:xfrm>
              <a:off x="2432050" y="3162300"/>
              <a:ext cx="263525" cy="341312"/>
            </a:xfrm>
            <a:custGeom>
              <a:avLst/>
              <a:gdLst>
                <a:gd name="T0" fmla="*/ 14 w 70"/>
                <a:gd name="T1" fmla="*/ 8 h 91"/>
                <a:gd name="T2" fmla="*/ 55 w 70"/>
                <a:gd name="T3" fmla="*/ 43 h 91"/>
                <a:gd name="T4" fmla="*/ 70 w 70"/>
                <a:gd name="T5" fmla="*/ 65 h 91"/>
                <a:gd name="T6" fmla="*/ 62 w 70"/>
                <a:gd name="T7" fmla="*/ 91 h 91"/>
                <a:gd name="T8" fmla="*/ 25 w 70"/>
                <a:gd name="T9" fmla="*/ 54 h 91"/>
                <a:gd name="T10" fmla="*/ 14 w 70"/>
                <a:gd name="T11" fmla="*/ 8 h 91"/>
              </a:gdLst>
              <a:ahLst/>
              <a:cxnLst>
                <a:cxn ang="0">
                  <a:pos x="T0" y="T1"/>
                </a:cxn>
                <a:cxn ang="0">
                  <a:pos x="T2" y="T3"/>
                </a:cxn>
                <a:cxn ang="0">
                  <a:pos x="T4" y="T5"/>
                </a:cxn>
                <a:cxn ang="0">
                  <a:pos x="T6" y="T7"/>
                </a:cxn>
                <a:cxn ang="0">
                  <a:pos x="T8" y="T9"/>
                </a:cxn>
                <a:cxn ang="0">
                  <a:pos x="T10" y="T11"/>
                </a:cxn>
              </a:cxnLst>
              <a:rect l="0" t="0" r="r" b="b"/>
              <a:pathLst>
                <a:path w="70" h="91">
                  <a:moveTo>
                    <a:pt x="14" y="8"/>
                  </a:moveTo>
                  <a:cubicBezTo>
                    <a:pt x="31" y="0"/>
                    <a:pt x="45" y="25"/>
                    <a:pt x="55" y="43"/>
                  </a:cubicBezTo>
                  <a:cubicBezTo>
                    <a:pt x="59" y="50"/>
                    <a:pt x="66" y="57"/>
                    <a:pt x="70" y="65"/>
                  </a:cubicBezTo>
                  <a:cubicBezTo>
                    <a:pt x="59" y="68"/>
                    <a:pt x="53" y="86"/>
                    <a:pt x="62" y="91"/>
                  </a:cubicBezTo>
                  <a:cubicBezTo>
                    <a:pt x="50" y="88"/>
                    <a:pt x="35" y="67"/>
                    <a:pt x="25" y="54"/>
                  </a:cubicBezTo>
                  <a:cubicBezTo>
                    <a:pt x="14" y="39"/>
                    <a:pt x="0" y="15"/>
                    <a:pt x="14"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10" name="Freeform 209"/>
            <p:cNvSpPr>
              <a:spLocks/>
            </p:cNvSpPr>
            <p:nvPr/>
          </p:nvSpPr>
          <p:spPr bwMode="auto">
            <a:xfrm>
              <a:off x="2214563" y="2763838"/>
              <a:ext cx="352425" cy="357187"/>
            </a:xfrm>
            <a:custGeom>
              <a:avLst/>
              <a:gdLst>
                <a:gd name="T0" fmla="*/ 30 w 94"/>
                <a:gd name="T1" fmla="*/ 6 h 95"/>
                <a:gd name="T2" fmla="*/ 10 w 94"/>
                <a:gd name="T3" fmla="*/ 60 h 95"/>
                <a:gd name="T4" fmla="*/ 71 w 94"/>
                <a:gd name="T5" fmla="*/ 88 h 95"/>
                <a:gd name="T6" fmla="*/ 84 w 94"/>
                <a:gd name="T7" fmla="*/ 36 h 95"/>
                <a:gd name="T8" fmla="*/ 30 w 94"/>
                <a:gd name="T9" fmla="*/ 6 h 95"/>
              </a:gdLst>
              <a:ahLst/>
              <a:cxnLst>
                <a:cxn ang="0">
                  <a:pos x="T0" y="T1"/>
                </a:cxn>
                <a:cxn ang="0">
                  <a:pos x="T2" y="T3"/>
                </a:cxn>
                <a:cxn ang="0">
                  <a:pos x="T4" y="T5"/>
                </a:cxn>
                <a:cxn ang="0">
                  <a:pos x="T6" y="T7"/>
                </a:cxn>
                <a:cxn ang="0">
                  <a:pos x="T8" y="T9"/>
                </a:cxn>
              </a:cxnLst>
              <a:rect l="0" t="0" r="r" b="b"/>
              <a:pathLst>
                <a:path w="94" h="95">
                  <a:moveTo>
                    <a:pt x="30" y="6"/>
                  </a:moveTo>
                  <a:cubicBezTo>
                    <a:pt x="9" y="13"/>
                    <a:pt x="0" y="37"/>
                    <a:pt x="10" y="60"/>
                  </a:cubicBezTo>
                  <a:cubicBezTo>
                    <a:pt x="19" y="83"/>
                    <a:pt x="51" y="95"/>
                    <a:pt x="71" y="88"/>
                  </a:cubicBezTo>
                  <a:cubicBezTo>
                    <a:pt x="92" y="81"/>
                    <a:pt x="94" y="60"/>
                    <a:pt x="84" y="36"/>
                  </a:cubicBezTo>
                  <a:cubicBezTo>
                    <a:pt x="75" y="13"/>
                    <a:pt x="51" y="0"/>
                    <a:pt x="30" y="6"/>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11" name="Freeform 210"/>
            <p:cNvSpPr>
              <a:spLocks/>
            </p:cNvSpPr>
            <p:nvPr/>
          </p:nvSpPr>
          <p:spPr bwMode="auto">
            <a:xfrm>
              <a:off x="2420938" y="2747963"/>
              <a:ext cx="247650" cy="290512"/>
            </a:xfrm>
            <a:custGeom>
              <a:avLst/>
              <a:gdLst>
                <a:gd name="T0" fmla="*/ 9 w 66"/>
                <a:gd name="T1" fmla="*/ 77 h 77"/>
                <a:gd name="T2" fmla="*/ 0 w 66"/>
                <a:gd name="T3" fmla="*/ 10 h 77"/>
                <a:gd name="T4" fmla="*/ 9 w 66"/>
                <a:gd name="T5" fmla="*/ 77 h 77"/>
              </a:gdLst>
              <a:ahLst/>
              <a:cxnLst>
                <a:cxn ang="0">
                  <a:pos x="T0" y="T1"/>
                </a:cxn>
                <a:cxn ang="0">
                  <a:pos x="T2" y="T3"/>
                </a:cxn>
                <a:cxn ang="0">
                  <a:pos x="T4" y="T5"/>
                </a:cxn>
              </a:cxnLst>
              <a:rect l="0" t="0" r="r" b="b"/>
              <a:pathLst>
                <a:path w="66" h="77">
                  <a:moveTo>
                    <a:pt x="9" y="77"/>
                  </a:moveTo>
                  <a:cubicBezTo>
                    <a:pt x="66" y="23"/>
                    <a:pt x="23" y="0"/>
                    <a:pt x="0" y="10"/>
                  </a:cubicBezTo>
                  <a:cubicBezTo>
                    <a:pt x="15" y="20"/>
                    <a:pt x="8" y="66"/>
                    <a:pt x="9" y="77"/>
                  </a:cubicBezTo>
                  <a:close/>
                </a:path>
              </a:pathLst>
            </a:custGeom>
            <a:solidFill>
              <a:srgbClr val="643A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12" name="Freeform 211"/>
            <p:cNvSpPr>
              <a:spLocks/>
            </p:cNvSpPr>
            <p:nvPr/>
          </p:nvSpPr>
          <p:spPr bwMode="auto">
            <a:xfrm>
              <a:off x="2195513" y="2736850"/>
              <a:ext cx="334963" cy="357187"/>
            </a:xfrm>
            <a:custGeom>
              <a:avLst/>
              <a:gdLst>
                <a:gd name="T0" fmla="*/ 71 w 89"/>
                <a:gd name="T1" fmla="*/ 14 h 95"/>
                <a:gd name="T2" fmla="*/ 9 w 89"/>
                <a:gd name="T3" fmla="*/ 36 h 95"/>
                <a:gd name="T4" fmla="*/ 46 w 89"/>
                <a:gd name="T5" fmla="*/ 94 h 95"/>
                <a:gd name="T6" fmla="*/ 65 w 89"/>
                <a:gd name="T7" fmla="*/ 70 h 95"/>
                <a:gd name="T8" fmla="*/ 64 w 89"/>
                <a:gd name="T9" fmla="*/ 56 h 95"/>
                <a:gd name="T10" fmla="*/ 71 w 89"/>
                <a:gd name="T11" fmla="*/ 14 h 95"/>
              </a:gdLst>
              <a:ahLst/>
              <a:cxnLst>
                <a:cxn ang="0">
                  <a:pos x="T0" y="T1"/>
                </a:cxn>
                <a:cxn ang="0">
                  <a:pos x="T2" y="T3"/>
                </a:cxn>
                <a:cxn ang="0">
                  <a:pos x="T4" y="T5"/>
                </a:cxn>
                <a:cxn ang="0">
                  <a:pos x="T6" y="T7"/>
                </a:cxn>
                <a:cxn ang="0">
                  <a:pos x="T8" y="T9"/>
                </a:cxn>
                <a:cxn ang="0">
                  <a:pos x="T10" y="T11"/>
                </a:cxn>
              </a:cxnLst>
              <a:rect l="0" t="0" r="r" b="b"/>
              <a:pathLst>
                <a:path w="89" h="95">
                  <a:moveTo>
                    <a:pt x="71" y="14"/>
                  </a:moveTo>
                  <a:cubicBezTo>
                    <a:pt x="52" y="0"/>
                    <a:pt x="17" y="9"/>
                    <a:pt x="9" y="36"/>
                  </a:cubicBezTo>
                  <a:cubicBezTo>
                    <a:pt x="0" y="62"/>
                    <a:pt x="18" y="90"/>
                    <a:pt x="46" y="94"/>
                  </a:cubicBezTo>
                  <a:cubicBezTo>
                    <a:pt x="55" y="95"/>
                    <a:pt x="60" y="83"/>
                    <a:pt x="65" y="70"/>
                  </a:cubicBezTo>
                  <a:cubicBezTo>
                    <a:pt x="69" y="61"/>
                    <a:pt x="59" y="59"/>
                    <a:pt x="64" y="56"/>
                  </a:cubicBezTo>
                  <a:cubicBezTo>
                    <a:pt x="89" y="44"/>
                    <a:pt x="89" y="26"/>
                    <a:pt x="71" y="14"/>
                  </a:cubicBezTo>
                  <a:close/>
                </a:path>
              </a:pathLst>
            </a:custGeom>
            <a:solidFill>
              <a:srgbClr val="643A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13" name="Freeform 212"/>
            <p:cNvSpPr>
              <a:spLocks/>
            </p:cNvSpPr>
            <p:nvPr/>
          </p:nvSpPr>
          <p:spPr bwMode="auto">
            <a:xfrm>
              <a:off x="2195513" y="2759075"/>
              <a:ext cx="228600" cy="315912"/>
            </a:xfrm>
            <a:custGeom>
              <a:avLst/>
              <a:gdLst>
                <a:gd name="T0" fmla="*/ 29 w 61"/>
                <a:gd name="T1" fmla="*/ 1 h 84"/>
                <a:gd name="T2" fmla="*/ 60 w 61"/>
                <a:gd name="T3" fmla="*/ 37 h 84"/>
                <a:gd name="T4" fmla="*/ 31 w 61"/>
                <a:gd name="T5" fmla="*/ 83 h 84"/>
                <a:gd name="T6" fmla="*/ 1 w 61"/>
                <a:gd name="T7" fmla="*/ 40 h 84"/>
                <a:gd name="T8" fmla="*/ 29 w 61"/>
                <a:gd name="T9" fmla="*/ 1 h 84"/>
              </a:gdLst>
              <a:ahLst/>
              <a:cxnLst>
                <a:cxn ang="0">
                  <a:pos x="T0" y="T1"/>
                </a:cxn>
                <a:cxn ang="0">
                  <a:pos x="T2" y="T3"/>
                </a:cxn>
                <a:cxn ang="0">
                  <a:pos x="T4" y="T5"/>
                </a:cxn>
                <a:cxn ang="0">
                  <a:pos x="T6" y="T7"/>
                </a:cxn>
                <a:cxn ang="0">
                  <a:pos x="T8" y="T9"/>
                </a:cxn>
              </a:cxnLst>
              <a:rect l="0" t="0" r="r" b="b"/>
              <a:pathLst>
                <a:path w="61" h="84">
                  <a:moveTo>
                    <a:pt x="29" y="1"/>
                  </a:moveTo>
                  <a:cubicBezTo>
                    <a:pt x="45" y="0"/>
                    <a:pt x="59" y="17"/>
                    <a:pt x="60" y="37"/>
                  </a:cubicBezTo>
                  <a:cubicBezTo>
                    <a:pt x="61" y="58"/>
                    <a:pt x="50" y="81"/>
                    <a:pt x="31" y="83"/>
                  </a:cubicBezTo>
                  <a:cubicBezTo>
                    <a:pt x="13" y="84"/>
                    <a:pt x="2" y="61"/>
                    <a:pt x="1" y="40"/>
                  </a:cubicBezTo>
                  <a:cubicBezTo>
                    <a:pt x="0" y="19"/>
                    <a:pt x="12" y="2"/>
                    <a:pt x="29" y="1"/>
                  </a:cubicBezTo>
                  <a:close/>
                </a:path>
              </a:pathLst>
            </a:custGeom>
            <a:solidFill>
              <a:srgbClr val="381F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14" name="Freeform 213"/>
            <p:cNvSpPr>
              <a:spLocks/>
            </p:cNvSpPr>
            <p:nvPr/>
          </p:nvSpPr>
          <p:spPr bwMode="auto">
            <a:xfrm>
              <a:off x="2409825" y="2913063"/>
              <a:ext cx="55563" cy="76200"/>
            </a:xfrm>
            <a:custGeom>
              <a:avLst/>
              <a:gdLst>
                <a:gd name="T0" fmla="*/ 5 w 15"/>
                <a:gd name="T1" fmla="*/ 2 h 20"/>
                <a:gd name="T2" fmla="*/ 1 w 15"/>
                <a:gd name="T3" fmla="*/ 12 h 20"/>
                <a:gd name="T4" fmla="*/ 10 w 15"/>
                <a:gd name="T5" fmla="*/ 19 h 20"/>
                <a:gd name="T6" fmla="*/ 13 w 15"/>
                <a:gd name="T7" fmla="*/ 8 h 20"/>
                <a:gd name="T8" fmla="*/ 5 w 15"/>
                <a:gd name="T9" fmla="*/ 2 h 20"/>
              </a:gdLst>
              <a:ahLst/>
              <a:cxnLst>
                <a:cxn ang="0">
                  <a:pos x="T0" y="T1"/>
                </a:cxn>
                <a:cxn ang="0">
                  <a:pos x="T2" y="T3"/>
                </a:cxn>
                <a:cxn ang="0">
                  <a:pos x="T4" y="T5"/>
                </a:cxn>
                <a:cxn ang="0">
                  <a:pos x="T6" y="T7"/>
                </a:cxn>
                <a:cxn ang="0">
                  <a:pos x="T8" y="T9"/>
                </a:cxn>
              </a:cxnLst>
              <a:rect l="0" t="0" r="r" b="b"/>
              <a:pathLst>
                <a:path w="15" h="20">
                  <a:moveTo>
                    <a:pt x="5" y="2"/>
                  </a:moveTo>
                  <a:cubicBezTo>
                    <a:pt x="1" y="3"/>
                    <a:pt x="0" y="7"/>
                    <a:pt x="1" y="12"/>
                  </a:cubicBezTo>
                  <a:cubicBezTo>
                    <a:pt x="3" y="17"/>
                    <a:pt x="7" y="20"/>
                    <a:pt x="10" y="19"/>
                  </a:cubicBezTo>
                  <a:cubicBezTo>
                    <a:pt x="13" y="18"/>
                    <a:pt x="15" y="13"/>
                    <a:pt x="13" y="8"/>
                  </a:cubicBezTo>
                  <a:cubicBezTo>
                    <a:pt x="12" y="4"/>
                    <a:pt x="8" y="0"/>
                    <a:pt x="5" y="2"/>
                  </a:cubicBezTo>
                  <a:close/>
                </a:path>
              </a:pathLst>
            </a:custGeom>
            <a:solidFill>
              <a:srgbClr val="FFE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15" name="Freeform 214"/>
            <p:cNvSpPr>
              <a:spLocks/>
            </p:cNvSpPr>
            <p:nvPr/>
          </p:nvSpPr>
          <p:spPr bwMode="auto">
            <a:xfrm>
              <a:off x="2097088" y="2759075"/>
              <a:ext cx="381000" cy="398462"/>
            </a:xfrm>
            <a:custGeom>
              <a:avLst/>
              <a:gdLst>
                <a:gd name="T0" fmla="*/ 58 w 101"/>
                <a:gd name="T1" fmla="*/ 2 h 106"/>
                <a:gd name="T2" fmla="*/ 15 w 101"/>
                <a:gd name="T3" fmla="*/ 89 h 106"/>
                <a:gd name="T4" fmla="*/ 58 w 101"/>
                <a:gd name="T5" fmla="*/ 2 h 106"/>
              </a:gdLst>
              <a:ahLst/>
              <a:cxnLst>
                <a:cxn ang="0">
                  <a:pos x="T0" y="T1"/>
                </a:cxn>
                <a:cxn ang="0">
                  <a:pos x="T2" y="T3"/>
                </a:cxn>
                <a:cxn ang="0">
                  <a:pos x="T4" y="T5"/>
                </a:cxn>
              </a:cxnLst>
              <a:rect l="0" t="0" r="r" b="b"/>
              <a:pathLst>
                <a:path w="101" h="106">
                  <a:moveTo>
                    <a:pt x="58" y="2"/>
                  </a:moveTo>
                  <a:cubicBezTo>
                    <a:pt x="101" y="3"/>
                    <a:pt x="90" y="106"/>
                    <a:pt x="15" y="89"/>
                  </a:cubicBezTo>
                  <a:cubicBezTo>
                    <a:pt x="41" y="75"/>
                    <a:pt x="0" y="0"/>
                    <a:pt x="58" y="2"/>
                  </a:cubicBezTo>
                  <a:close/>
                </a:path>
              </a:pathLst>
            </a:custGeom>
            <a:solidFill>
              <a:srgbClr val="643A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16" name="Freeform 215"/>
            <p:cNvSpPr>
              <a:spLocks/>
            </p:cNvSpPr>
            <p:nvPr/>
          </p:nvSpPr>
          <p:spPr bwMode="auto">
            <a:xfrm>
              <a:off x="2481263" y="3305175"/>
              <a:ext cx="44450" cy="63500"/>
            </a:xfrm>
            <a:custGeom>
              <a:avLst/>
              <a:gdLst>
                <a:gd name="T0" fmla="*/ 12 w 12"/>
                <a:gd name="T1" fmla="*/ 17 h 17"/>
                <a:gd name="T2" fmla="*/ 2 w 12"/>
                <a:gd name="T3" fmla="*/ 4 h 17"/>
                <a:gd name="T4" fmla="*/ 12 w 12"/>
                <a:gd name="T5" fmla="*/ 17 h 17"/>
              </a:gdLst>
              <a:ahLst/>
              <a:cxnLst>
                <a:cxn ang="0">
                  <a:pos x="T0" y="T1"/>
                </a:cxn>
                <a:cxn ang="0">
                  <a:pos x="T2" y="T3"/>
                </a:cxn>
                <a:cxn ang="0">
                  <a:pos x="T4" y="T5"/>
                </a:cxn>
              </a:cxnLst>
              <a:rect l="0" t="0" r="r" b="b"/>
              <a:pathLst>
                <a:path w="12" h="17">
                  <a:moveTo>
                    <a:pt x="12" y="17"/>
                  </a:moveTo>
                  <a:cubicBezTo>
                    <a:pt x="9" y="15"/>
                    <a:pt x="3" y="7"/>
                    <a:pt x="2" y="4"/>
                  </a:cubicBezTo>
                  <a:cubicBezTo>
                    <a:pt x="0" y="0"/>
                    <a:pt x="10" y="8"/>
                    <a:pt x="12" y="17"/>
                  </a:cubicBez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17" name="Freeform 216"/>
            <p:cNvSpPr>
              <a:spLocks/>
            </p:cNvSpPr>
            <p:nvPr/>
          </p:nvSpPr>
          <p:spPr bwMode="auto">
            <a:xfrm>
              <a:off x="2263775" y="3275013"/>
              <a:ext cx="22225" cy="131762"/>
            </a:xfrm>
            <a:custGeom>
              <a:avLst/>
              <a:gdLst>
                <a:gd name="T0" fmla="*/ 2 w 6"/>
                <a:gd name="T1" fmla="*/ 35 h 35"/>
                <a:gd name="T2" fmla="*/ 6 w 6"/>
                <a:gd name="T3" fmla="*/ 0 h 35"/>
                <a:gd name="T4" fmla="*/ 2 w 6"/>
                <a:gd name="T5" fmla="*/ 35 h 35"/>
              </a:gdLst>
              <a:ahLst/>
              <a:cxnLst>
                <a:cxn ang="0">
                  <a:pos x="T0" y="T1"/>
                </a:cxn>
                <a:cxn ang="0">
                  <a:pos x="T2" y="T3"/>
                </a:cxn>
                <a:cxn ang="0">
                  <a:pos x="T4" y="T5"/>
                </a:cxn>
              </a:cxnLst>
              <a:rect l="0" t="0" r="r" b="b"/>
              <a:pathLst>
                <a:path w="6" h="35">
                  <a:moveTo>
                    <a:pt x="2" y="35"/>
                  </a:moveTo>
                  <a:cubicBezTo>
                    <a:pt x="0" y="28"/>
                    <a:pt x="1" y="11"/>
                    <a:pt x="6" y="0"/>
                  </a:cubicBezTo>
                  <a:cubicBezTo>
                    <a:pt x="4" y="9"/>
                    <a:pt x="3" y="23"/>
                    <a:pt x="2" y="35"/>
                  </a:cubicBez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18" name="Rectangle 217"/>
            <p:cNvSpPr>
              <a:spLocks noChangeArrowheads="1"/>
            </p:cNvSpPr>
            <p:nvPr/>
          </p:nvSpPr>
          <p:spPr bwMode="auto">
            <a:xfrm>
              <a:off x="2052638" y="2360613"/>
              <a:ext cx="44450" cy="136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19" name="Rectangle 218"/>
            <p:cNvSpPr>
              <a:spLocks noChangeArrowheads="1"/>
            </p:cNvSpPr>
            <p:nvPr/>
          </p:nvSpPr>
          <p:spPr bwMode="auto">
            <a:xfrm>
              <a:off x="2105025" y="2401888"/>
              <a:ext cx="41275" cy="95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20" name="Rectangle 219"/>
            <p:cNvSpPr>
              <a:spLocks noChangeArrowheads="1"/>
            </p:cNvSpPr>
            <p:nvPr/>
          </p:nvSpPr>
          <p:spPr bwMode="auto">
            <a:xfrm>
              <a:off x="2154238" y="2432050"/>
              <a:ext cx="44450" cy="65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21" name="Rectangle 220"/>
            <p:cNvSpPr>
              <a:spLocks noChangeArrowheads="1"/>
            </p:cNvSpPr>
            <p:nvPr/>
          </p:nvSpPr>
          <p:spPr bwMode="auto">
            <a:xfrm>
              <a:off x="2206625" y="2406650"/>
              <a:ext cx="44450" cy="904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sp>
          <p:nvSpPr>
            <p:cNvPr id="222" name="Rectangle 221"/>
            <p:cNvSpPr>
              <a:spLocks noChangeArrowheads="1"/>
            </p:cNvSpPr>
            <p:nvPr/>
          </p:nvSpPr>
          <p:spPr bwMode="auto">
            <a:xfrm>
              <a:off x="2052638" y="2489200"/>
              <a:ext cx="198438" cy="14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endParaRPr lang="en-US" sz="5600"/>
            </a:p>
          </p:txBody>
        </p:sp>
      </p:grpSp>
      <p:sp>
        <p:nvSpPr>
          <p:cNvPr id="223" name="TextBox 222"/>
          <p:cNvSpPr txBox="1"/>
          <p:nvPr/>
        </p:nvSpPr>
        <p:spPr>
          <a:xfrm>
            <a:off x="15071788" y="4907600"/>
            <a:ext cx="9617012" cy="584775"/>
          </a:xfrm>
          <a:prstGeom prst="rect">
            <a:avLst/>
          </a:prstGeom>
          <a:noFill/>
        </p:spPr>
        <p:txBody>
          <a:bodyPr wrap="square" rtlCol="0">
            <a:spAutoFit/>
          </a:bodyPr>
          <a:lstStyle/>
          <a:p>
            <a:r>
              <a:rPr lang="vi-VN" sz="3200" b="1" dirty="0">
                <a:solidFill>
                  <a:schemeClr val="bg2">
                    <a:lumMod val="10000"/>
                  </a:schemeClr>
                </a:solidFill>
                <a:latin typeface="Times New Roman" panose="02020603050405020304" pitchFamily="18" charset="0"/>
                <a:cs typeface="Times New Roman" panose="02020603050405020304" pitchFamily="18" charset="0"/>
              </a:rPr>
              <a:t>X. Đánh giá tiến độ dự án tính tới thời điểm hiện tại</a:t>
            </a:r>
            <a:endParaRPr lang="en-US" sz="3200"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24" name="TextBox 223"/>
          <p:cNvSpPr txBox="1"/>
          <p:nvPr/>
        </p:nvSpPr>
        <p:spPr>
          <a:xfrm>
            <a:off x="15383398" y="5826363"/>
            <a:ext cx="8816304" cy="5647187"/>
          </a:xfrm>
          <a:prstGeom prst="rect">
            <a:avLst/>
          </a:prstGeom>
          <a:noFill/>
        </p:spPr>
        <p:txBody>
          <a:bodyPr wrap="square" lIns="0" rIns="0" rtlCol="0">
            <a:spAutoFit/>
          </a:bodyPr>
          <a:lstStyle/>
          <a:p>
            <a:pPr marL="457200" indent="-457200">
              <a:lnSpc>
                <a:spcPct val="150000"/>
              </a:lnSpc>
              <a:buFontTx/>
              <a:buChar char="-"/>
            </a:pPr>
            <a:r>
              <a:rPr lang="en-US" sz="3600" dirty="0">
                <a:latin typeface="Times New Roman" panose="02020603050405020304" pitchFamily="18" charset="0"/>
                <a:ea typeface="Roboto Condensed Light" panose="02000000000000000000" pitchFamily="2" charset="0"/>
                <a:cs typeface="Times New Roman" panose="02020603050405020304" pitchFamily="18" charset="0"/>
              </a:rPr>
              <a:t>N</a:t>
            </a:r>
            <a:r>
              <a:rPr lang="vi-VN" sz="3600" dirty="0">
                <a:latin typeface="Times New Roman" panose="02020603050405020304" pitchFamily="18" charset="0"/>
                <a:cs typeface="Times New Roman" panose="02020603050405020304" pitchFamily="18" charset="0"/>
              </a:rPr>
              <a:t>hóm đã thực hiện được gần đúng tiến độ của dự án.</a:t>
            </a:r>
            <a:endParaRPr lang="en-US" sz="3600" dirty="0">
              <a:latin typeface="Times New Roman" panose="02020603050405020304" pitchFamily="18" charset="0"/>
              <a:cs typeface="Times New Roman" panose="02020603050405020304" pitchFamily="18" charset="0"/>
            </a:endParaRPr>
          </a:p>
          <a:p>
            <a:pPr marL="457200" indent="-457200">
              <a:lnSpc>
                <a:spcPct val="150000"/>
              </a:lnSpc>
              <a:buFontTx/>
              <a:buChar char="-"/>
            </a:pPr>
            <a:r>
              <a:rPr lang="en-US" sz="3600" dirty="0">
                <a:latin typeface="Times New Roman" panose="02020603050405020304" pitchFamily="18" charset="0"/>
                <a:ea typeface="Roboto Condensed Light" panose="02000000000000000000" pitchFamily="2" charset="0"/>
                <a:cs typeface="Times New Roman" panose="02020603050405020304" pitchFamily="18" charset="0"/>
              </a:rPr>
              <a:t>V</a:t>
            </a:r>
            <a:r>
              <a:rPr lang="vi-VN" sz="3600" dirty="0">
                <a:latin typeface="Times New Roman" panose="02020603050405020304" pitchFamily="18" charset="0"/>
                <a:cs typeface="Times New Roman" panose="02020603050405020304" pitchFamily="18" charset="0"/>
              </a:rPr>
              <a:t>ẫn còn một số hạn chế về kiến thức sử dụng phần mềm cũng như hạn chế của phần mềm khiến cho công việc thiết lập và cài đặt trên phần mềm gặp một số khó khăn.</a:t>
            </a:r>
            <a:endParaRPr lang="en-US" sz="3600" dirty="0">
              <a:latin typeface="Times New Roman" panose="02020603050405020304" pitchFamily="18" charset="0"/>
              <a:cs typeface="Times New Roman" panose="02020603050405020304" pitchFamily="18" charset="0"/>
            </a:endParaRPr>
          </a:p>
          <a:p>
            <a:pPr marL="457200" indent="-457200">
              <a:lnSpc>
                <a:spcPct val="150000"/>
              </a:lnSpc>
              <a:buFontTx/>
              <a:buChar char="-"/>
            </a:pPr>
            <a:endParaRPr lang="en-US" dirty="0">
              <a:solidFill>
                <a:schemeClr val="tx1">
                  <a:lumMod val="50000"/>
                  <a:lumOff val="50000"/>
                </a:schemeClr>
              </a:solidFill>
              <a:latin typeface="Times New Roman" panose="02020603050405020304" pitchFamily="18" charset="0"/>
              <a:ea typeface="Roboto Condensed Light" panose="02000000000000000000" pitchFamily="2" charset="0"/>
              <a:cs typeface="Times New Roman" panose="02020603050405020304" pitchFamily="18" charset="0"/>
            </a:endParaRPr>
          </a:p>
        </p:txBody>
      </p:sp>
      <p:sp>
        <p:nvSpPr>
          <p:cNvPr id="225" name="TextBox 224"/>
          <p:cNvSpPr txBox="1"/>
          <p:nvPr/>
        </p:nvSpPr>
        <p:spPr>
          <a:xfrm>
            <a:off x="-2485339" y="2887563"/>
            <a:ext cx="9414149" cy="646331"/>
          </a:xfrm>
          <a:prstGeom prst="rect">
            <a:avLst/>
          </a:prstGeom>
          <a:noFill/>
        </p:spPr>
        <p:txBody>
          <a:bodyPr wrap="square" rtlCol="0">
            <a:spAutoFit/>
          </a:bodyPr>
          <a:lstStyle/>
          <a:p>
            <a:pPr algn="r"/>
            <a:r>
              <a:rPr lang="en-US" sz="3600" b="1" dirty="0">
                <a:solidFill>
                  <a:schemeClr val="bg2">
                    <a:lumMod val="10000"/>
                  </a:schemeClr>
                </a:solidFill>
                <a:latin typeface="Times New Roman" panose="02020603050405020304" pitchFamily="18" charset="0"/>
                <a:cs typeface="Times New Roman" panose="02020603050405020304" pitchFamily="18" charset="0"/>
              </a:rPr>
              <a:t>VIII. </a:t>
            </a:r>
            <a:r>
              <a:rPr lang="en-US" sz="3600" b="1" dirty="0" err="1">
                <a:solidFill>
                  <a:schemeClr val="bg2">
                    <a:lumMod val="10000"/>
                  </a:schemeClr>
                </a:solidFill>
                <a:latin typeface="Times New Roman" panose="02020603050405020304" pitchFamily="18" charset="0"/>
                <a:cs typeface="Times New Roman" panose="02020603050405020304" pitchFamily="18" charset="0"/>
              </a:rPr>
              <a:t>Đánh</a:t>
            </a:r>
            <a:r>
              <a:rPr lang="en-US" sz="3600" b="1" dirty="0">
                <a:solidFill>
                  <a:schemeClr val="bg2">
                    <a:lumMod val="10000"/>
                  </a:schemeClr>
                </a:solidFill>
                <a:latin typeface="Times New Roman" panose="02020603050405020304" pitchFamily="18" charset="0"/>
                <a:cs typeface="Times New Roman" panose="02020603050405020304" pitchFamily="18" charset="0"/>
              </a:rPr>
              <a:t> </a:t>
            </a:r>
            <a:r>
              <a:rPr lang="en-US" sz="3600" b="1" dirty="0" err="1">
                <a:solidFill>
                  <a:schemeClr val="bg2">
                    <a:lumMod val="10000"/>
                  </a:schemeClr>
                </a:solidFill>
                <a:latin typeface="Times New Roman" panose="02020603050405020304" pitchFamily="18" charset="0"/>
                <a:cs typeface="Times New Roman" panose="02020603050405020304" pitchFamily="18" charset="0"/>
              </a:rPr>
              <a:t>giá</a:t>
            </a:r>
            <a:r>
              <a:rPr lang="en-US" sz="3600" b="1" dirty="0">
                <a:solidFill>
                  <a:schemeClr val="bg2">
                    <a:lumMod val="10000"/>
                  </a:schemeClr>
                </a:solidFill>
                <a:latin typeface="Times New Roman" panose="02020603050405020304" pitchFamily="18" charset="0"/>
                <a:cs typeface="Times New Roman" panose="02020603050405020304" pitchFamily="18" charset="0"/>
              </a:rPr>
              <a:t> </a:t>
            </a:r>
            <a:r>
              <a:rPr lang="en-US" sz="3600" b="1" dirty="0" err="1">
                <a:solidFill>
                  <a:schemeClr val="bg2">
                    <a:lumMod val="10000"/>
                  </a:schemeClr>
                </a:solidFill>
                <a:latin typeface="Times New Roman" panose="02020603050405020304" pitchFamily="18" charset="0"/>
                <a:cs typeface="Times New Roman" panose="02020603050405020304" pitchFamily="18" charset="0"/>
              </a:rPr>
              <a:t>chất</a:t>
            </a:r>
            <a:r>
              <a:rPr lang="en-US" sz="3600" b="1" dirty="0">
                <a:solidFill>
                  <a:schemeClr val="bg2">
                    <a:lumMod val="10000"/>
                  </a:schemeClr>
                </a:solidFill>
                <a:latin typeface="Times New Roman" panose="02020603050405020304" pitchFamily="18" charset="0"/>
                <a:cs typeface="Times New Roman" panose="02020603050405020304" pitchFamily="18" charset="0"/>
              </a:rPr>
              <a:t> </a:t>
            </a:r>
            <a:r>
              <a:rPr lang="en-US" sz="3600" b="1" dirty="0" err="1">
                <a:solidFill>
                  <a:schemeClr val="bg2">
                    <a:lumMod val="10000"/>
                  </a:schemeClr>
                </a:solidFill>
                <a:latin typeface="Times New Roman" panose="02020603050405020304" pitchFamily="18" charset="0"/>
                <a:cs typeface="Times New Roman" panose="02020603050405020304" pitchFamily="18" charset="0"/>
              </a:rPr>
              <a:t>lượng</a:t>
            </a:r>
            <a:r>
              <a:rPr lang="en-US" sz="3600" b="1" dirty="0">
                <a:solidFill>
                  <a:schemeClr val="bg2">
                    <a:lumMod val="10000"/>
                  </a:schemeClr>
                </a:solidFill>
                <a:latin typeface="Times New Roman" panose="02020603050405020304" pitchFamily="18" charset="0"/>
                <a:cs typeface="Times New Roman" panose="02020603050405020304" pitchFamily="18" charset="0"/>
              </a:rPr>
              <a:t> </a:t>
            </a:r>
            <a:r>
              <a:rPr lang="en-US" sz="3600" b="1" dirty="0" err="1">
                <a:solidFill>
                  <a:schemeClr val="bg2">
                    <a:lumMod val="10000"/>
                  </a:schemeClr>
                </a:solidFill>
                <a:latin typeface="Times New Roman" panose="02020603050405020304" pitchFamily="18" charset="0"/>
                <a:cs typeface="Times New Roman" panose="02020603050405020304" pitchFamily="18" charset="0"/>
              </a:rPr>
              <a:t>dự</a:t>
            </a:r>
            <a:r>
              <a:rPr lang="en-US" sz="3600" b="1" dirty="0">
                <a:solidFill>
                  <a:schemeClr val="bg2">
                    <a:lumMod val="10000"/>
                  </a:schemeClr>
                </a:solidFill>
                <a:latin typeface="Times New Roman" panose="02020603050405020304" pitchFamily="18" charset="0"/>
                <a:cs typeface="Times New Roman" panose="02020603050405020304" pitchFamily="18" charset="0"/>
              </a:rPr>
              <a:t> </a:t>
            </a:r>
            <a:r>
              <a:rPr lang="en-US" sz="3600" b="1" dirty="0" err="1">
                <a:solidFill>
                  <a:schemeClr val="bg2">
                    <a:lumMod val="10000"/>
                  </a:schemeClr>
                </a:solidFill>
                <a:latin typeface="Times New Roman" panose="02020603050405020304" pitchFamily="18" charset="0"/>
                <a:cs typeface="Times New Roman" panose="02020603050405020304" pitchFamily="18" charset="0"/>
              </a:rPr>
              <a:t>án</a:t>
            </a:r>
            <a:r>
              <a:rPr lang="en-US" sz="3600" b="1" dirty="0">
                <a:solidFill>
                  <a:schemeClr val="bg2">
                    <a:lumMod val="10000"/>
                  </a:schemeClr>
                </a:solidFill>
                <a:latin typeface="Times New Roman" panose="02020603050405020304" pitchFamily="18" charset="0"/>
                <a:cs typeface="Times New Roman" panose="02020603050405020304" pitchFamily="18" charset="0"/>
              </a:rPr>
              <a:t> </a:t>
            </a:r>
          </a:p>
        </p:txBody>
      </p:sp>
      <p:sp>
        <p:nvSpPr>
          <p:cNvPr id="226" name="TextBox 225"/>
          <p:cNvSpPr txBox="1"/>
          <p:nvPr/>
        </p:nvSpPr>
        <p:spPr>
          <a:xfrm>
            <a:off x="366009" y="3767740"/>
            <a:ext cx="10104693" cy="3970318"/>
          </a:xfrm>
          <a:prstGeom prst="rect">
            <a:avLst/>
          </a:prstGeom>
          <a:noFill/>
        </p:spPr>
        <p:txBody>
          <a:bodyPr wrap="square" lIns="0" rIns="0" rtlCol="0">
            <a:spAutoFit/>
          </a:bodyPr>
          <a:lstStyle/>
          <a:p>
            <a:r>
              <a:rPr lang="vi-VN" sz="3600" dirty="0">
                <a:latin typeface="Times New Roman" panose="02020603050405020304" pitchFamily="18" charset="0"/>
                <a:cs typeface="Times New Roman" panose="02020603050405020304" pitchFamily="18" charset="0"/>
              </a:rPr>
              <a:t>Dự án chỉ thực hiện trên phần mềm odoo online nên còn nhiều chức năng chưa thể đảm bảo nhưng về cơ bản là cũng đã có thể thể hiện 1 số chức năng chính như việc quản lý hồ sơ. quản lý chấm công ra vào, tính lương và có hệ thống các báo cáo về chấm công, tính lương cho nhân viên, đáp ứng được 80% yêu cầu để ra lúc đầu.</a:t>
            </a:r>
            <a:endParaRPr lang="en-US" sz="3600" dirty="0">
              <a:latin typeface="Times New Roman" panose="02020603050405020304" pitchFamily="18" charset="0"/>
              <a:cs typeface="Times New Roman" panose="02020603050405020304" pitchFamily="18" charset="0"/>
            </a:endParaRPr>
          </a:p>
        </p:txBody>
      </p:sp>
      <p:sp>
        <p:nvSpPr>
          <p:cNvPr id="227" name="Isosceles Triangle 226"/>
          <p:cNvSpPr/>
          <p:nvPr/>
        </p:nvSpPr>
        <p:spPr>
          <a:xfrm rot="5400000">
            <a:off x="14639533" y="5060120"/>
            <a:ext cx="464274" cy="40023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00" dirty="0"/>
          </a:p>
        </p:txBody>
      </p:sp>
      <p:sp>
        <p:nvSpPr>
          <p:cNvPr id="228" name="Isosceles Triangle 227"/>
          <p:cNvSpPr/>
          <p:nvPr/>
        </p:nvSpPr>
        <p:spPr>
          <a:xfrm rot="16200000" flipH="1">
            <a:off x="7148083" y="3066279"/>
            <a:ext cx="464274" cy="40023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00"/>
          </a:p>
        </p:txBody>
      </p:sp>
      <p:sp>
        <p:nvSpPr>
          <p:cNvPr id="229" name="TextBox 228"/>
          <p:cNvSpPr txBox="1"/>
          <p:nvPr/>
        </p:nvSpPr>
        <p:spPr>
          <a:xfrm>
            <a:off x="274583" y="8215517"/>
            <a:ext cx="8558334" cy="584775"/>
          </a:xfrm>
          <a:prstGeom prst="rect">
            <a:avLst/>
          </a:prstGeom>
          <a:noFill/>
        </p:spPr>
        <p:txBody>
          <a:bodyPr wrap="square" rtlCol="0">
            <a:spAutoFit/>
          </a:bodyPr>
          <a:lstStyle/>
          <a:p>
            <a:r>
              <a:rPr lang="en-US" sz="3200" b="1" dirty="0" err="1">
                <a:solidFill>
                  <a:schemeClr val="bg2">
                    <a:lumMod val="10000"/>
                  </a:schemeClr>
                </a:solidFill>
                <a:latin typeface="Times New Roman" panose="02020603050405020304" pitchFamily="18" charset="0"/>
                <a:cs typeface="Times New Roman" panose="02020603050405020304" pitchFamily="18" charset="0"/>
              </a:rPr>
              <a:t>IX.Có</a:t>
            </a:r>
            <a:r>
              <a:rPr lang="en-US" sz="3200" b="1" dirty="0">
                <a:solidFill>
                  <a:schemeClr val="bg2">
                    <a:lumMod val="10000"/>
                  </a:schemeClr>
                </a:solidFill>
                <a:latin typeface="Times New Roman" panose="02020603050405020304" pitchFamily="18" charset="0"/>
                <a:cs typeface="Times New Roman" panose="02020603050405020304" pitchFamily="18" charset="0"/>
              </a:rPr>
              <a:t> </a:t>
            </a:r>
            <a:r>
              <a:rPr lang="en-US" sz="3200" b="1" dirty="0" err="1">
                <a:solidFill>
                  <a:schemeClr val="bg2">
                    <a:lumMod val="10000"/>
                  </a:schemeClr>
                </a:solidFill>
                <a:latin typeface="Times New Roman" panose="02020603050405020304" pitchFamily="18" charset="0"/>
                <a:cs typeface="Times New Roman" panose="02020603050405020304" pitchFamily="18" charset="0"/>
              </a:rPr>
              <a:t>những</a:t>
            </a:r>
            <a:r>
              <a:rPr lang="en-US" sz="3200" b="1" dirty="0">
                <a:solidFill>
                  <a:schemeClr val="bg2">
                    <a:lumMod val="10000"/>
                  </a:schemeClr>
                </a:solidFill>
                <a:latin typeface="Times New Roman" panose="02020603050405020304" pitchFamily="18" charset="0"/>
                <a:cs typeface="Times New Roman" panose="02020603050405020304" pitchFamily="18" charset="0"/>
              </a:rPr>
              <a:t> </a:t>
            </a:r>
            <a:r>
              <a:rPr lang="en-US" sz="3200" b="1" dirty="0" err="1">
                <a:solidFill>
                  <a:schemeClr val="bg2">
                    <a:lumMod val="10000"/>
                  </a:schemeClr>
                </a:solidFill>
                <a:latin typeface="Times New Roman" panose="02020603050405020304" pitchFamily="18" charset="0"/>
                <a:cs typeface="Times New Roman" panose="02020603050405020304" pitchFamily="18" charset="0"/>
              </a:rPr>
              <a:t>hành</a:t>
            </a:r>
            <a:r>
              <a:rPr lang="en-US" sz="3200" b="1" dirty="0">
                <a:solidFill>
                  <a:schemeClr val="bg2">
                    <a:lumMod val="10000"/>
                  </a:schemeClr>
                </a:solidFill>
                <a:latin typeface="Times New Roman" panose="02020603050405020304" pitchFamily="18" charset="0"/>
                <a:cs typeface="Times New Roman" panose="02020603050405020304" pitchFamily="18" charset="0"/>
              </a:rPr>
              <a:t> </a:t>
            </a:r>
            <a:r>
              <a:rPr lang="en-US" sz="3200" b="1" dirty="0" err="1">
                <a:solidFill>
                  <a:schemeClr val="bg2">
                    <a:lumMod val="10000"/>
                  </a:schemeClr>
                </a:solidFill>
                <a:latin typeface="Times New Roman" panose="02020603050405020304" pitchFamily="18" charset="0"/>
                <a:cs typeface="Times New Roman" panose="02020603050405020304" pitchFamily="18" charset="0"/>
              </a:rPr>
              <a:t>động</a:t>
            </a:r>
            <a:r>
              <a:rPr lang="en-US" sz="3200" b="1" dirty="0">
                <a:solidFill>
                  <a:schemeClr val="bg2">
                    <a:lumMod val="10000"/>
                  </a:schemeClr>
                </a:solidFill>
                <a:latin typeface="Times New Roman" panose="02020603050405020304" pitchFamily="18" charset="0"/>
                <a:cs typeface="Times New Roman" panose="02020603050405020304" pitchFamily="18" charset="0"/>
              </a:rPr>
              <a:t> </a:t>
            </a:r>
            <a:r>
              <a:rPr lang="en-US" sz="3200" b="1" dirty="0" err="1">
                <a:solidFill>
                  <a:schemeClr val="bg2">
                    <a:lumMod val="10000"/>
                  </a:schemeClr>
                </a:solidFill>
                <a:latin typeface="Times New Roman" panose="02020603050405020304" pitchFamily="18" charset="0"/>
                <a:cs typeface="Times New Roman" panose="02020603050405020304" pitchFamily="18" charset="0"/>
              </a:rPr>
              <a:t>gì</a:t>
            </a:r>
            <a:r>
              <a:rPr lang="en-US" sz="3200" b="1" dirty="0">
                <a:solidFill>
                  <a:schemeClr val="bg2">
                    <a:lumMod val="10000"/>
                  </a:schemeClr>
                </a:solidFill>
                <a:latin typeface="Times New Roman" panose="02020603050405020304" pitchFamily="18" charset="0"/>
                <a:cs typeface="Times New Roman" panose="02020603050405020304" pitchFamily="18" charset="0"/>
              </a:rPr>
              <a:t> </a:t>
            </a:r>
            <a:r>
              <a:rPr lang="en-US" sz="3200" b="1" dirty="0" err="1">
                <a:solidFill>
                  <a:schemeClr val="bg2">
                    <a:lumMod val="10000"/>
                  </a:schemeClr>
                </a:solidFill>
                <a:latin typeface="Times New Roman" panose="02020603050405020304" pitchFamily="18" charset="0"/>
                <a:cs typeface="Times New Roman" panose="02020603050405020304" pitchFamily="18" charset="0"/>
              </a:rPr>
              <a:t>đảm</a:t>
            </a:r>
            <a:r>
              <a:rPr lang="en-US" sz="3200" b="1" dirty="0">
                <a:solidFill>
                  <a:schemeClr val="bg2">
                    <a:lumMod val="10000"/>
                  </a:schemeClr>
                </a:solidFill>
                <a:latin typeface="Times New Roman" panose="02020603050405020304" pitchFamily="18" charset="0"/>
                <a:cs typeface="Times New Roman" panose="02020603050405020304" pitchFamily="18" charset="0"/>
              </a:rPr>
              <a:t> </a:t>
            </a:r>
            <a:r>
              <a:rPr lang="en-US" sz="3200" b="1" dirty="0" err="1">
                <a:solidFill>
                  <a:schemeClr val="bg2">
                    <a:lumMod val="10000"/>
                  </a:schemeClr>
                </a:solidFill>
                <a:latin typeface="Times New Roman" panose="02020603050405020304" pitchFamily="18" charset="0"/>
                <a:cs typeface="Times New Roman" panose="02020603050405020304" pitchFamily="18" charset="0"/>
              </a:rPr>
              <a:t>bảo</a:t>
            </a:r>
            <a:r>
              <a:rPr lang="en-US" sz="3200" b="1" dirty="0">
                <a:solidFill>
                  <a:schemeClr val="bg2">
                    <a:lumMod val="10000"/>
                  </a:schemeClr>
                </a:solidFill>
                <a:latin typeface="Times New Roman" panose="02020603050405020304" pitchFamily="18" charset="0"/>
                <a:cs typeface="Times New Roman" panose="02020603050405020304" pitchFamily="18" charset="0"/>
              </a:rPr>
              <a:t> </a:t>
            </a:r>
            <a:r>
              <a:rPr lang="en-US" sz="3200" b="1" dirty="0" err="1">
                <a:solidFill>
                  <a:schemeClr val="bg2">
                    <a:lumMod val="10000"/>
                  </a:schemeClr>
                </a:solidFill>
                <a:latin typeface="Times New Roman" panose="02020603050405020304" pitchFamily="18" charset="0"/>
                <a:cs typeface="Times New Roman" panose="02020603050405020304" pitchFamily="18" charset="0"/>
              </a:rPr>
              <a:t>chất</a:t>
            </a:r>
            <a:r>
              <a:rPr lang="en-US" sz="3200" b="1" dirty="0">
                <a:solidFill>
                  <a:schemeClr val="bg2">
                    <a:lumMod val="10000"/>
                  </a:schemeClr>
                </a:solidFill>
                <a:latin typeface="Times New Roman" panose="02020603050405020304" pitchFamily="18" charset="0"/>
                <a:cs typeface="Times New Roman" panose="02020603050405020304" pitchFamily="18" charset="0"/>
              </a:rPr>
              <a:t> </a:t>
            </a:r>
            <a:r>
              <a:rPr lang="en-US" sz="3200" b="1" dirty="0" err="1">
                <a:solidFill>
                  <a:schemeClr val="bg2">
                    <a:lumMod val="10000"/>
                  </a:schemeClr>
                </a:solidFill>
                <a:latin typeface="Times New Roman" panose="02020603050405020304" pitchFamily="18" charset="0"/>
                <a:cs typeface="Times New Roman" panose="02020603050405020304" pitchFamily="18" charset="0"/>
              </a:rPr>
              <a:t>lượng</a:t>
            </a:r>
            <a:endParaRPr lang="en-US" sz="3200"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30" name="TextBox 229"/>
          <p:cNvSpPr txBox="1"/>
          <p:nvPr/>
        </p:nvSpPr>
        <p:spPr>
          <a:xfrm>
            <a:off x="366009" y="8963760"/>
            <a:ext cx="8466908" cy="3316742"/>
          </a:xfrm>
          <a:prstGeom prst="rect">
            <a:avLst/>
          </a:prstGeom>
          <a:noFill/>
        </p:spPr>
        <p:txBody>
          <a:bodyPr wrap="square" lIns="0" rIns="0" rtlCol="0">
            <a:spAutoFit/>
          </a:bodyPr>
          <a:lstStyle/>
          <a:p>
            <a:pPr>
              <a:lnSpc>
                <a:spcPct val="150000"/>
              </a:lnSpc>
            </a:pPr>
            <a:r>
              <a:rPr lang="en-US" sz="3600" dirty="0">
                <a:latin typeface="Times New Roman" panose="02020603050405020304" pitchFamily="18" charset="0"/>
                <a:cs typeface="Times New Roman" panose="02020603050405020304" pitchFamily="18" charset="0"/>
              </a:rPr>
              <a:t>- </a:t>
            </a:r>
            <a:r>
              <a:rPr lang="vi-VN" sz="3600" dirty="0">
                <a:latin typeface="Times New Roman" panose="02020603050405020304" pitchFamily="18" charset="0"/>
                <a:cs typeface="Times New Roman" panose="02020603050405020304" pitchFamily="18" charset="0"/>
              </a:rPr>
              <a:t>Tham khảo các thực trạng triển khai ERP trong và ngoài nước</a:t>
            </a:r>
            <a:endParaRPr lang="en-US" sz="3600" dirty="0">
              <a:latin typeface="Times New Roman" panose="02020603050405020304" pitchFamily="18" charset="0"/>
              <a:cs typeface="Times New Roman" panose="02020603050405020304" pitchFamily="18" charset="0"/>
            </a:endParaRPr>
          </a:p>
          <a:p>
            <a:pPr>
              <a:lnSpc>
                <a:spcPct val="150000"/>
              </a:lnSpc>
            </a:pPr>
            <a:r>
              <a:rPr lang="en-US" sz="3600" dirty="0">
                <a:solidFill>
                  <a:schemeClr val="tx1">
                    <a:lumMod val="50000"/>
                    <a:lumOff val="50000"/>
                  </a:schemeClr>
                </a:solidFill>
                <a:latin typeface="Times New Roman" panose="02020603050405020304" pitchFamily="18" charset="0"/>
                <a:ea typeface="Roboto Condensed Light" panose="02000000000000000000" pitchFamily="2" charset="0"/>
                <a:cs typeface="Times New Roman" panose="02020603050405020304" pitchFamily="18" charset="0"/>
              </a:rPr>
              <a:t>- </a:t>
            </a:r>
            <a:r>
              <a:rPr lang="vi-VN" sz="3600" dirty="0">
                <a:latin typeface="Times New Roman" panose="02020603050405020304" pitchFamily="18" charset="0"/>
                <a:cs typeface="Times New Roman" panose="02020603050405020304" pitchFamily="18" charset="0"/>
              </a:rPr>
              <a:t>Tổ chức họp nhóm để trao đổi thông tin và kiến thức giữa các team member</a:t>
            </a:r>
            <a:endParaRPr lang="en-US" sz="3600" dirty="0">
              <a:solidFill>
                <a:schemeClr val="tx1">
                  <a:lumMod val="50000"/>
                  <a:lumOff val="50000"/>
                </a:schemeClr>
              </a:solidFill>
              <a:latin typeface="Times New Roman" panose="02020603050405020304" pitchFamily="18" charset="0"/>
              <a:ea typeface="Roboto Condensed Light" panose="02000000000000000000" pitchFamily="2" charset="0"/>
              <a:cs typeface="Times New Roman" panose="02020603050405020304" pitchFamily="18" charset="0"/>
            </a:endParaRPr>
          </a:p>
        </p:txBody>
      </p:sp>
      <p:sp>
        <p:nvSpPr>
          <p:cNvPr id="231" name="Isosceles Triangle 230"/>
          <p:cNvSpPr/>
          <p:nvPr/>
        </p:nvSpPr>
        <p:spPr>
          <a:xfrm rot="16200000" flipH="1">
            <a:off x="8600780" y="8368037"/>
            <a:ext cx="464274" cy="40023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00"/>
          </a:p>
        </p:txBody>
      </p:sp>
    </p:spTree>
    <p:extLst>
      <p:ext uri="{BB962C8B-B14F-4D97-AF65-F5344CB8AC3E}">
        <p14:creationId xmlns:p14="http://schemas.microsoft.com/office/powerpoint/2010/main" val="222127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nvSpPr>
        <p:spPr>
          <a:xfrm>
            <a:off x="168442" y="0"/>
            <a:ext cx="20818721" cy="5460365"/>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pPr>
              <a:lnSpc>
                <a:spcPct val="90000"/>
              </a:lnSpc>
              <a:defRPr sz="11000" b="1">
                <a:solidFill>
                  <a:srgbClr val="282828"/>
                </a:solidFill>
              </a:defRPr>
            </a:pPr>
            <a:r>
              <a:rPr lang="en-US" dirty="0">
                <a:solidFill>
                  <a:schemeClr val="bg1">
                    <a:lumMod val="50000"/>
                    <a:lumOff val="50000"/>
                  </a:schemeClr>
                </a:solidFill>
              </a:rPr>
              <a:t>B. </a:t>
            </a:r>
            <a:r>
              <a:rPr lang="en-US" dirty="0" err="1">
                <a:solidFill>
                  <a:schemeClr val="bg1">
                    <a:lumMod val="50000"/>
                    <a:lumOff val="50000"/>
                  </a:schemeClr>
                </a:solidFill>
              </a:rPr>
              <a:t>Báo</a:t>
            </a:r>
            <a:r>
              <a:rPr lang="en-US" dirty="0">
                <a:solidFill>
                  <a:schemeClr val="bg1">
                    <a:lumMod val="50000"/>
                    <a:lumOff val="50000"/>
                  </a:schemeClr>
                </a:solidFill>
              </a:rPr>
              <a:t> </a:t>
            </a:r>
            <a:r>
              <a:rPr lang="en-US" dirty="0" err="1">
                <a:solidFill>
                  <a:schemeClr val="bg1">
                    <a:lumMod val="50000"/>
                    <a:lumOff val="50000"/>
                  </a:schemeClr>
                </a:solidFill>
              </a:rPr>
              <a:t>cáo</a:t>
            </a:r>
            <a:r>
              <a:rPr lang="en-US" dirty="0">
                <a:solidFill>
                  <a:schemeClr val="bg1">
                    <a:lumMod val="50000"/>
                    <a:lumOff val="50000"/>
                  </a:schemeClr>
                </a:solidFill>
              </a:rPr>
              <a:t> </a:t>
            </a:r>
            <a:r>
              <a:rPr lang="en-US" dirty="0" err="1">
                <a:solidFill>
                  <a:schemeClr val="bg1">
                    <a:lumMod val="50000"/>
                    <a:lumOff val="50000"/>
                  </a:schemeClr>
                </a:solidFill>
              </a:rPr>
              <a:t>dự</a:t>
            </a:r>
            <a:r>
              <a:rPr lang="en-US" dirty="0">
                <a:solidFill>
                  <a:schemeClr val="bg1">
                    <a:lumMod val="50000"/>
                    <a:lumOff val="50000"/>
                  </a:schemeClr>
                </a:solidFill>
              </a:rPr>
              <a:t> </a:t>
            </a:r>
            <a:r>
              <a:rPr lang="en-US" dirty="0" err="1">
                <a:solidFill>
                  <a:schemeClr val="bg1">
                    <a:lumMod val="50000"/>
                    <a:lumOff val="50000"/>
                  </a:schemeClr>
                </a:solidFill>
              </a:rPr>
              <a:t>án</a:t>
            </a:r>
            <a:endParaRPr dirty="0">
              <a:solidFill>
                <a:schemeClr val="bg1">
                  <a:lumMod val="50000"/>
                  <a:lumOff val="50000"/>
                </a:schemeClr>
              </a:solidFill>
            </a:endParaRPr>
          </a:p>
        </p:txBody>
      </p:sp>
      <p:sp>
        <p:nvSpPr>
          <p:cNvPr id="107" name="Shape 107"/>
          <p:cNvSpPr/>
          <p:nvPr/>
        </p:nvSpPr>
        <p:spPr>
          <a:xfrm>
            <a:off x="168442" y="1451768"/>
            <a:ext cx="16415707" cy="869401"/>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rPr lang="vi-VN" sz="4400" b="1" dirty="0"/>
              <a:t>XI. Đánh giá từng Team member: điểm mạnh và điểm yếu</a:t>
            </a:r>
            <a:endParaRPr lang="en-US" sz="4400" b="1" dirty="0"/>
          </a:p>
        </p:txBody>
      </p:sp>
      <p:sp>
        <p:nvSpPr>
          <p:cNvPr id="108" name="Shape 10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graphicFrame>
        <p:nvGraphicFramePr>
          <p:cNvPr id="6" name="Table 5"/>
          <p:cNvGraphicFramePr>
            <a:graphicFrameLocks noGrp="1"/>
          </p:cNvGraphicFramePr>
          <p:nvPr>
            <p:extLst>
              <p:ext uri="{D42A27DB-BD31-4B8C-83A1-F6EECF244321}">
                <p14:modId xmlns:p14="http://schemas.microsoft.com/office/powerpoint/2010/main" val="2374448322"/>
              </p:ext>
            </p:extLst>
          </p:nvPr>
        </p:nvGraphicFramePr>
        <p:xfrm>
          <a:off x="1510460" y="2321169"/>
          <a:ext cx="21044740" cy="11207262"/>
        </p:xfrm>
        <a:graphic>
          <a:graphicData uri="http://schemas.openxmlformats.org/drawingml/2006/table">
            <a:tbl>
              <a:tblPr>
                <a:tableStyleId>{5940675A-B579-460E-94D1-54222C63F5DA}</a:tableStyleId>
              </a:tblPr>
              <a:tblGrid>
                <a:gridCol w="4640261">
                  <a:extLst>
                    <a:ext uri="{9D8B030D-6E8A-4147-A177-3AD203B41FA5}">
                      <a16:colId xmlns:a16="http://schemas.microsoft.com/office/drawing/2014/main" val="20000"/>
                    </a:ext>
                  </a:extLst>
                </a:gridCol>
                <a:gridCol w="2839795">
                  <a:extLst>
                    <a:ext uri="{9D8B030D-6E8A-4147-A177-3AD203B41FA5}">
                      <a16:colId xmlns:a16="http://schemas.microsoft.com/office/drawing/2014/main" val="20001"/>
                    </a:ext>
                  </a:extLst>
                </a:gridCol>
                <a:gridCol w="6623215">
                  <a:extLst>
                    <a:ext uri="{9D8B030D-6E8A-4147-A177-3AD203B41FA5}">
                      <a16:colId xmlns:a16="http://schemas.microsoft.com/office/drawing/2014/main" val="20002"/>
                    </a:ext>
                  </a:extLst>
                </a:gridCol>
                <a:gridCol w="6941469">
                  <a:extLst>
                    <a:ext uri="{9D8B030D-6E8A-4147-A177-3AD203B41FA5}">
                      <a16:colId xmlns:a16="http://schemas.microsoft.com/office/drawing/2014/main" val="20003"/>
                    </a:ext>
                  </a:extLst>
                </a:gridCol>
              </a:tblGrid>
              <a:tr h="3023888">
                <a:tc>
                  <a:txBody>
                    <a:bodyPr/>
                    <a:lstStyle/>
                    <a:p>
                      <a:pPr marL="0" marR="0" algn="l">
                        <a:lnSpc>
                          <a:spcPct val="115000"/>
                        </a:lnSpc>
                        <a:spcBef>
                          <a:spcPts val="0"/>
                        </a:spcBef>
                        <a:spcAft>
                          <a:spcPts val="0"/>
                        </a:spcAft>
                      </a:pPr>
                      <a:r>
                        <a:rPr lang="vi-VN" sz="1800" dirty="0">
                          <a:effectLst/>
                          <a:latin typeface="Times New Roman" panose="02020603050405020304" pitchFamily="18" charset="0"/>
                          <a:cs typeface="Times New Roman" panose="02020603050405020304" pitchFamily="18" charset="0"/>
                        </a:rPr>
                        <a:t>Trần Đình Hà</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3346" marR="23346" marT="23346" marB="23346" anchor="ctr"/>
                </a:tc>
                <a:tc>
                  <a:txBody>
                    <a:bodyPr/>
                    <a:lstStyle/>
                    <a:p>
                      <a:pPr marL="0" marR="0" algn="l">
                        <a:lnSpc>
                          <a:spcPct val="115000"/>
                        </a:lnSpc>
                        <a:spcBef>
                          <a:spcPts val="0"/>
                        </a:spcBef>
                        <a:spcAft>
                          <a:spcPts val="0"/>
                        </a:spcAft>
                      </a:pPr>
                      <a:r>
                        <a:rPr lang="vi-VN" sz="1800">
                          <a:effectLst/>
                          <a:latin typeface="Times New Roman" panose="02020603050405020304" pitchFamily="18" charset="0"/>
                          <a:cs typeface="Times New Roman" panose="02020603050405020304" pitchFamily="18" charset="0"/>
                        </a:rPr>
                        <a:t>41K21</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23346" marR="23346" marT="23346" marB="23346" anchor="ctr"/>
                </a:tc>
                <a:tc>
                  <a:txBody>
                    <a:bodyPr/>
                    <a:lstStyle/>
                    <a:p>
                      <a:pPr marL="342900" marR="0" lvl="0" indent="-342900" algn="l">
                        <a:lnSpc>
                          <a:spcPct val="115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cs typeface="Times New Roman" panose="02020603050405020304" pitchFamily="18" charset="0"/>
                        </a:rPr>
                        <a:t>Quản lý, đốc thúc các bạn trong nhóm thực hiện dự án.</a:t>
                      </a:r>
                      <a:endParaRPr lang="en-US" sz="1800" u="none" strike="noStrike" dirty="0">
                        <a:effectLst/>
                        <a:latin typeface="Times New Roman" panose="02020603050405020304" pitchFamily="18" charset="0"/>
                        <a:cs typeface="Times New Roman" panose="02020603050405020304" pitchFamily="18" charset="0"/>
                      </a:endParaRPr>
                    </a:p>
                    <a:p>
                      <a:pPr marL="342900" marR="0" lvl="0" indent="-342900" algn="l">
                        <a:lnSpc>
                          <a:spcPct val="115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cs typeface="Times New Roman" panose="02020603050405020304" pitchFamily="18" charset="0"/>
                        </a:rPr>
                        <a:t>Thực hiện các công việc đúng tiến độ.</a:t>
                      </a:r>
                      <a:endParaRPr lang="en-US" sz="1800" u="none" strike="noStrike" dirty="0">
                        <a:effectLst/>
                        <a:latin typeface="Times New Roman" panose="02020603050405020304" pitchFamily="18" charset="0"/>
                        <a:cs typeface="Times New Roman" panose="02020603050405020304" pitchFamily="18" charset="0"/>
                      </a:endParaRPr>
                    </a:p>
                    <a:p>
                      <a:pPr marL="342900" marR="0" lvl="0" indent="-342900" algn="l">
                        <a:lnSpc>
                          <a:spcPct val="115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cs typeface="Times New Roman" panose="02020603050405020304" pitchFamily="18" charset="0"/>
                        </a:rPr>
                        <a:t>Theo sát tiến độ dự án.</a:t>
                      </a:r>
                      <a:endParaRPr lang="en-US"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3346" marR="23346" marT="23346" marB="23346"/>
                </a:tc>
                <a:tc>
                  <a:txBody>
                    <a:bodyPr/>
                    <a:lstStyle/>
                    <a:p>
                      <a:pPr marL="342900" marR="0" lvl="0" indent="-342900" algn="l">
                        <a:lnSpc>
                          <a:spcPct val="115000"/>
                        </a:lnSpc>
                        <a:spcBef>
                          <a:spcPts val="0"/>
                        </a:spcBef>
                        <a:spcAft>
                          <a:spcPts val="0"/>
                        </a:spcAft>
                        <a:buFont typeface="Symbol" panose="05050102010706020507" pitchFamily="18" charset="2"/>
                        <a:buChar char="-"/>
                      </a:pPr>
                      <a:r>
                        <a:rPr lang="vi-VN" sz="1800" u="none" strike="noStrike">
                          <a:effectLst/>
                          <a:latin typeface="Times New Roman" panose="02020603050405020304" pitchFamily="18" charset="0"/>
                          <a:cs typeface="Times New Roman" panose="02020603050405020304" pitchFamily="18" charset="0"/>
                        </a:rPr>
                        <a:t>Còn nhiều thiếu sót trong việc quản lý dự án.</a:t>
                      </a:r>
                      <a:endParaRPr lang="en-US" sz="1800" u="none" strike="noStrike">
                        <a:effectLst/>
                        <a:latin typeface="Times New Roman" panose="02020603050405020304" pitchFamily="18" charset="0"/>
                        <a:cs typeface="Times New Roman" panose="02020603050405020304" pitchFamily="18" charset="0"/>
                      </a:endParaRPr>
                    </a:p>
                    <a:p>
                      <a:pPr marL="342900" marR="0" lvl="0" indent="-342900" algn="l">
                        <a:lnSpc>
                          <a:spcPct val="115000"/>
                        </a:lnSpc>
                        <a:spcBef>
                          <a:spcPts val="0"/>
                        </a:spcBef>
                        <a:spcAft>
                          <a:spcPts val="0"/>
                        </a:spcAft>
                        <a:buFont typeface="Symbol" panose="05050102010706020507" pitchFamily="18" charset="2"/>
                        <a:buChar char="-"/>
                      </a:pPr>
                      <a:r>
                        <a:rPr lang="vi-VN" sz="1800" u="none" strike="noStrike">
                          <a:effectLst/>
                          <a:latin typeface="Times New Roman" panose="02020603050405020304" pitchFamily="18" charset="0"/>
                          <a:cs typeface="Times New Roman" panose="02020603050405020304" pitchFamily="18" charset="0"/>
                        </a:rPr>
                        <a:t>Thiếu kinh nghiệm trong việc thực hiện dự án.</a:t>
                      </a:r>
                      <a:endParaRPr lang="en-US" sz="1800" u="none" strike="noStrike">
                        <a:effectLst/>
                        <a:latin typeface="Times New Roman" panose="02020603050405020304" pitchFamily="18" charset="0"/>
                        <a:cs typeface="Times New Roman" panose="02020603050405020304" pitchFamily="18" charset="0"/>
                      </a:endParaRPr>
                    </a:p>
                    <a:p>
                      <a:pPr marL="342900" marR="0" lvl="0" indent="-342900" algn="l">
                        <a:lnSpc>
                          <a:spcPct val="115000"/>
                        </a:lnSpc>
                        <a:spcBef>
                          <a:spcPts val="0"/>
                        </a:spcBef>
                        <a:spcAft>
                          <a:spcPts val="0"/>
                        </a:spcAft>
                        <a:buFont typeface="Symbol" panose="05050102010706020507" pitchFamily="18" charset="2"/>
                        <a:buChar char="-"/>
                      </a:pPr>
                      <a:r>
                        <a:rPr lang="vi-VN" sz="1800" u="none" strike="noStrike">
                          <a:effectLst/>
                          <a:latin typeface="Times New Roman" panose="02020603050405020304" pitchFamily="18" charset="0"/>
                          <a:cs typeface="Times New Roman" panose="02020603050405020304" pitchFamily="18" charset="0"/>
                        </a:rPr>
                        <a:t>Thiếu kinh nghiệm sử dụng phần mềm odoo nên còn gặp nhiều khó khăn trong việc triển khai.</a:t>
                      </a:r>
                      <a:endParaRPr lang="en-US" sz="1800" u="none" strike="noStrike">
                        <a:effectLst/>
                        <a:latin typeface="Times New Roman" panose="02020603050405020304" pitchFamily="18" charset="0"/>
                        <a:ea typeface="Arial" panose="020B0604020202020204" pitchFamily="34" charset="0"/>
                        <a:cs typeface="Times New Roman" panose="02020603050405020304" pitchFamily="18" charset="0"/>
                      </a:endParaRPr>
                    </a:p>
                  </a:txBody>
                  <a:tcPr marL="23346" marR="23346" marT="23346" marB="23346"/>
                </a:tc>
                <a:extLst>
                  <a:ext uri="{0D108BD9-81ED-4DB2-BD59-A6C34878D82A}">
                    <a16:rowId xmlns:a16="http://schemas.microsoft.com/office/drawing/2014/main" val="10000"/>
                  </a:ext>
                </a:extLst>
              </a:tr>
              <a:tr h="1820141">
                <a:tc>
                  <a:txBody>
                    <a:bodyPr/>
                    <a:lstStyle/>
                    <a:p>
                      <a:pPr marL="0" marR="0" algn="l">
                        <a:lnSpc>
                          <a:spcPct val="115000"/>
                        </a:lnSpc>
                        <a:spcBef>
                          <a:spcPts val="0"/>
                        </a:spcBef>
                        <a:spcAft>
                          <a:spcPts val="0"/>
                        </a:spcAft>
                      </a:pPr>
                      <a:r>
                        <a:rPr lang="vi-VN" sz="1800">
                          <a:effectLst/>
                          <a:latin typeface="Times New Roman" panose="02020603050405020304" pitchFamily="18" charset="0"/>
                          <a:cs typeface="Times New Roman" panose="02020603050405020304" pitchFamily="18" charset="0"/>
                        </a:rPr>
                        <a:t>Nguyễn Thành Kiêm</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23346" marR="23346" marT="23346" marB="23346" anchor="ctr"/>
                </a:tc>
                <a:tc>
                  <a:txBody>
                    <a:bodyPr/>
                    <a:lstStyle/>
                    <a:p>
                      <a:pPr marL="0" marR="0" algn="l">
                        <a:lnSpc>
                          <a:spcPct val="115000"/>
                        </a:lnSpc>
                        <a:spcBef>
                          <a:spcPts val="0"/>
                        </a:spcBef>
                        <a:spcAft>
                          <a:spcPts val="0"/>
                        </a:spcAft>
                      </a:pPr>
                      <a:r>
                        <a:rPr lang="vi-VN" sz="1800" dirty="0">
                          <a:effectLst/>
                          <a:latin typeface="Times New Roman" panose="02020603050405020304" pitchFamily="18" charset="0"/>
                          <a:cs typeface="Times New Roman" panose="02020603050405020304" pitchFamily="18" charset="0"/>
                        </a:rPr>
                        <a:t>41K21</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3346" marR="23346" marT="23346" marB="23346" anchor="ctr"/>
                </a:tc>
                <a:tc>
                  <a:txBody>
                    <a:bodyPr/>
                    <a:lstStyle/>
                    <a:p>
                      <a:pPr marL="342900" marR="0" lvl="0" indent="-342900" algn="l">
                        <a:lnSpc>
                          <a:spcPct val="115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cs typeface="Times New Roman" panose="02020603050405020304" pitchFamily="18" charset="0"/>
                        </a:rPr>
                        <a:t>Giám sát và theo dõi dự án chặt chẽ</a:t>
                      </a:r>
                      <a:endParaRPr lang="en-US" sz="1800" u="none" strike="noStrike" dirty="0">
                        <a:effectLst/>
                        <a:latin typeface="Times New Roman" panose="02020603050405020304" pitchFamily="18" charset="0"/>
                        <a:cs typeface="Times New Roman" panose="02020603050405020304" pitchFamily="18" charset="0"/>
                      </a:endParaRPr>
                    </a:p>
                    <a:p>
                      <a:pPr marL="342900" marR="0" lvl="0" indent="-342900" algn="l">
                        <a:lnSpc>
                          <a:spcPct val="115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cs typeface="Times New Roman" panose="02020603050405020304" pitchFamily="18" charset="0"/>
                        </a:rPr>
                        <a:t>Đưa ra những ý tưởng mới cho dự án</a:t>
                      </a:r>
                      <a:endParaRPr lang="en-US" sz="1800" u="none" strike="noStrike" dirty="0">
                        <a:effectLst/>
                        <a:latin typeface="Times New Roman" panose="02020603050405020304" pitchFamily="18" charset="0"/>
                        <a:cs typeface="Times New Roman" panose="02020603050405020304" pitchFamily="18" charset="0"/>
                      </a:endParaRPr>
                    </a:p>
                    <a:p>
                      <a:pPr marL="342900" marR="0" lvl="0" indent="-342900" algn="l">
                        <a:lnSpc>
                          <a:spcPct val="115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cs typeface="Times New Roman" panose="02020603050405020304" pitchFamily="18" charset="0"/>
                        </a:rPr>
                        <a:t>Làm các công việc đúng thời gian</a:t>
                      </a:r>
                      <a:endParaRPr lang="en-US"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3346" marR="23346" marT="23346" marB="23346"/>
                </a:tc>
                <a:tc>
                  <a:txBody>
                    <a:bodyPr/>
                    <a:lstStyle/>
                    <a:p>
                      <a:pPr marL="342900" marR="0" lvl="0" indent="-342900" algn="l">
                        <a:lnSpc>
                          <a:spcPct val="115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cs typeface="Times New Roman" panose="02020603050405020304" pitchFamily="18" charset="0"/>
                        </a:rPr>
                        <a:t>Thực hiện các công việc còn thiếu sót</a:t>
                      </a:r>
                      <a:endParaRPr lang="en-US" sz="1800" u="none" strike="noStrike" dirty="0">
                        <a:effectLst/>
                        <a:latin typeface="Times New Roman" panose="02020603050405020304" pitchFamily="18" charset="0"/>
                        <a:cs typeface="Times New Roman" panose="02020603050405020304" pitchFamily="18" charset="0"/>
                      </a:endParaRPr>
                    </a:p>
                    <a:p>
                      <a:pPr marL="342900" marR="0" lvl="0" indent="-342900" algn="l">
                        <a:lnSpc>
                          <a:spcPct val="115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cs typeface="Times New Roman" panose="02020603050405020304" pitchFamily="18" charset="0"/>
                        </a:rPr>
                        <a:t>Lần đầu làm dự án nên kinh nghiệm còn thiếu</a:t>
                      </a:r>
                      <a:endParaRPr lang="en-US"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3346" marR="23346" marT="23346" marB="23346"/>
                </a:tc>
                <a:extLst>
                  <a:ext uri="{0D108BD9-81ED-4DB2-BD59-A6C34878D82A}">
                    <a16:rowId xmlns:a16="http://schemas.microsoft.com/office/drawing/2014/main" val="10001"/>
                  </a:ext>
                </a:extLst>
              </a:tr>
              <a:tr h="1820141">
                <a:tc>
                  <a:txBody>
                    <a:bodyPr/>
                    <a:lstStyle/>
                    <a:p>
                      <a:pPr marL="0" marR="0" algn="l">
                        <a:lnSpc>
                          <a:spcPct val="115000"/>
                        </a:lnSpc>
                        <a:spcBef>
                          <a:spcPts val="0"/>
                        </a:spcBef>
                        <a:spcAft>
                          <a:spcPts val="0"/>
                        </a:spcAft>
                      </a:pPr>
                      <a:r>
                        <a:rPr lang="vi-VN" sz="1800">
                          <a:effectLst/>
                          <a:latin typeface="Times New Roman" panose="02020603050405020304" pitchFamily="18" charset="0"/>
                          <a:cs typeface="Times New Roman" panose="02020603050405020304" pitchFamily="18" charset="0"/>
                        </a:rPr>
                        <a:t>Trần Thị Phương Dung</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23346" marR="23346" marT="23346" marB="23346" anchor="ctr"/>
                </a:tc>
                <a:tc>
                  <a:txBody>
                    <a:bodyPr/>
                    <a:lstStyle/>
                    <a:p>
                      <a:pPr marL="0" marR="0" algn="l">
                        <a:lnSpc>
                          <a:spcPct val="115000"/>
                        </a:lnSpc>
                        <a:spcBef>
                          <a:spcPts val="0"/>
                        </a:spcBef>
                        <a:spcAft>
                          <a:spcPts val="0"/>
                        </a:spcAft>
                      </a:pPr>
                      <a:r>
                        <a:rPr lang="vi-VN" sz="1800">
                          <a:effectLst/>
                          <a:latin typeface="Times New Roman" panose="02020603050405020304" pitchFamily="18" charset="0"/>
                          <a:cs typeface="Times New Roman" panose="02020603050405020304" pitchFamily="18" charset="0"/>
                        </a:rPr>
                        <a:t>41K21</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23346" marR="23346" marT="23346" marB="23346" anchor="ctr"/>
                </a:tc>
                <a:tc>
                  <a:txBody>
                    <a:bodyPr/>
                    <a:lstStyle/>
                    <a:p>
                      <a:pPr marL="342900" marR="0" lvl="0" indent="-342900" algn="l">
                        <a:lnSpc>
                          <a:spcPct val="115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cs typeface="Times New Roman" panose="02020603050405020304" pitchFamily="18" charset="0"/>
                        </a:rPr>
                        <a:t>Thực hiện công việc cá nhân vừa kịp tiến độ</a:t>
                      </a:r>
                      <a:endParaRPr lang="en-US" sz="1800" u="none" strike="noStrike" dirty="0">
                        <a:effectLst/>
                        <a:latin typeface="Times New Roman" panose="02020603050405020304" pitchFamily="18" charset="0"/>
                        <a:cs typeface="Times New Roman" panose="02020603050405020304" pitchFamily="18" charset="0"/>
                      </a:endParaRPr>
                    </a:p>
                    <a:p>
                      <a:pPr marL="342900" marR="0" lvl="0" indent="-342900" algn="l">
                        <a:lnSpc>
                          <a:spcPct val="115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cs typeface="Times New Roman" panose="02020603050405020304" pitchFamily="18" charset="0"/>
                        </a:rPr>
                        <a:t>Hỗ trợ nhóm tham khảo các tài liệu liên quan đến dự án</a:t>
                      </a:r>
                      <a:endParaRPr lang="en-US"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3346" marR="23346" marT="23346" marB="23346"/>
                </a:tc>
                <a:tc>
                  <a:txBody>
                    <a:bodyPr/>
                    <a:lstStyle/>
                    <a:p>
                      <a:pPr marL="342900" marR="0" lvl="0" indent="-342900" algn="l">
                        <a:lnSpc>
                          <a:spcPct val="115000"/>
                        </a:lnSpc>
                        <a:spcBef>
                          <a:spcPts val="0"/>
                        </a:spcBef>
                        <a:spcAft>
                          <a:spcPts val="0"/>
                        </a:spcAft>
                        <a:buFont typeface="Symbol" panose="05050102010706020507" pitchFamily="18" charset="2"/>
                        <a:buChar char="-"/>
                      </a:pPr>
                      <a:r>
                        <a:rPr lang="vi-VN" sz="1800" u="none" strike="noStrike">
                          <a:effectLst/>
                          <a:latin typeface="Times New Roman" panose="02020603050405020304" pitchFamily="18" charset="0"/>
                          <a:cs typeface="Times New Roman" panose="02020603050405020304" pitchFamily="18" charset="0"/>
                        </a:rPr>
                        <a:t>Kiến thức không chắc nên có đôi chỗ làm dự án không hoàn chỉnh</a:t>
                      </a:r>
                      <a:endParaRPr lang="en-US" sz="1800" u="none" strike="noStrike">
                        <a:effectLst/>
                        <a:latin typeface="Times New Roman" panose="02020603050405020304" pitchFamily="18" charset="0"/>
                        <a:cs typeface="Times New Roman" panose="02020603050405020304" pitchFamily="18" charset="0"/>
                      </a:endParaRPr>
                    </a:p>
                    <a:p>
                      <a:pPr marL="342900" marR="0" lvl="0" indent="-342900" algn="l">
                        <a:lnSpc>
                          <a:spcPct val="115000"/>
                        </a:lnSpc>
                        <a:spcBef>
                          <a:spcPts val="0"/>
                        </a:spcBef>
                        <a:spcAft>
                          <a:spcPts val="0"/>
                        </a:spcAft>
                        <a:buFont typeface="Symbol" panose="05050102010706020507" pitchFamily="18" charset="2"/>
                        <a:buChar char="-"/>
                      </a:pPr>
                      <a:r>
                        <a:rPr lang="vi-VN" sz="1800" u="none" strike="noStrike">
                          <a:effectLst/>
                          <a:latin typeface="Times New Roman" panose="02020603050405020304" pitchFamily="18" charset="0"/>
                          <a:cs typeface="Times New Roman" panose="02020603050405020304" pitchFamily="18" charset="0"/>
                        </a:rPr>
                        <a:t>Thời gian hạn chế nên không hỗ trợ cho dự án được nhiều</a:t>
                      </a:r>
                      <a:endParaRPr lang="en-US" sz="1800" u="none" strike="noStrike">
                        <a:effectLst/>
                        <a:latin typeface="Times New Roman" panose="02020603050405020304" pitchFamily="18" charset="0"/>
                        <a:ea typeface="Arial" panose="020B0604020202020204" pitchFamily="34" charset="0"/>
                        <a:cs typeface="Times New Roman" panose="02020603050405020304" pitchFamily="18" charset="0"/>
                      </a:endParaRPr>
                    </a:p>
                  </a:txBody>
                  <a:tcPr marL="23346" marR="23346" marT="23346" marB="23346"/>
                </a:tc>
                <a:extLst>
                  <a:ext uri="{0D108BD9-81ED-4DB2-BD59-A6C34878D82A}">
                    <a16:rowId xmlns:a16="http://schemas.microsoft.com/office/drawing/2014/main" val="10002"/>
                  </a:ext>
                </a:extLst>
              </a:tr>
              <a:tr h="2422014">
                <a:tc>
                  <a:txBody>
                    <a:bodyPr/>
                    <a:lstStyle/>
                    <a:p>
                      <a:pPr marL="0" marR="0" algn="l">
                        <a:lnSpc>
                          <a:spcPct val="115000"/>
                        </a:lnSpc>
                        <a:spcBef>
                          <a:spcPts val="0"/>
                        </a:spcBef>
                        <a:spcAft>
                          <a:spcPts val="0"/>
                        </a:spcAft>
                      </a:pPr>
                      <a:r>
                        <a:rPr lang="vi-VN" sz="1800" dirty="0">
                          <a:effectLst/>
                          <a:latin typeface="Times New Roman" panose="02020603050405020304" pitchFamily="18" charset="0"/>
                          <a:cs typeface="Times New Roman" panose="02020603050405020304" pitchFamily="18" charset="0"/>
                        </a:rPr>
                        <a:t>Ngô Hữu Hải</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3346" marR="23346" marT="23346" marB="23346" anchor="ctr"/>
                </a:tc>
                <a:tc>
                  <a:txBody>
                    <a:bodyPr/>
                    <a:lstStyle/>
                    <a:p>
                      <a:pPr marL="0" marR="0" algn="l">
                        <a:lnSpc>
                          <a:spcPct val="115000"/>
                        </a:lnSpc>
                        <a:spcBef>
                          <a:spcPts val="0"/>
                        </a:spcBef>
                        <a:spcAft>
                          <a:spcPts val="0"/>
                        </a:spcAft>
                      </a:pPr>
                      <a:r>
                        <a:rPr lang="vi-VN" sz="1800" dirty="0">
                          <a:effectLst/>
                          <a:latin typeface="Times New Roman" panose="02020603050405020304" pitchFamily="18" charset="0"/>
                          <a:cs typeface="Times New Roman" panose="02020603050405020304" pitchFamily="18" charset="0"/>
                        </a:rPr>
                        <a:t>42K14</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3346" marR="23346" marT="23346" marB="23346" anchor="ctr"/>
                </a:tc>
                <a:tc>
                  <a:txBody>
                    <a:bodyPr/>
                    <a:lstStyle/>
                    <a:p>
                      <a:pPr marL="342900" marR="0" lvl="0" indent="-342900" algn="l">
                        <a:lnSpc>
                          <a:spcPct val="115000"/>
                        </a:lnSpc>
                        <a:spcBef>
                          <a:spcPts val="0"/>
                        </a:spcBef>
                        <a:spcAft>
                          <a:spcPts val="0"/>
                        </a:spcAft>
                        <a:buFont typeface="Symbol" panose="05050102010706020507" pitchFamily="18" charset="2"/>
                        <a:buChar char="-"/>
                      </a:pPr>
                      <a:r>
                        <a:rPr lang="vi-VN" sz="1800" u="none" strike="noStrike">
                          <a:effectLst/>
                          <a:latin typeface="Times New Roman" panose="02020603050405020304" pitchFamily="18" charset="0"/>
                          <a:cs typeface="Times New Roman" panose="02020603050405020304" pitchFamily="18" charset="0"/>
                        </a:rPr>
                        <a:t>Thực hiện các công việc trong nhóm đúng tiến độ</a:t>
                      </a:r>
                      <a:endParaRPr lang="en-US" sz="1800" u="none" strike="noStrike">
                        <a:effectLst/>
                        <a:latin typeface="Times New Roman" panose="02020603050405020304" pitchFamily="18" charset="0"/>
                        <a:cs typeface="Times New Roman" panose="02020603050405020304" pitchFamily="18" charset="0"/>
                      </a:endParaRPr>
                    </a:p>
                    <a:p>
                      <a:pPr marL="342900" marR="0" lvl="0" indent="-342900" algn="l">
                        <a:lnSpc>
                          <a:spcPct val="115000"/>
                        </a:lnSpc>
                        <a:spcBef>
                          <a:spcPts val="0"/>
                        </a:spcBef>
                        <a:spcAft>
                          <a:spcPts val="0"/>
                        </a:spcAft>
                        <a:buFont typeface="Symbol" panose="05050102010706020507" pitchFamily="18" charset="2"/>
                        <a:buChar char="-"/>
                      </a:pPr>
                      <a:r>
                        <a:rPr lang="vi-VN" sz="1800" u="none" strike="noStrike">
                          <a:effectLst/>
                          <a:latin typeface="Times New Roman" panose="02020603050405020304" pitchFamily="18" charset="0"/>
                          <a:cs typeface="Times New Roman" panose="02020603050405020304" pitchFamily="18" charset="0"/>
                        </a:rPr>
                        <a:t>Hỗ trợ các thành viên trong nhóm cùng làm việc, đưa ra những ý kiến đóng góp để thực hiện dự án tốt hơn</a:t>
                      </a:r>
                      <a:endParaRPr lang="en-US" sz="1800" u="none" strike="noStrike">
                        <a:effectLst/>
                        <a:latin typeface="Times New Roman" panose="02020603050405020304" pitchFamily="18" charset="0"/>
                        <a:ea typeface="Arial" panose="020B0604020202020204" pitchFamily="34" charset="0"/>
                        <a:cs typeface="Times New Roman" panose="02020603050405020304" pitchFamily="18" charset="0"/>
                      </a:endParaRPr>
                    </a:p>
                  </a:txBody>
                  <a:tcPr marL="23346" marR="23346" marT="23346" marB="23346"/>
                </a:tc>
                <a:tc>
                  <a:txBody>
                    <a:bodyPr/>
                    <a:lstStyle/>
                    <a:p>
                      <a:pPr marL="207010" marR="0" indent="-228600" algn="l">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vi-VN" sz="1800" dirty="0">
                          <a:effectLst/>
                          <a:latin typeface="Times New Roman" panose="02020603050405020304" pitchFamily="18" charset="0"/>
                          <a:cs typeface="Times New Roman" panose="02020603050405020304" pitchFamily="18" charset="0"/>
                        </a:rPr>
                        <a:t>Hạn chế trong việc sử dụng phần mềm odoo,</a:t>
                      </a:r>
                      <a:r>
                        <a:rPr lang="en-US" sz="1800" baseline="0" dirty="0">
                          <a:effectLst/>
                          <a:latin typeface="Times New Roman" panose="02020603050405020304" pitchFamily="18" charset="0"/>
                          <a:cs typeface="Times New Roman" panose="02020603050405020304" pitchFamily="18" charset="0"/>
                        </a:rPr>
                        <a:t> </a:t>
                      </a:r>
                      <a:r>
                        <a:rPr lang="vi-VN" sz="1800" dirty="0">
                          <a:effectLst/>
                          <a:latin typeface="Times New Roman" panose="02020603050405020304" pitchFamily="18" charset="0"/>
                          <a:cs typeface="Times New Roman" panose="02020603050405020304" pitchFamily="18" charset="0"/>
                        </a:rPr>
                        <a:t>cụthể là phần tính lương </a:t>
                      </a:r>
                      <a:endParaRPr lang="en-US" sz="1800" dirty="0">
                        <a:effectLst/>
                        <a:latin typeface="Times New Roman" panose="02020603050405020304" pitchFamily="18" charset="0"/>
                        <a:cs typeface="Times New Roman" panose="02020603050405020304" pitchFamily="18" charset="0"/>
                      </a:endParaRPr>
                    </a:p>
                    <a:p>
                      <a:pPr marL="207010" marR="0" indent="-228600" algn="l">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t>
                      </a:r>
                      <a:r>
                        <a:rPr lang="en-US" sz="1800" baseline="0" dirty="0">
                          <a:effectLst/>
                          <a:latin typeface="Times New Roman" panose="02020603050405020304" pitchFamily="18" charset="0"/>
                          <a:cs typeface="Times New Roman" panose="02020603050405020304" pitchFamily="18" charset="0"/>
                        </a:rPr>
                        <a:t> </a:t>
                      </a:r>
                      <a:r>
                        <a:rPr lang="vi-VN" sz="1800" dirty="0">
                          <a:effectLst/>
                          <a:latin typeface="Times New Roman" panose="02020603050405020304" pitchFamily="18" charset="0"/>
                          <a:cs typeface="Times New Roman" panose="02020603050405020304" pitchFamily="18" charset="0"/>
                        </a:rPr>
                        <a:t>Lần đầu làm dự án nên</a:t>
                      </a:r>
                      <a:endParaRPr lang="en-US" sz="1800" dirty="0">
                        <a:effectLst/>
                        <a:latin typeface="Times New Roman" panose="02020603050405020304" pitchFamily="18" charset="0"/>
                        <a:cs typeface="Times New Roman" panose="02020603050405020304" pitchFamily="18" charset="0"/>
                      </a:endParaRPr>
                    </a:p>
                    <a:p>
                      <a:pPr marL="207010" marR="0" algn="l">
                        <a:lnSpc>
                          <a:spcPct val="115000"/>
                        </a:lnSpc>
                        <a:spcBef>
                          <a:spcPts val="0"/>
                        </a:spcBef>
                        <a:spcAft>
                          <a:spcPts val="0"/>
                        </a:spcAft>
                      </a:pPr>
                      <a:r>
                        <a:rPr lang="vi-VN" sz="1800" dirty="0">
                          <a:effectLst/>
                          <a:latin typeface="Times New Roman" panose="02020603050405020304" pitchFamily="18" charset="0"/>
                          <a:cs typeface="Times New Roman" panose="02020603050405020304" pitchFamily="18" charset="0"/>
                        </a:rPr>
                        <a:t>kinh nghiệm còn thiếu sót rất nhiều</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3346" marR="23346" marT="23346" marB="23346"/>
                </a:tc>
                <a:extLst>
                  <a:ext uri="{0D108BD9-81ED-4DB2-BD59-A6C34878D82A}">
                    <a16:rowId xmlns:a16="http://schemas.microsoft.com/office/drawing/2014/main" val="10003"/>
                  </a:ext>
                </a:extLst>
              </a:tr>
              <a:tr h="2121078">
                <a:tc>
                  <a:txBody>
                    <a:bodyPr/>
                    <a:lstStyle/>
                    <a:p>
                      <a:pPr marL="0" marR="0" algn="l">
                        <a:lnSpc>
                          <a:spcPct val="115000"/>
                        </a:lnSpc>
                        <a:spcBef>
                          <a:spcPts val="0"/>
                        </a:spcBef>
                        <a:spcAft>
                          <a:spcPts val="0"/>
                        </a:spcAft>
                      </a:pPr>
                      <a:r>
                        <a:rPr lang="vi-VN" sz="1800">
                          <a:effectLst/>
                          <a:latin typeface="Times New Roman" panose="02020603050405020304" pitchFamily="18" charset="0"/>
                          <a:cs typeface="Times New Roman" panose="02020603050405020304" pitchFamily="18" charset="0"/>
                        </a:rPr>
                        <a:t>Nguyễn Nhật Trí</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23346" marR="23346" marT="23346" marB="23346" anchor="ctr"/>
                </a:tc>
                <a:tc>
                  <a:txBody>
                    <a:bodyPr/>
                    <a:lstStyle/>
                    <a:p>
                      <a:pPr marL="0" marR="0" algn="l">
                        <a:lnSpc>
                          <a:spcPct val="115000"/>
                        </a:lnSpc>
                        <a:spcBef>
                          <a:spcPts val="0"/>
                        </a:spcBef>
                        <a:spcAft>
                          <a:spcPts val="0"/>
                        </a:spcAft>
                      </a:pPr>
                      <a:r>
                        <a:rPr lang="vi-VN" sz="1800">
                          <a:effectLst/>
                          <a:latin typeface="Times New Roman" panose="02020603050405020304" pitchFamily="18" charset="0"/>
                          <a:cs typeface="Times New Roman" panose="02020603050405020304" pitchFamily="18" charset="0"/>
                        </a:rPr>
                        <a:t>42K21</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23346" marR="23346" marT="23346" marB="23346" anchor="ctr"/>
                </a:tc>
                <a:tc>
                  <a:txBody>
                    <a:bodyPr/>
                    <a:lstStyle/>
                    <a:p>
                      <a:pPr marL="342900" marR="0" lvl="0" indent="-342900" algn="l">
                        <a:lnSpc>
                          <a:spcPct val="115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cs typeface="Times New Roman" panose="02020603050405020304" pitchFamily="18" charset="0"/>
                        </a:rPr>
                        <a:t>Thực hiện đúng công việc được giao và kịp tiến độ</a:t>
                      </a:r>
                      <a:endParaRPr lang="en-US" sz="1800" u="none" strike="noStrike" dirty="0">
                        <a:effectLst/>
                        <a:latin typeface="Times New Roman" panose="02020603050405020304" pitchFamily="18" charset="0"/>
                        <a:cs typeface="Times New Roman" panose="02020603050405020304" pitchFamily="18" charset="0"/>
                      </a:endParaRPr>
                    </a:p>
                    <a:p>
                      <a:pPr marL="342900" marR="0" lvl="0" indent="-342900" algn="l">
                        <a:lnSpc>
                          <a:spcPct val="115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cs typeface="Times New Roman" panose="02020603050405020304" pitchFamily="18" charset="0"/>
                        </a:rPr>
                        <a:t>Hỗ trợ nhóm cùng làm việc.</a:t>
                      </a:r>
                      <a:endParaRPr lang="en-US"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3346" marR="23346" marT="23346" marB="23346"/>
                </a:tc>
                <a:tc>
                  <a:txBody>
                    <a:bodyPr/>
                    <a:lstStyle/>
                    <a:p>
                      <a:pPr marL="342900" marR="0" lvl="0" indent="-342900" algn="l">
                        <a:lnSpc>
                          <a:spcPct val="115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cs typeface="Times New Roman" panose="02020603050405020304" pitchFamily="18" charset="0"/>
                        </a:rPr>
                        <a:t>Còn hạn chế về kinh nghiệm cũng như kiến thức làm dự án nên còn nhiều thiếu sót.</a:t>
                      </a:r>
                      <a:endParaRPr lang="en-US" sz="1800" u="none" strike="noStrike" dirty="0">
                        <a:effectLst/>
                        <a:latin typeface="Times New Roman" panose="02020603050405020304" pitchFamily="18" charset="0"/>
                        <a:cs typeface="Times New Roman" panose="02020603050405020304" pitchFamily="18" charset="0"/>
                      </a:endParaRPr>
                    </a:p>
                    <a:p>
                      <a:pPr marL="342900" marR="0" lvl="0" indent="-342900" algn="l">
                        <a:lnSpc>
                          <a:spcPct val="115000"/>
                        </a:lnSpc>
                        <a:spcBef>
                          <a:spcPts val="0"/>
                        </a:spcBef>
                        <a:spcAft>
                          <a:spcPts val="0"/>
                        </a:spcAft>
                        <a:buFont typeface="Symbol" panose="05050102010706020507" pitchFamily="18" charset="2"/>
                        <a:buChar char="-"/>
                      </a:pPr>
                      <a:r>
                        <a:rPr lang="vi-VN" sz="1800" u="none" strike="noStrike" dirty="0">
                          <a:effectLst/>
                          <a:latin typeface="Times New Roman" panose="02020603050405020304" pitchFamily="18" charset="0"/>
                          <a:cs typeface="Times New Roman" panose="02020603050405020304" pitchFamily="18" charset="0"/>
                        </a:rPr>
                        <a:t>Yếu trong việc xử lý các nội dung mà mình được phân công.</a:t>
                      </a:r>
                      <a:endParaRPr lang="en-US"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3346" marR="23346" marT="23346" marB="23346"/>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547845" y="2765797"/>
            <a:ext cx="6721174" cy="6422724"/>
            <a:chOff x="0" y="-1"/>
            <a:chExt cx="8961564" cy="8563631"/>
          </a:xfrm>
        </p:grpSpPr>
        <p:sp>
          <p:nvSpPr>
            <p:cNvPr id="13" name="Shape 162"/>
            <p:cNvSpPr/>
            <p:nvPr/>
          </p:nvSpPr>
          <p:spPr>
            <a:xfrm>
              <a:off x="562289" y="567337"/>
              <a:ext cx="7428958" cy="7428956"/>
            </a:xfrm>
            <a:prstGeom prst="ellipse">
              <a:avLst/>
            </a:prstGeom>
            <a:noFill/>
            <a:ln w="57150" cap="flat">
              <a:solidFill>
                <a:srgbClr val="919191"/>
              </a:solidFill>
              <a:prstDash val="solid"/>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FFFFFF"/>
                  </a:solidFill>
                  <a:latin typeface="Helvetica Light"/>
                  <a:ea typeface="Helvetica Light"/>
                  <a:cs typeface="Helvetica Light"/>
                  <a:sym typeface="Helvetica Light"/>
                </a:defRPr>
              </a:pPr>
              <a:endParaRPr sz="2400"/>
            </a:p>
          </p:txBody>
        </p:sp>
        <p:sp>
          <p:nvSpPr>
            <p:cNvPr id="14" name="Shape 163"/>
            <p:cNvSpPr/>
            <p:nvPr/>
          </p:nvSpPr>
          <p:spPr>
            <a:xfrm flipV="1">
              <a:off x="4276767" y="-1"/>
              <a:ext cx="1" cy="8563631"/>
            </a:xfrm>
            <a:prstGeom prst="line">
              <a:avLst/>
            </a:prstGeom>
            <a:noFill/>
            <a:ln w="57150" cap="flat">
              <a:solidFill>
                <a:srgbClr val="919191"/>
              </a:solidFill>
              <a:custDash>
                <a:ds d="200000" sp="200000"/>
              </a:custDash>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15" name="Shape 164"/>
            <p:cNvSpPr/>
            <p:nvPr/>
          </p:nvSpPr>
          <p:spPr>
            <a:xfrm>
              <a:off x="0" y="4281814"/>
              <a:ext cx="8553536" cy="1"/>
            </a:xfrm>
            <a:prstGeom prst="line">
              <a:avLst/>
            </a:prstGeom>
            <a:noFill/>
            <a:ln w="57150" cap="flat">
              <a:solidFill>
                <a:srgbClr val="919191"/>
              </a:solidFill>
              <a:custDash>
                <a:ds d="200000" sp="200000"/>
              </a:custDash>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16" name="Shape 165"/>
            <p:cNvSpPr/>
            <p:nvPr/>
          </p:nvSpPr>
          <p:spPr>
            <a:xfrm flipH="1" flipV="1">
              <a:off x="2151861" y="564461"/>
              <a:ext cx="4249814" cy="7434707"/>
            </a:xfrm>
            <a:prstGeom prst="line">
              <a:avLst/>
            </a:prstGeom>
            <a:noFill/>
            <a:ln w="57150" cap="flat">
              <a:solidFill>
                <a:srgbClr val="919191"/>
              </a:solidFill>
              <a:custDash>
                <a:ds d="200000" sp="200000"/>
              </a:custDash>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17" name="Shape 166"/>
            <p:cNvSpPr/>
            <p:nvPr/>
          </p:nvSpPr>
          <p:spPr>
            <a:xfrm flipV="1">
              <a:off x="563797" y="2159413"/>
              <a:ext cx="7425943" cy="4244804"/>
            </a:xfrm>
            <a:prstGeom prst="line">
              <a:avLst/>
            </a:prstGeom>
            <a:noFill/>
            <a:ln w="57150" cap="flat">
              <a:solidFill>
                <a:srgbClr val="919191"/>
              </a:solidFill>
              <a:custDash>
                <a:ds d="200000" sp="200000"/>
              </a:custDash>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18" name="Shape 167"/>
            <p:cNvSpPr/>
            <p:nvPr/>
          </p:nvSpPr>
          <p:spPr>
            <a:xfrm flipV="1">
              <a:off x="2121163" y="582178"/>
              <a:ext cx="4311210" cy="7399273"/>
            </a:xfrm>
            <a:prstGeom prst="line">
              <a:avLst/>
            </a:prstGeom>
            <a:noFill/>
            <a:ln w="57150" cap="flat">
              <a:solidFill>
                <a:srgbClr val="919191"/>
              </a:solidFill>
              <a:custDash>
                <a:ds d="200000" sp="200000"/>
              </a:custDash>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19" name="Shape 168"/>
            <p:cNvSpPr/>
            <p:nvPr/>
          </p:nvSpPr>
          <p:spPr>
            <a:xfrm>
              <a:off x="581493" y="2128751"/>
              <a:ext cx="7390549" cy="4306129"/>
            </a:xfrm>
            <a:prstGeom prst="line">
              <a:avLst/>
            </a:prstGeom>
            <a:noFill/>
            <a:ln w="57150" cap="flat">
              <a:solidFill>
                <a:srgbClr val="919191"/>
              </a:solidFill>
              <a:custDash>
                <a:ds d="200000" sp="200000"/>
              </a:custDash>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0" name="Shape 169"/>
            <p:cNvSpPr/>
            <p:nvPr/>
          </p:nvSpPr>
          <p:spPr>
            <a:xfrm>
              <a:off x="220" y="2870"/>
              <a:ext cx="7287053" cy="8546383"/>
            </a:xfrm>
            <a:custGeom>
              <a:avLst/>
              <a:gdLst/>
              <a:ahLst/>
              <a:cxnLst>
                <a:cxn ang="0">
                  <a:pos x="wd2" y="hd2"/>
                </a:cxn>
                <a:cxn ang="5400000">
                  <a:pos x="wd2" y="hd2"/>
                </a:cxn>
                <a:cxn ang="10800000">
                  <a:pos x="wd2" y="hd2"/>
                </a:cxn>
                <a:cxn ang="16200000">
                  <a:pos x="wd2" y="hd2"/>
                </a:cxn>
              </a:cxnLst>
              <a:rect l="0" t="0" r="r" b="b"/>
              <a:pathLst>
                <a:path w="21592" h="20085" extrusionOk="0">
                  <a:moveTo>
                    <a:pt x="21592" y="17160"/>
                  </a:moveTo>
                  <a:cubicBezTo>
                    <a:pt x="17967" y="20020"/>
                    <a:pt x="12530" y="20871"/>
                    <a:pt x="7807" y="19317"/>
                  </a:cubicBezTo>
                  <a:cubicBezTo>
                    <a:pt x="3076" y="17761"/>
                    <a:pt x="-8" y="14097"/>
                    <a:pt x="0" y="10036"/>
                  </a:cubicBezTo>
                  <a:cubicBezTo>
                    <a:pt x="8" y="5906"/>
                    <a:pt x="3203" y="2202"/>
                    <a:pt x="8051" y="692"/>
                  </a:cubicBezTo>
                  <a:cubicBezTo>
                    <a:pt x="12616" y="-729"/>
                    <a:pt x="17806" y="75"/>
                    <a:pt x="21362" y="2754"/>
                  </a:cubicBezTo>
                </a:path>
              </a:pathLst>
            </a:custGeom>
            <a:noFill/>
            <a:ln w="57150" cap="flat">
              <a:solidFill>
                <a:srgbClr val="919191"/>
              </a:solidFill>
              <a:custDash>
                <a:ds d="200000" sp="200000"/>
              </a:custDash>
              <a:miter lim="400000"/>
              <a:tailEnd type="triangle" w="med" len="med"/>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1" name="Shape 170"/>
            <p:cNvSpPr/>
            <p:nvPr/>
          </p:nvSpPr>
          <p:spPr>
            <a:xfrm>
              <a:off x="4701511" y="2096057"/>
              <a:ext cx="4260053" cy="2066841"/>
            </a:xfrm>
            <a:custGeom>
              <a:avLst/>
              <a:gdLst/>
              <a:ahLst/>
              <a:cxnLst>
                <a:cxn ang="0">
                  <a:pos x="wd2" y="hd2"/>
                </a:cxn>
                <a:cxn ang="5400000">
                  <a:pos x="wd2" y="hd2"/>
                </a:cxn>
                <a:cxn ang="10800000">
                  <a:pos x="wd2" y="hd2"/>
                </a:cxn>
                <a:cxn ang="16200000">
                  <a:pos x="wd2" y="hd2"/>
                </a:cxn>
              </a:cxnLst>
              <a:rect l="0" t="0" r="r" b="b"/>
              <a:pathLst>
                <a:path w="21574" h="21600" extrusionOk="0">
                  <a:moveTo>
                    <a:pt x="0" y="21600"/>
                  </a:moveTo>
                  <a:lnTo>
                    <a:pt x="19166" y="0"/>
                  </a:lnTo>
                  <a:cubicBezTo>
                    <a:pt x="20001" y="3325"/>
                    <a:pt x="20629" y="6855"/>
                    <a:pt x="21034" y="10505"/>
                  </a:cubicBezTo>
                  <a:cubicBezTo>
                    <a:pt x="21419" y="13983"/>
                    <a:pt x="21600" y="17545"/>
                    <a:pt x="21571" y="21112"/>
                  </a:cubicBezTo>
                  <a:lnTo>
                    <a:pt x="0" y="21600"/>
                  </a:lnTo>
                  <a:close/>
                </a:path>
              </a:pathLst>
            </a:custGeom>
            <a:solidFill>
              <a:srgbClr val="01A49E"/>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2" name="Shape 171"/>
            <p:cNvSpPr/>
            <p:nvPr/>
          </p:nvSpPr>
          <p:spPr>
            <a:xfrm>
              <a:off x="4751420" y="4404124"/>
              <a:ext cx="3742650" cy="185552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19"/>
                  </a:lnTo>
                  <a:cubicBezTo>
                    <a:pt x="21549" y="3865"/>
                    <a:pt x="21288" y="7587"/>
                    <a:pt x="20823" y="11215"/>
                  </a:cubicBezTo>
                  <a:cubicBezTo>
                    <a:pt x="20362" y="14814"/>
                    <a:pt x="19702" y="18297"/>
                    <a:pt x="18857" y="21600"/>
                  </a:cubicBezTo>
                  <a:lnTo>
                    <a:pt x="0" y="0"/>
                  </a:lnTo>
                  <a:close/>
                </a:path>
              </a:pathLst>
            </a:custGeom>
            <a:solidFill>
              <a:srgbClr val="01A49E"/>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3" name="Shape 172"/>
            <p:cNvSpPr/>
            <p:nvPr/>
          </p:nvSpPr>
          <p:spPr>
            <a:xfrm>
              <a:off x="4653410" y="4657063"/>
              <a:ext cx="2861106" cy="28634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2610" y="21600"/>
                  </a:lnTo>
                  <a:cubicBezTo>
                    <a:pt x="14574" y="20515"/>
                    <a:pt x="16371" y="19151"/>
                    <a:pt x="17944" y="17550"/>
                  </a:cubicBezTo>
                  <a:cubicBezTo>
                    <a:pt x="19371" y="16098"/>
                    <a:pt x="20600" y="14463"/>
                    <a:pt x="21600" y="12690"/>
                  </a:cubicBezTo>
                  <a:lnTo>
                    <a:pt x="0" y="0"/>
                  </a:lnTo>
                  <a:close/>
                </a:path>
              </a:pathLst>
            </a:custGeom>
            <a:solidFill>
              <a:srgbClr val="1990AD"/>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4" name="Shape 173"/>
            <p:cNvSpPr/>
            <p:nvPr/>
          </p:nvSpPr>
          <p:spPr>
            <a:xfrm>
              <a:off x="4394732" y="4719561"/>
              <a:ext cx="1379602" cy="2846433"/>
            </a:xfrm>
            <a:custGeom>
              <a:avLst/>
              <a:gdLst/>
              <a:ahLst/>
              <a:cxnLst>
                <a:cxn ang="0">
                  <a:pos x="wd2" y="hd2"/>
                </a:cxn>
                <a:cxn ang="5400000">
                  <a:pos x="wd2" y="hd2"/>
                </a:cxn>
                <a:cxn ang="10800000">
                  <a:pos x="wd2" y="hd2"/>
                </a:cxn>
                <a:cxn ang="16200000">
                  <a:pos x="wd2" y="hd2"/>
                </a:cxn>
              </a:cxnLst>
              <a:rect l="0" t="0" r="r" b="b"/>
              <a:pathLst>
                <a:path w="21600" h="21558" extrusionOk="0">
                  <a:moveTo>
                    <a:pt x="605" y="21551"/>
                  </a:moveTo>
                  <a:lnTo>
                    <a:pt x="0" y="0"/>
                  </a:lnTo>
                  <a:lnTo>
                    <a:pt x="21600" y="18798"/>
                  </a:lnTo>
                  <a:cubicBezTo>
                    <a:pt x="18413" y="19759"/>
                    <a:pt x="14947" y="20484"/>
                    <a:pt x="11317" y="20949"/>
                  </a:cubicBezTo>
                  <a:cubicBezTo>
                    <a:pt x="7825" y="21397"/>
                    <a:pt x="4217" y="21600"/>
                    <a:pt x="605" y="21551"/>
                  </a:cubicBezTo>
                  <a:close/>
                </a:path>
              </a:pathLst>
            </a:custGeom>
            <a:solidFill>
              <a:srgbClr val="1990AD"/>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5" name="Shape 174"/>
            <p:cNvSpPr/>
            <p:nvPr/>
          </p:nvSpPr>
          <p:spPr>
            <a:xfrm>
              <a:off x="2894066" y="4715710"/>
              <a:ext cx="1268418" cy="2579928"/>
            </a:xfrm>
            <a:custGeom>
              <a:avLst/>
              <a:gdLst/>
              <a:ahLst/>
              <a:cxnLst>
                <a:cxn ang="0">
                  <a:pos x="wd2" y="hd2"/>
                </a:cxn>
                <a:cxn ang="5400000">
                  <a:pos x="wd2" y="hd2"/>
                </a:cxn>
                <a:cxn ang="10800000">
                  <a:pos x="wd2" y="hd2"/>
                </a:cxn>
                <a:cxn ang="16200000">
                  <a:pos x="wd2" y="hd2"/>
                </a:cxn>
              </a:cxnLst>
              <a:rect l="0" t="0" r="r" b="b"/>
              <a:pathLst>
                <a:path w="21600" h="21597" extrusionOk="0">
                  <a:moveTo>
                    <a:pt x="0" y="18737"/>
                  </a:moveTo>
                  <a:lnTo>
                    <a:pt x="21600" y="0"/>
                  </a:lnTo>
                  <a:lnTo>
                    <a:pt x="21023" y="21597"/>
                  </a:lnTo>
                  <a:cubicBezTo>
                    <a:pt x="17107" y="21600"/>
                    <a:pt x="13211" y="21325"/>
                    <a:pt x="9455" y="20781"/>
                  </a:cubicBezTo>
                  <a:cubicBezTo>
                    <a:pt x="6139" y="20300"/>
                    <a:pt x="2962" y="19613"/>
                    <a:pt x="0" y="18737"/>
                  </a:cubicBezTo>
                  <a:close/>
                </a:path>
              </a:pathLst>
            </a:custGeom>
            <a:solidFill>
              <a:srgbClr val="4376AB"/>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6" name="Shape 175"/>
            <p:cNvSpPr/>
            <p:nvPr/>
          </p:nvSpPr>
          <p:spPr>
            <a:xfrm>
              <a:off x="1991578" y="4619804"/>
              <a:ext cx="1952752" cy="1946248"/>
            </a:xfrm>
            <a:custGeom>
              <a:avLst/>
              <a:gdLst/>
              <a:ahLst/>
              <a:cxnLst>
                <a:cxn ang="0">
                  <a:pos x="wd2" y="hd2"/>
                </a:cxn>
                <a:cxn ang="5400000">
                  <a:pos x="wd2" y="hd2"/>
                </a:cxn>
                <a:cxn ang="10800000">
                  <a:pos x="wd2" y="hd2"/>
                </a:cxn>
                <a:cxn ang="16200000">
                  <a:pos x="wd2" y="hd2"/>
                </a:cxn>
              </a:cxnLst>
              <a:rect l="0" t="0" r="r" b="b"/>
              <a:pathLst>
                <a:path w="21600" h="21600" extrusionOk="0">
                  <a:moveTo>
                    <a:pt x="0" y="12199"/>
                  </a:moveTo>
                  <a:cubicBezTo>
                    <a:pt x="1043" y="14023"/>
                    <a:pt x="2288" y="15722"/>
                    <a:pt x="3713" y="17264"/>
                  </a:cubicBezTo>
                  <a:cubicBezTo>
                    <a:pt x="5234" y="18911"/>
                    <a:pt x="6949" y="20367"/>
                    <a:pt x="8820" y="21600"/>
                  </a:cubicBezTo>
                  <a:lnTo>
                    <a:pt x="21600" y="0"/>
                  </a:lnTo>
                  <a:lnTo>
                    <a:pt x="0" y="12199"/>
                  </a:lnTo>
                  <a:close/>
                </a:path>
              </a:pathLst>
            </a:custGeom>
            <a:solidFill>
              <a:srgbClr val="4376AB"/>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7" name="Shape 176"/>
            <p:cNvSpPr/>
            <p:nvPr/>
          </p:nvSpPr>
          <p:spPr>
            <a:xfrm>
              <a:off x="1953052" y="4395170"/>
              <a:ext cx="1848264" cy="892504"/>
            </a:xfrm>
            <a:custGeom>
              <a:avLst/>
              <a:gdLst/>
              <a:ahLst/>
              <a:cxnLst>
                <a:cxn ang="0">
                  <a:pos x="wd2" y="hd2"/>
                </a:cxn>
                <a:cxn ang="5400000">
                  <a:pos x="wd2" y="hd2"/>
                </a:cxn>
                <a:cxn ang="10800000">
                  <a:pos x="wd2" y="hd2"/>
                </a:cxn>
                <a:cxn ang="16200000">
                  <a:pos x="wd2" y="hd2"/>
                </a:cxn>
              </a:cxnLst>
              <a:rect l="0" t="0" r="r" b="b"/>
              <a:pathLst>
                <a:path w="21537" h="21600" extrusionOk="0">
                  <a:moveTo>
                    <a:pt x="23" y="501"/>
                  </a:moveTo>
                  <a:cubicBezTo>
                    <a:pt x="-63" y="4094"/>
                    <a:pt x="96" y="7693"/>
                    <a:pt x="496" y="11192"/>
                  </a:cubicBezTo>
                  <a:cubicBezTo>
                    <a:pt x="914" y="14847"/>
                    <a:pt x="1589" y="18355"/>
                    <a:pt x="2500" y="21600"/>
                  </a:cubicBezTo>
                  <a:lnTo>
                    <a:pt x="21537" y="0"/>
                  </a:lnTo>
                  <a:lnTo>
                    <a:pt x="23" y="501"/>
                  </a:lnTo>
                  <a:close/>
                </a:path>
              </a:pathLst>
            </a:custGeom>
            <a:solidFill>
              <a:srgbClr val="5F5CA3"/>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8" name="Shape 177"/>
            <p:cNvSpPr/>
            <p:nvPr/>
          </p:nvSpPr>
          <p:spPr>
            <a:xfrm>
              <a:off x="2207529" y="3366733"/>
              <a:ext cx="1624617" cy="799591"/>
            </a:xfrm>
            <a:custGeom>
              <a:avLst/>
              <a:gdLst/>
              <a:ahLst/>
              <a:cxnLst>
                <a:cxn ang="0">
                  <a:pos x="wd2" y="hd2"/>
                </a:cxn>
                <a:cxn ang="5400000">
                  <a:pos x="wd2" y="hd2"/>
                </a:cxn>
                <a:cxn ang="10800000">
                  <a:pos x="wd2" y="hd2"/>
                </a:cxn>
                <a:cxn ang="16200000">
                  <a:pos x="wd2" y="hd2"/>
                </a:cxn>
              </a:cxnLst>
              <a:rect l="0" t="0" r="r" b="b"/>
              <a:pathLst>
                <a:path w="21546" h="21600" extrusionOk="0">
                  <a:moveTo>
                    <a:pt x="2669" y="0"/>
                  </a:moveTo>
                  <a:lnTo>
                    <a:pt x="21546" y="21600"/>
                  </a:lnTo>
                  <a:lnTo>
                    <a:pt x="14" y="20232"/>
                  </a:lnTo>
                  <a:cubicBezTo>
                    <a:pt x="-54" y="16743"/>
                    <a:pt x="132" y="13252"/>
                    <a:pt x="567" y="9875"/>
                  </a:cubicBezTo>
                  <a:cubicBezTo>
                    <a:pt x="1016" y="6384"/>
                    <a:pt x="1725" y="3054"/>
                    <a:pt x="2669" y="0"/>
                  </a:cubicBezTo>
                  <a:close/>
                </a:path>
              </a:pathLst>
            </a:custGeom>
            <a:solidFill>
              <a:srgbClr val="5F5CA3"/>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9" name="Shape 178"/>
            <p:cNvSpPr/>
            <p:nvPr/>
          </p:nvSpPr>
          <p:spPr>
            <a:xfrm>
              <a:off x="2808049" y="2804730"/>
              <a:ext cx="1130713" cy="1128628"/>
            </a:xfrm>
            <a:custGeom>
              <a:avLst/>
              <a:gdLst/>
              <a:ahLst/>
              <a:cxnLst>
                <a:cxn ang="0">
                  <a:pos x="wd2" y="hd2"/>
                </a:cxn>
                <a:cxn ang="5400000">
                  <a:pos x="wd2" y="hd2"/>
                </a:cxn>
                <a:cxn ang="10800000">
                  <a:pos x="wd2" y="hd2"/>
                </a:cxn>
                <a:cxn ang="16200000">
                  <a:pos x="wd2" y="hd2"/>
                </a:cxn>
              </a:cxnLst>
              <a:rect l="0" t="0" r="r" b="b"/>
              <a:pathLst>
                <a:path w="21600" h="21600" extrusionOk="0">
                  <a:moveTo>
                    <a:pt x="8848" y="0"/>
                  </a:moveTo>
                  <a:lnTo>
                    <a:pt x="21600" y="21600"/>
                  </a:lnTo>
                  <a:lnTo>
                    <a:pt x="0" y="8636"/>
                  </a:lnTo>
                  <a:cubicBezTo>
                    <a:pt x="1012" y="6785"/>
                    <a:pt x="2296" y="5096"/>
                    <a:pt x="3808" y="3625"/>
                  </a:cubicBezTo>
                  <a:cubicBezTo>
                    <a:pt x="5300" y="2174"/>
                    <a:pt x="6999" y="953"/>
                    <a:pt x="8848" y="0"/>
                  </a:cubicBezTo>
                  <a:close/>
                </a:path>
              </a:pathLst>
            </a:custGeom>
            <a:solidFill>
              <a:srgbClr val="775CA3"/>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30" name="Shape 179"/>
            <p:cNvSpPr/>
            <p:nvPr/>
          </p:nvSpPr>
          <p:spPr>
            <a:xfrm>
              <a:off x="3616418" y="2693845"/>
              <a:ext cx="539772" cy="1130534"/>
            </a:xfrm>
            <a:custGeom>
              <a:avLst/>
              <a:gdLst/>
              <a:ahLst/>
              <a:cxnLst>
                <a:cxn ang="0">
                  <a:pos x="wd2" y="hd2"/>
                </a:cxn>
                <a:cxn ang="5400000">
                  <a:pos x="wd2" y="hd2"/>
                </a:cxn>
                <a:cxn ang="10800000">
                  <a:pos x="wd2" y="hd2"/>
                </a:cxn>
                <a:cxn ang="16200000">
                  <a:pos x="wd2" y="hd2"/>
                </a:cxn>
              </a:cxnLst>
              <a:rect l="0" t="0" r="r" b="b"/>
              <a:pathLst>
                <a:path w="21600" h="21526" extrusionOk="0">
                  <a:moveTo>
                    <a:pt x="0" y="2697"/>
                  </a:moveTo>
                  <a:lnTo>
                    <a:pt x="21600" y="21526"/>
                  </a:lnTo>
                  <a:lnTo>
                    <a:pt x="20908" y="21"/>
                  </a:lnTo>
                  <a:cubicBezTo>
                    <a:pt x="16887" y="-74"/>
                    <a:pt x="12862" y="160"/>
                    <a:pt x="9006" y="712"/>
                  </a:cubicBezTo>
                  <a:cubicBezTo>
                    <a:pt x="5822" y="1168"/>
                    <a:pt x="2790" y="1836"/>
                    <a:pt x="0" y="2697"/>
                  </a:cubicBezTo>
                  <a:close/>
                </a:path>
              </a:pathLst>
            </a:custGeom>
            <a:solidFill>
              <a:srgbClr val="775CA3"/>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31" name="Shape 180"/>
            <p:cNvSpPr/>
            <p:nvPr/>
          </p:nvSpPr>
          <p:spPr>
            <a:xfrm>
              <a:off x="4420656" y="2851079"/>
              <a:ext cx="437273" cy="90819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94" y="0"/>
                  </a:lnTo>
                  <a:cubicBezTo>
                    <a:pt x="3911" y="4"/>
                    <a:pt x="7217" y="186"/>
                    <a:pt x="10452" y="540"/>
                  </a:cubicBezTo>
                  <a:cubicBezTo>
                    <a:pt x="14335" y="966"/>
                    <a:pt x="18084" y="1638"/>
                    <a:pt x="21600" y="2538"/>
                  </a:cubicBezTo>
                  <a:lnTo>
                    <a:pt x="0" y="21600"/>
                  </a:lnTo>
                  <a:close/>
                </a:path>
              </a:pathLst>
            </a:custGeom>
            <a:solidFill>
              <a:srgbClr val="775CA3"/>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grpSp>
      <p:sp>
        <p:nvSpPr>
          <p:cNvPr id="32" name="Rectangle 31"/>
          <p:cNvSpPr/>
          <p:nvPr/>
        </p:nvSpPr>
        <p:spPr>
          <a:xfrm>
            <a:off x="10857468" y="2765797"/>
            <a:ext cx="10891123" cy="612732"/>
          </a:xfrm>
          <a:prstGeom prst="rect">
            <a:avLst/>
          </a:prstGeom>
        </p:spPr>
        <p:txBody>
          <a:bodyPr wrap="none">
            <a:spAutoFit/>
          </a:bodyPr>
          <a:lstStyle/>
          <a:p>
            <a:pPr>
              <a:lnSpc>
                <a:spcPct val="115000"/>
              </a:lnSpc>
              <a:spcBef>
                <a:spcPts val="600"/>
              </a:spcBef>
              <a:spcAft>
                <a:spcPts val="600"/>
              </a:spcAft>
            </a:pPr>
            <a:r>
              <a:rPr lang="vi-VN" sz="3200" b="1" dirty="0">
                <a:solidFill>
                  <a:schemeClr val="bg2">
                    <a:lumMod val="10000"/>
                  </a:schemeClr>
                </a:solidFill>
                <a:latin typeface="Times New Roman" panose="02020603050405020304" pitchFamily="18" charset="0"/>
              </a:rPr>
              <a:t>XII. Những rủi ro dự án gặp phải, phương án đối phó thực tế</a:t>
            </a:r>
            <a:endParaRPr lang="en-US" sz="3200" b="1" dirty="0">
              <a:solidFill>
                <a:schemeClr val="bg2">
                  <a:lumMod val="10000"/>
                </a:schemeClr>
              </a:solidFill>
              <a:latin typeface="Arial" panose="020B0604020202020204" pitchFamily="34" charset="0"/>
            </a:endParaRPr>
          </a:p>
        </p:txBody>
      </p:sp>
      <p:sp>
        <p:nvSpPr>
          <p:cNvPr id="33" name="Rectangle 32"/>
          <p:cNvSpPr/>
          <p:nvPr/>
        </p:nvSpPr>
        <p:spPr>
          <a:xfrm>
            <a:off x="11980210" y="3569575"/>
            <a:ext cx="3658374" cy="587853"/>
          </a:xfrm>
          <a:prstGeom prst="rect">
            <a:avLst/>
          </a:prstGeom>
        </p:spPr>
        <p:txBody>
          <a:bodyPr wrap="none">
            <a:spAutoFit/>
          </a:bodyPr>
          <a:lstStyle/>
          <a:p>
            <a:pPr marL="342900" lvl="0" indent="-342900">
              <a:lnSpc>
                <a:spcPct val="115000"/>
              </a:lnSpc>
              <a:spcBef>
                <a:spcPts val="600"/>
              </a:spcBef>
              <a:spcAft>
                <a:spcPts val="400"/>
              </a:spcAft>
              <a:buFont typeface="+mj-lt"/>
              <a:buAutoNum type="arabicPeriod"/>
            </a:pPr>
            <a:r>
              <a:rPr lang="vi-VN" b="1" dirty="0">
                <a:solidFill>
                  <a:srgbClr val="434343"/>
                </a:solidFill>
                <a:latin typeface="Times New Roman" panose="02020603050405020304" pitchFamily="18" charset="0"/>
              </a:rPr>
              <a:t>Khó khăn của nhóm</a:t>
            </a:r>
            <a:endParaRPr lang="en-US" b="1" dirty="0">
              <a:solidFill>
                <a:srgbClr val="434343"/>
              </a:solidFill>
              <a:latin typeface="Arial" panose="020B0604020202020204" pitchFamily="34" charset="0"/>
            </a:endParaRPr>
          </a:p>
        </p:txBody>
      </p:sp>
      <p:sp>
        <p:nvSpPr>
          <p:cNvPr id="34" name="Rectangle 33"/>
          <p:cNvSpPr/>
          <p:nvPr/>
        </p:nvSpPr>
        <p:spPr>
          <a:xfrm>
            <a:off x="11975402" y="4373353"/>
            <a:ext cx="3676006" cy="587853"/>
          </a:xfrm>
          <a:prstGeom prst="rect">
            <a:avLst/>
          </a:prstGeom>
        </p:spPr>
        <p:txBody>
          <a:bodyPr wrap="none">
            <a:spAutoFit/>
          </a:bodyPr>
          <a:lstStyle/>
          <a:p>
            <a:pPr lvl="0">
              <a:lnSpc>
                <a:spcPct val="115000"/>
              </a:lnSpc>
              <a:spcBef>
                <a:spcPts val="1600"/>
              </a:spcBef>
              <a:spcAft>
                <a:spcPts val="400"/>
              </a:spcAft>
            </a:pPr>
            <a:r>
              <a:rPr lang="en-US" b="1" dirty="0">
                <a:solidFill>
                  <a:srgbClr val="434343"/>
                </a:solidFill>
                <a:latin typeface="Times New Roman" panose="02020603050405020304" pitchFamily="18" charset="0"/>
              </a:rPr>
              <a:t>2. </a:t>
            </a:r>
            <a:r>
              <a:rPr lang="vi-VN" b="1" dirty="0">
                <a:solidFill>
                  <a:srgbClr val="434343"/>
                </a:solidFill>
                <a:latin typeface="Times New Roman" panose="02020603050405020304" pitchFamily="18" charset="0"/>
              </a:rPr>
              <a:t>Khó khăn của dự án</a:t>
            </a:r>
            <a:endParaRPr lang="en-US" b="1" dirty="0">
              <a:solidFill>
                <a:srgbClr val="434343"/>
              </a:solidFill>
              <a:latin typeface="Arial" panose="020B0604020202020204" pitchFamily="34" charset="0"/>
            </a:endParaRPr>
          </a:p>
        </p:txBody>
      </p:sp>
      <p:sp>
        <p:nvSpPr>
          <p:cNvPr id="35" name="Rectangle 34"/>
          <p:cNvSpPr/>
          <p:nvPr/>
        </p:nvSpPr>
        <p:spPr>
          <a:xfrm>
            <a:off x="11975402" y="5193879"/>
            <a:ext cx="5198859" cy="2677656"/>
          </a:xfrm>
          <a:prstGeom prst="rect">
            <a:avLst/>
          </a:prstGeom>
        </p:spPr>
        <p:txBody>
          <a:bodyPr wrap="none">
            <a:spAutoFit/>
          </a:bodyPr>
          <a:lstStyle/>
          <a:p>
            <a:pPr marL="457200" indent="-457200">
              <a:buFontTx/>
              <a:buChar char="-"/>
            </a:pPr>
            <a:r>
              <a:rPr lang="vi-VN"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rPr>
              <a:t>Quy trình tuyển dụng</a:t>
            </a:r>
            <a:endPar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a:p>
            <a:pPr marL="457200" lvl="0" indent="-457200">
              <a:buFontTx/>
              <a:buChar char="-"/>
            </a:pPr>
            <a:r>
              <a:rPr lang="vi-VN" dirty="0">
                <a:solidFill>
                  <a:schemeClr val="bg2">
                    <a:lumMod val="10000"/>
                  </a:schemeClr>
                </a:solidFill>
                <a:latin typeface="Times New Roman" panose="02020603050405020304" pitchFamily="18" charset="0"/>
                <a:cs typeface="Times New Roman" panose="02020603050405020304" pitchFamily="18" charset="0"/>
              </a:rPr>
              <a:t>Quản lí hồ sơ</a:t>
            </a: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457200" lvl="0" indent="-457200">
              <a:buFontTx/>
              <a:buChar char="-"/>
            </a:pPr>
            <a:r>
              <a:rPr lang="vi-VN" dirty="0">
                <a:solidFill>
                  <a:schemeClr val="bg2">
                    <a:lumMod val="10000"/>
                  </a:schemeClr>
                </a:solidFill>
                <a:latin typeface="Times New Roman" panose="02020603050405020304" pitchFamily="18" charset="0"/>
                <a:cs typeface="Times New Roman" panose="02020603050405020304" pitchFamily="18" charset="0"/>
              </a:rPr>
              <a:t>Quản lý chấm công</a:t>
            </a: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457200" lvl="0" indent="-457200">
              <a:buFontTx/>
              <a:buChar char="-"/>
            </a:pPr>
            <a:r>
              <a:rPr lang="vi-VN" dirty="0">
                <a:solidFill>
                  <a:schemeClr val="bg2">
                    <a:lumMod val="10000"/>
                  </a:schemeClr>
                </a:solidFill>
                <a:latin typeface="Times New Roman" panose="02020603050405020304" pitchFamily="18" charset="0"/>
                <a:cs typeface="Times New Roman" panose="02020603050405020304" pitchFamily="18" charset="0"/>
              </a:rPr>
              <a:t>Thủ tục xin nghỉ phép, công tác</a:t>
            </a: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457200" lvl="0" indent="-457200">
              <a:buFontTx/>
              <a:buChar char="-"/>
            </a:pPr>
            <a:r>
              <a:rPr lang="vi-VN" dirty="0">
                <a:solidFill>
                  <a:schemeClr val="bg2">
                    <a:lumMod val="10000"/>
                  </a:schemeClr>
                </a:solidFill>
                <a:latin typeface="Times New Roman" panose="02020603050405020304" pitchFamily="18" charset="0"/>
                <a:cs typeface="Times New Roman" panose="02020603050405020304" pitchFamily="18" charset="0"/>
              </a:rPr>
              <a:t>Quản lí khen thưởng/ kỉ luật</a:t>
            </a: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457200" indent="-457200">
              <a:buFontTx/>
              <a:buChar char="-"/>
            </a:pPr>
            <a:endParaRPr lang="en-US"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6" name="Rectangle 35"/>
          <p:cNvSpPr/>
          <p:nvPr/>
        </p:nvSpPr>
        <p:spPr>
          <a:xfrm>
            <a:off x="10857468" y="7630337"/>
            <a:ext cx="10993863" cy="3964162"/>
          </a:xfrm>
          <a:prstGeom prst="rect">
            <a:avLst/>
          </a:prstGeom>
        </p:spPr>
        <p:txBody>
          <a:bodyPr wrap="square">
            <a:spAutoFit/>
          </a:bodyPr>
          <a:lstStyle/>
          <a:p>
            <a:pPr>
              <a:lnSpc>
                <a:spcPct val="115000"/>
              </a:lnSpc>
              <a:spcBef>
                <a:spcPts val="600"/>
              </a:spcBef>
              <a:spcAft>
                <a:spcPts val="600"/>
              </a:spcAft>
            </a:pPr>
            <a:r>
              <a:rPr lang="vi-VN" sz="3200" b="1" dirty="0">
                <a:solidFill>
                  <a:schemeClr val="bg2">
                    <a:lumMod val="10000"/>
                  </a:schemeClr>
                </a:solidFill>
                <a:latin typeface="Times New Roman" panose="02020603050405020304" pitchFamily="18" charset="0"/>
              </a:rPr>
              <a:t>XIII. Bài học kinh nghiệm rút ra từ dự án</a:t>
            </a:r>
            <a:endParaRPr lang="en-US" sz="3200" b="1" dirty="0">
              <a:solidFill>
                <a:schemeClr val="bg2">
                  <a:lumMod val="10000"/>
                </a:schemeClr>
              </a:solidFill>
              <a:latin typeface="Times New Roman" panose="02020603050405020304" pitchFamily="18" charset="0"/>
            </a:endParaRPr>
          </a:p>
          <a:p>
            <a:pPr marL="457200" indent="-457200">
              <a:buFontTx/>
              <a:buChar char="-"/>
            </a:pPr>
            <a:r>
              <a:rPr lang="vi-VN" dirty="0">
                <a:latin typeface="Times New Roman" panose="02020603050405020304" pitchFamily="18" charset="0"/>
                <a:cs typeface="Times New Roman" panose="02020603050405020304" pitchFamily="18" charset="0"/>
              </a:rPr>
              <a:t>Nhờ việc nghiên cứu và làm báo cáo,từng thành viên trong nhóm đã rút ra những bài học sau:</a:t>
            </a:r>
            <a:endParaRPr lang="en-US" dirty="0">
              <a:latin typeface="Times New Roman" panose="02020603050405020304" pitchFamily="18" charset="0"/>
              <a:cs typeface="Times New Roman" panose="02020603050405020304" pitchFamily="18" charset="0"/>
            </a:endParaRPr>
          </a:p>
          <a:p>
            <a:pPr marL="457200" indent="-457200">
              <a:buFontTx/>
              <a:buChar char="-"/>
            </a:pPr>
            <a:r>
              <a:rPr lang="vi-VN" dirty="0">
                <a:latin typeface="Times New Roman" panose="02020603050405020304" pitchFamily="18" charset="0"/>
                <a:cs typeface="Times New Roman" panose="02020603050405020304" pitchFamily="18" charset="0"/>
              </a:rPr>
              <a:t>Hiểu rõ được các quy trình triển khai và làm đúng với thời gian của dự án.</a:t>
            </a:r>
            <a:endParaRPr lang="en-US" dirty="0">
              <a:latin typeface="Times New Roman" panose="02020603050405020304" pitchFamily="18" charset="0"/>
              <a:cs typeface="Times New Roman" panose="02020603050405020304" pitchFamily="18" charset="0"/>
            </a:endParaRPr>
          </a:p>
          <a:p>
            <a:pPr marL="457200" indent="-457200">
              <a:buFontTx/>
              <a:buChar char="-"/>
            </a:pPr>
            <a:r>
              <a:rPr lang="vi-VN">
                <a:latin typeface="Times New Roman" panose="02020603050405020304" pitchFamily="18" charset="0"/>
                <a:cs typeface="Times New Roman" panose="02020603050405020304" pitchFamily="18" charset="0"/>
              </a:rPr>
              <a:t>Phải </a:t>
            </a:r>
            <a:r>
              <a:rPr lang="vi-VN" dirty="0">
                <a:latin typeface="Times New Roman" panose="02020603050405020304" pitchFamily="18" charset="0"/>
                <a:cs typeface="Times New Roman" panose="02020603050405020304" pitchFamily="18" charset="0"/>
              </a:rPr>
              <a:t>kiểm soát được tiến độ công việc với quá trình để thực hiện một cách hiệu quả.</a:t>
            </a:r>
            <a:endParaRPr lang="en-US" dirty="0">
              <a:latin typeface="Times New Roman" panose="02020603050405020304" pitchFamily="18" charset="0"/>
              <a:cs typeface="Times New Roman" panose="02020603050405020304" pitchFamily="18" charset="0"/>
            </a:endParaRPr>
          </a:p>
          <a:p>
            <a:pPr>
              <a:lnSpc>
                <a:spcPct val="115000"/>
              </a:lnSpc>
              <a:spcBef>
                <a:spcPts val="600"/>
              </a:spcBef>
              <a:spcAft>
                <a:spcPts val="600"/>
              </a:spcAft>
            </a:pPr>
            <a:endParaRPr lang="en-US" sz="3200" b="1" dirty="0">
              <a:solidFill>
                <a:schemeClr val="bg2">
                  <a:lumMod val="10000"/>
                </a:schemeClr>
              </a:solidFill>
              <a:latin typeface="Arial" panose="020B0604020202020204" pitchFamily="34" charset="0"/>
            </a:endParaRPr>
          </a:p>
        </p:txBody>
      </p:sp>
      <p:sp>
        <p:nvSpPr>
          <p:cNvPr id="37" name="Rectangle 36"/>
          <p:cNvSpPr/>
          <p:nvPr/>
        </p:nvSpPr>
        <p:spPr>
          <a:xfrm>
            <a:off x="10857468" y="11163612"/>
            <a:ext cx="12192000" cy="1231106"/>
          </a:xfrm>
          <a:prstGeom prst="rect">
            <a:avLst/>
          </a:prstGeom>
        </p:spPr>
        <p:txBody>
          <a:bodyPr>
            <a:spAutoFit/>
          </a:bodyPr>
          <a:lstStyle/>
          <a:p>
            <a:pPr>
              <a:lnSpc>
                <a:spcPct val="115000"/>
              </a:lnSpc>
              <a:spcBef>
                <a:spcPts val="600"/>
              </a:spcBef>
              <a:spcAft>
                <a:spcPts val="600"/>
              </a:spcAft>
            </a:pPr>
            <a:r>
              <a:rPr lang="vi-VN" sz="3200" b="1" dirty="0">
                <a:solidFill>
                  <a:schemeClr val="bg2">
                    <a:lumMod val="10000"/>
                  </a:schemeClr>
                </a:solidFill>
                <a:latin typeface="Times New Roman" panose="02020603050405020304" pitchFamily="18" charset="0"/>
                <a:cs typeface="Times New Roman" panose="02020603050405020304" pitchFamily="18" charset="0"/>
              </a:rPr>
              <a:t>XIV. Đánh giá chung toàn bộ dự án (0-100 điểm)</a:t>
            </a:r>
            <a:endParaRPr lang="en-US" sz="3200" b="1" dirty="0">
              <a:solidFill>
                <a:schemeClr val="bg2">
                  <a:lumMod val="10000"/>
                </a:schemeClr>
              </a:solidFill>
              <a:latin typeface="Times New Roman" panose="02020603050405020304" pitchFamily="18" charset="0"/>
              <a:cs typeface="Times New Roman" panose="02020603050405020304" pitchFamily="18" charset="0"/>
            </a:endParaRPr>
          </a:p>
          <a:p>
            <a:pPr>
              <a:lnSpc>
                <a:spcPct val="115000"/>
              </a:lnSpc>
            </a:pPr>
            <a:r>
              <a:rPr lang="vi-VN" b="1" dirty="0">
                <a:latin typeface="Times New Roman" panose="02020603050405020304" pitchFamily="18" charset="0"/>
                <a:ea typeface="Arial" panose="020B0604020202020204" pitchFamily="34" charset="0"/>
              </a:rPr>
              <a:t> </a:t>
            </a:r>
            <a:r>
              <a:rPr lang="en-US" b="1" dirty="0">
                <a:latin typeface="Times New Roman" panose="02020603050405020304" pitchFamily="18" charset="0"/>
                <a:ea typeface="Arial" panose="020B0604020202020204" pitchFamily="34" charset="0"/>
              </a:rPr>
              <a:t>	    </a:t>
            </a:r>
            <a:r>
              <a:rPr lang="vi-VN" dirty="0">
                <a:solidFill>
                  <a:schemeClr val="bg2">
                    <a:lumMod val="10000"/>
                  </a:schemeClr>
                </a:solidFill>
                <a:latin typeface="Times New Roman" panose="02020603050405020304" pitchFamily="18" charset="0"/>
                <a:ea typeface="Arial" panose="020B0604020202020204" pitchFamily="34" charset="0"/>
              </a:rPr>
              <a:t>- Nhóm đánh giá toàn bộ dự án được 80 điểm.</a:t>
            </a:r>
            <a:endParaRPr lang="en-US" sz="2000" dirty="0">
              <a:solidFill>
                <a:schemeClr val="bg2">
                  <a:lumMod val="10000"/>
                </a:schemeClr>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3604446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p:nvPr/>
        </p:nvSpPr>
        <p:spPr>
          <a:xfrm>
            <a:off x="1361975" y="257959"/>
            <a:ext cx="19294087" cy="1333118"/>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fontScale="55000" lnSpcReduction="20000"/>
          </a:bodyPr>
          <a:lstStyle>
            <a:lvl1pPr>
              <a:lnSpc>
                <a:spcPct val="90000"/>
              </a:lnSpc>
              <a:defRPr sz="11000" b="1">
                <a:solidFill>
                  <a:srgbClr val="282828"/>
                </a:solidFill>
              </a:defRPr>
            </a:lvl1pPr>
          </a:lstStyle>
          <a:p>
            <a:r>
              <a:rPr lang="vi-VN" dirty="0"/>
              <a:t>C. DEMO TRIỂN KHAI ERP CHO KHÁCH SẠN TRANG NGÂN</a:t>
            </a:r>
            <a:endParaRPr lang="en-US" dirty="0"/>
          </a:p>
        </p:txBody>
      </p:sp>
      <p:sp>
        <p:nvSpPr>
          <p:cNvPr id="116" name="Shape 116"/>
          <p:cNvSpPr/>
          <p:nvPr/>
        </p:nvSpPr>
        <p:spPr>
          <a:xfrm>
            <a:off x="2726027" y="1309941"/>
            <a:ext cx="15947417" cy="129251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rPr lang="vi-VN" sz="4000" b="1" dirty="0">
                <a:latin typeface="Times New Roman" panose="02020603050405020304" pitchFamily="18" charset="0"/>
                <a:cs typeface="Times New Roman" panose="02020603050405020304" pitchFamily="18" charset="0"/>
              </a:rPr>
              <a:t>I. Quản lý hồ sơ</a:t>
            </a:r>
            <a:endParaRPr lang="en-US" sz="4000" b="1" dirty="0">
              <a:latin typeface="Times New Roman" panose="02020603050405020304" pitchFamily="18" charset="0"/>
              <a:cs typeface="Times New Roman" panose="02020603050405020304" pitchFamily="18" charset="0"/>
            </a:endParaRPr>
          </a:p>
        </p:txBody>
      </p:sp>
      <p:sp>
        <p:nvSpPr>
          <p:cNvPr id="117" name="Shape 117"/>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sp>
        <p:nvSpPr>
          <p:cNvPr id="118" name="Shape 118"/>
          <p:cNvSpPr/>
          <p:nvPr/>
        </p:nvSpPr>
        <p:spPr>
          <a:xfrm>
            <a:off x="13129846" y="12007851"/>
            <a:ext cx="3422937" cy="1721457"/>
          </a:xfrm>
          <a:prstGeom prst="rect">
            <a:avLst/>
          </a:prstGeom>
          <a:solidFill>
            <a:srgbClr val="092339"/>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119" name="Shape 119"/>
          <p:cNvSpPr/>
          <p:nvPr/>
        </p:nvSpPr>
        <p:spPr>
          <a:xfrm>
            <a:off x="16552783" y="11525249"/>
            <a:ext cx="3282521" cy="2204059"/>
          </a:xfrm>
          <a:prstGeom prst="rect">
            <a:avLst/>
          </a:prstGeom>
          <a:solidFill>
            <a:srgbClr val="287488"/>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128" name="Shape 128"/>
          <p:cNvSpPr/>
          <p:nvPr/>
        </p:nvSpPr>
        <p:spPr>
          <a:xfrm>
            <a:off x="19835304" y="10199077"/>
            <a:ext cx="4581669" cy="3530232"/>
          </a:xfrm>
          <a:prstGeom prst="rect">
            <a:avLst/>
          </a:prstGeom>
          <a:solidFill>
            <a:srgbClr val="B0D147"/>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grpSp>
        <p:nvGrpSpPr>
          <p:cNvPr id="27" name="Group 102"/>
          <p:cNvGrpSpPr/>
          <p:nvPr/>
        </p:nvGrpSpPr>
        <p:grpSpPr>
          <a:xfrm>
            <a:off x="-879388" y="1330653"/>
            <a:ext cx="3416470" cy="3416470"/>
            <a:chOff x="707573" y="707573"/>
            <a:chExt cx="3416469" cy="3416469"/>
          </a:xfrm>
        </p:grpSpPr>
        <p:sp>
          <p:nvSpPr>
            <p:cNvPr id="28" name="Shape 95"/>
            <p:cNvSpPr/>
            <p:nvPr/>
          </p:nvSpPr>
          <p:spPr>
            <a:xfrm rot="2700000">
              <a:off x="925110" y="925111"/>
              <a:ext cx="2981395" cy="2981394"/>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9" name="Shape 96"/>
            <p:cNvSpPr/>
            <p:nvPr/>
          </p:nvSpPr>
          <p:spPr>
            <a:xfrm rot="2700000">
              <a:off x="707573" y="707573"/>
              <a:ext cx="3416469" cy="341646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30" name="Shape 97"/>
            <p:cNvSpPr/>
            <p:nvPr/>
          </p:nvSpPr>
          <p:spPr>
            <a:xfrm rot="2700000">
              <a:off x="1397089" y="1397088"/>
              <a:ext cx="2037438" cy="203743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31" name="Shape 98"/>
            <p:cNvSpPr/>
            <p:nvPr/>
          </p:nvSpPr>
          <p:spPr>
            <a:xfrm rot="2700000">
              <a:off x="1155604" y="1155604"/>
              <a:ext cx="2520408" cy="2520408"/>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32" name="Group 101"/>
            <p:cNvGrpSpPr/>
            <p:nvPr/>
          </p:nvGrpSpPr>
          <p:grpSpPr>
            <a:xfrm>
              <a:off x="2078810" y="2062747"/>
              <a:ext cx="647956" cy="721099"/>
              <a:chOff x="0" y="14977"/>
              <a:chExt cx="647954" cy="721097"/>
            </a:xfrm>
          </p:grpSpPr>
          <p:sp>
            <p:nvSpPr>
              <p:cNvPr id="33" name="Shape 99"/>
              <p:cNvSpPr/>
              <p:nvPr/>
            </p:nvSpPr>
            <p:spPr>
              <a:xfrm flipV="1">
                <a:off x="336997" y="14977"/>
                <a:ext cx="0" cy="721097"/>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sp>
            <p:nvSpPr>
              <p:cNvPr id="34" name="Shape 100"/>
              <p:cNvSpPr/>
              <p:nvPr/>
            </p:nvSpPr>
            <p:spPr>
              <a:xfrm>
                <a:off x="0" y="368038"/>
                <a:ext cx="647954" cy="0"/>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grpSp>
      </p:grpSp>
      <p:pic>
        <p:nvPicPr>
          <p:cNvPr id="17" name="image5.png"/>
          <p:cNvPicPr/>
          <p:nvPr/>
        </p:nvPicPr>
        <p:blipFill>
          <a:blip r:embed="rId2"/>
          <a:srcRect/>
          <a:stretch>
            <a:fillRect/>
          </a:stretch>
        </p:blipFill>
        <p:spPr>
          <a:xfrm>
            <a:off x="4111369" y="2939118"/>
            <a:ext cx="14033439" cy="8383797"/>
          </a:xfrm>
          <a:prstGeom prst="rect">
            <a:avLst/>
          </a:prstGeom>
          <a:ln/>
        </p:spPr>
      </p:pic>
      <p:sp>
        <p:nvSpPr>
          <p:cNvPr id="3" name="TextBox 2"/>
          <p:cNvSpPr txBox="1"/>
          <p:nvPr/>
        </p:nvSpPr>
        <p:spPr>
          <a:xfrm>
            <a:off x="3359638" y="2115445"/>
            <a:ext cx="4970584" cy="50783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b="1" dirty="0"/>
              <a:t>1. </a:t>
            </a:r>
            <a:r>
              <a:rPr lang="en-US" b="1" dirty="0" err="1"/>
              <a:t>Tạo</a:t>
            </a:r>
            <a:r>
              <a:rPr lang="en-US" b="1" dirty="0"/>
              <a:t> </a:t>
            </a:r>
            <a:r>
              <a:rPr lang="en-US" b="1" dirty="0" err="1"/>
              <a:t>hồ</a:t>
            </a:r>
            <a:r>
              <a:rPr lang="en-US" b="1" dirty="0"/>
              <a:t> </a:t>
            </a:r>
            <a:r>
              <a:rPr lang="en-US" b="1" dirty="0" err="1"/>
              <a:t>sơ</a:t>
            </a:r>
            <a:r>
              <a:rPr lang="en-US" b="1" dirty="0"/>
              <a:t> </a:t>
            </a:r>
            <a:r>
              <a:rPr lang="en-US" b="1" dirty="0" err="1"/>
              <a:t>nhân</a:t>
            </a:r>
            <a:r>
              <a:rPr lang="en-US" b="1" dirty="0"/>
              <a:t> </a:t>
            </a:r>
            <a:r>
              <a:rPr lang="en-US" b="1" dirty="0" err="1"/>
              <a:t>viên</a:t>
            </a:r>
            <a:endParaRPr kumimoji="0" lang="en-US" sz="2800" b="1" i="0" u="none" strike="noStrike" cap="none" spc="0" normalizeH="0" baseline="0" dirty="0">
              <a:ln>
                <a:noFill/>
              </a:ln>
              <a:solidFill>
                <a:srgbClr val="595B5B"/>
              </a:solidFill>
              <a:effectLst/>
              <a:uFillTx/>
              <a:sym typeface="Crimson Text"/>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02"/>
          <p:cNvGrpSpPr/>
          <p:nvPr/>
        </p:nvGrpSpPr>
        <p:grpSpPr>
          <a:xfrm>
            <a:off x="-879388" y="1330653"/>
            <a:ext cx="3416470" cy="3416470"/>
            <a:chOff x="707573" y="707573"/>
            <a:chExt cx="3416469" cy="3416469"/>
          </a:xfrm>
        </p:grpSpPr>
        <p:sp>
          <p:nvSpPr>
            <p:cNvPr id="13" name="Shape 95"/>
            <p:cNvSpPr/>
            <p:nvPr/>
          </p:nvSpPr>
          <p:spPr>
            <a:xfrm rot="2700000">
              <a:off x="925110" y="925111"/>
              <a:ext cx="2981395" cy="2981394"/>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4" name="Shape 96"/>
            <p:cNvSpPr/>
            <p:nvPr/>
          </p:nvSpPr>
          <p:spPr>
            <a:xfrm rot="2700000">
              <a:off x="707573" y="707573"/>
              <a:ext cx="3416469" cy="341646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5" name="Shape 97"/>
            <p:cNvSpPr/>
            <p:nvPr/>
          </p:nvSpPr>
          <p:spPr>
            <a:xfrm rot="2700000">
              <a:off x="1397089" y="1397088"/>
              <a:ext cx="2037438" cy="203743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6" name="Shape 98"/>
            <p:cNvSpPr/>
            <p:nvPr/>
          </p:nvSpPr>
          <p:spPr>
            <a:xfrm rot="2700000">
              <a:off x="1155604" y="1155604"/>
              <a:ext cx="2520408" cy="2520408"/>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17" name="Group 101"/>
            <p:cNvGrpSpPr/>
            <p:nvPr/>
          </p:nvGrpSpPr>
          <p:grpSpPr>
            <a:xfrm>
              <a:off x="2078810" y="2062747"/>
              <a:ext cx="647956" cy="721099"/>
              <a:chOff x="0" y="14977"/>
              <a:chExt cx="647954" cy="721097"/>
            </a:xfrm>
          </p:grpSpPr>
          <p:sp>
            <p:nvSpPr>
              <p:cNvPr id="18" name="Shape 99"/>
              <p:cNvSpPr/>
              <p:nvPr/>
            </p:nvSpPr>
            <p:spPr>
              <a:xfrm flipV="1">
                <a:off x="336997" y="14977"/>
                <a:ext cx="0" cy="721097"/>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sp>
            <p:nvSpPr>
              <p:cNvPr id="19" name="Shape 100"/>
              <p:cNvSpPr/>
              <p:nvPr/>
            </p:nvSpPr>
            <p:spPr>
              <a:xfrm>
                <a:off x="0" y="368038"/>
                <a:ext cx="647954" cy="0"/>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grpSp>
      </p:grpSp>
      <p:sp>
        <p:nvSpPr>
          <p:cNvPr id="21" name="Rectangle 2"/>
          <p:cNvSpPr>
            <a:spLocks noChangeArrowheads="1"/>
          </p:cNvSpPr>
          <p:nvPr/>
        </p:nvSpPr>
        <p:spPr bwMode="auto">
          <a:xfrm>
            <a:off x="2937012" y="500973"/>
            <a:ext cx="5282215"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zh-CN" sz="3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 </a:t>
            </a:r>
            <a:r>
              <a:rPr kumimoji="0" lang="vi-VN" altLang="zh-CN" sz="3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Thêm thông tin riêng tư</a:t>
            </a:r>
            <a:endParaRPr kumimoji="0" lang="en-US" altLang="zh-CN"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4400" b="0" i="0" u="none" strike="noStrike" cap="none" normalizeH="0" baseline="0" dirty="0">
              <a:ln>
                <a:noFill/>
              </a:ln>
              <a:solidFill>
                <a:schemeClr val="tx1"/>
              </a:solidFill>
              <a:effectLst/>
              <a:latin typeface="Arial" panose="020B0604020202020204" pitchFamily="34" charset="0"/>
            </a:endParaRPr>
          </a:p>
        </p:txBody>
      </p:sp>
      <p:pic>
        <p:nvPicPr>
          <p:cNvPr id="2049" name="im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8346" y="1313272"/>
            <a:ext cx="15900013" cy="865200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3"/>
          <p:cNvSpPr>
            <a:spLocks noChangeArrowheads="1"/>
          </p:cNvSpPr>
          <p:nvPr/>
        </p:nvSpPr>
        <p:spPr bwMode="auto">
          <a:xfrm>
            <a:off x="4099574" y="10473684"/>
            <a:ext cx="1866417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zh-CN"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Trong phần hồ sơ sẽ ghi chi tiết nơi ở cũng như thông tin cá nhân của nhân viên để dễ dàng theo giỏi,động viên hoặc liên lạc nếu xảy ra các vấn đề liên quan tới nhân viên.</a:t>
            </a:r>
            <a:endParaRPr kumimoji="0" lang="en-US" altLang="zh-CN"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zh-CN"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Quê quán</a:t>
            </a:r>
            <a:endParaRPr kumimoji="0" lang="en-US" altLang="zh-CN"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zh-CN"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Quốc tịch</a:t>
            </a:r>
            <a:endParaRPr kumimoji="0" lang="en-US" altLang="zh-CN"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zh-CN"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Số cmnd</a:t>
            </a:r>
            <a:endParaRPr kumimoji="0" lang="en-US" altLang="zh-CN"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zh-CN"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Ngày sinh</a:t>
            </a:r>
            <a:endParaRPr kumimoji="0" lang="en-US" altLang="zh-CN"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zh-CN"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vi-VN" altLang="zh-CN"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01320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02"/>
          <p:cNvGrpSpPr/>
          <p:nvPr/>
        </p:nvGrpSpPr>
        <p:grpSpPr>
          <a:xfrm>
            <a:off x="-879388" y="1330653"/>
            <a:ext cx="3416470" cy="3416470"/>
            <a:chOff x="707573" y="707573"/>
            <a:chExt cx="3416469" cy="3416469"/>
          </a:xfrm>
        </p:grpSpPr>
        <p:sp>
          <p:nvSpPr>
            <p:cNvPr id="16" name="Shape 95"/>
            <p:cNvSpPr/>
            <p:nvPr/>
          </p:nvSpPr>
          <p:spPr>
            <a:xfrm rot="2700000">
              <a:off x="925110" y="925111"/>
              <a:ext cx="2981395" cy="2981394"/>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7" name="Shape 96"/>
            <p:cNvSpPr/>
            <p:nvPr/>
          </p:nvSpPr>
          <p:spPr>
            <a:xfrm rot="2700000">
              <a:off x="707573" y="707573"/>
              <a:ext cx="3416469" cy="341646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8" name="Shape 97"/>
            <p:cNvSpPr/>
            <p:nvPr/>
          </p:nvSpPr>
          <p:spPr>
            <a:xfrm rot="2700000">
              <a:off x="1397089" y="1397088"/>
              <a:ext cx="2037438" cy="203743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9" name="Shape 98"/>
            <p:cNvSpPr/>
            <p:nvPr/>
          </p:nvSpPr>
          <p:spPr>
            <a:xfrm rot="2700000">
              <a:off x="1155604" y="1155604"/>
              <a:ext cx="2520408" cy="2520408"/>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20" name="Group 101"/>
            <p:cNvGrpSpPr/>
            <p:nvPr/>
          </p:nvGrpSpPr>
          <p:grpSpPr>
            <a:xfrm>
              <a:off x="2078810" y="2062747"/>
              <a:ext cx="647956" cy="721099"/>
              <a:chOff x="0" y="14977"/>
              <a:chExt cx="647954" cy="721097"/>
            </a:xfrm>
          </p:grpSpPr>
          <p:sp>
            <p:nvSpPr>
              <p:cNvPr id="21" name="Shape 99"/>
              <p:cNvSpPr/>
              <p:nvPr/>
            </p:nvSpPr>
            <p:spPr>
              <a:xfrm flipV="1">
                <a:off x="336997" y="14977"/>
                <a:ext cx="0" cy="721097"/>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sp>
            <p:nvSpPr>
              <p:cNvPr id="22" name="Shape 100"/>
              <p:cNvSpPr/>
              <p:nvPr/>
            </p:nvSpPr>
            <p:spPr>
              <a:xfrm>
                <a:off x="0" y="368038"/>
                <a:ext cx="647954" cy="0"/>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grpSp>
      </p:grpSp>
      <p:sp>
        <p:nvSpPr>
          <p:cNvPr id="14" name="Rectangle 5"/>
          <p:cNvSpPr>
            <a:spLocks noChangeArrowheads="1"/>
          </p:cNvSpPr>
          <p:nvPr/>
        </p:nvSpPr>
        <p:spPr bwMode="auto">
          <a:xfrm>
            <a:off x="2937012" y="-24271"/>
            <a:ext cx="1389354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zh-CN"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 </a:t>
            </a:r>
            <a:r>
              <a:rPr kumimoji="0" lang="vi-VN" altLang="zh-CN"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Thiết lập nhân sự</a:t>
            </a:r>
            <a:endParaRPr kumimoji="0" lang="en-US" altLang="zh-C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zh-CN"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Về thiết lập nhân sự,nhân viên sẽ được cập nhật trạng thái hoạt đoạt hay nghỉ,</a:t>
            </a:r>
            <a:endParaRPr kumimoji="0" lang="en-US" altLang="zh-C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zh-CN"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nhân viên sẽ được quản lý cấp một mã code riêng để nhận biết và dễ dàng quản lý.</a:t>
            </a:r>
            <a:endParaRPr kumimoji="0" lang="en-US" altLang="zh-C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zh-CN"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Đồng thời sẽ thiết lập giờ làm cũng như lương cho nhân viên tương ứng với từng vị trí làm việc</a:t>
            </a:r>
            <a:endParaRPr kumimoji="0" lang="en-US" altLang="zh-C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100" name="image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0222" y="2222498"/>
            <a:ext cx="16251207" cy="879419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6"/>
          <p:cNvSpPr>
            <a:spLocks noChangeArrowheads="1"/>
          </p:cNvSpPr>
          <p:nvPr/>
        </p:nvSpPr>
        <p:spPr bwMode="auto">
          <a:xfrm>
            <a:off x="3244657" y="11279483"/>
            <a:ext cx="865813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zh-CN"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Làm nhân viên chính thức hay part time,hay cộng tác viên</a:t>
            </a:r>
            <a:endParaRPr kumimoji="0" lang="en-US" altLang="zh-C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zh-CN"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Tạo mã pin code-mã số thẻ riêng biệt cho từng nhân viên</a:t>
            </a:r>
            <a:endParaRPr kumimoji="0" lang="en-US" altLang="zh-C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zh-CN"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Chi phí theo giờ làm</a:t>
            </a:r>
            <a:endParaRPr kumimoji="0" lang="vi-VN" altLang="zh-C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52961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02"/>
          <p:cNvGrpSpPr/>
          <p:nvPr/>
        </p:nvGrpSpPr>
        <p:grpSpPr>
          <a:xfrm>
            <a:off x="-726988" y="1483053"/>
            <a:ext cx="3416470" cy="3416470"/>
            <a:chOff x="707573" y="707573"/>
            <a:chExt cx="3416469" cy="3416469"/>
          </a:xfrm>
        </p:grpSpPr>
        <p:sp>
          <p:nvSpPr>
            <p:cNvPr id="21" name="Shape 95"/>
            <p:cNvSpPr/>
            <p:nvPr/>
          </p:nvSpPr>
          <p:spPr>
            <a:xfrm rot="2700000">
              <a:off x="925110" y="925111"/>
              <a:ext cx="2981395" cy="2981394"/>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2" name="Shape 96"/>
            <p:cNvSpPr/>
            <p:nvPr/>
          </p:nvSpPr>
          <p:spPr>
            <a:xfrm rot="2700000">
              <a:off x="707573" y="707573"/>
              <a:ext cx="3416469" cy="341646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3" name="Shape 97"/>
            <p:cNvSpPr/>
            <p:nvPr/>
          </p:nvSpPr>
          <p:spPr>
            <a:xfrm rot="2700000">
              <a:off x="1397089" y="1397088"/>
              <a:ext cx="2037438" cy="203743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4" name="Shape 98"/>
            <p:cNvSpPr/>
            <p:nvPr/>
          </p:nvSpPr>
          <p:spPr>
            <a:xfrm rot="2700000">
              <a:off x="1155604" y="1155604"/>
              <a:ext cx="2520408" cy="2520408"/>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25" name="Group 101"/>
            <p:cNvGrpSpPr/>
            <p:nvPr/>
          </p:nvGrpSpPr>
          <p:grpSpPr>
            <a:xfrm>
              <a:off x="2078810" y="2062747"/>
              <a:ext cx="647956" cy="721099"/>
              <a:chOff x="0" y="14977"/>
              <a:chExt cx="647954" cy="721097"/>
            </a:xfrm>
          </p:grpSpPr>
          <p:sp>
            <p:nvSpPr>
              <p:cNvPr id="26" name="Shape 99"/>
              <p:cNvSpPr/>
              <p:nvPr/>
            </p:nvSpPr>
            <p:spPr>
              <a:xfrm flipV="1">
                <a:off x="336997" y="14977"/>
                <a:ext cx="0" cy="721097"/>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sp>
            <p:nvSpPr>
              <p:cNvPr id="27" name="Shape 100"/>
              <p:cNvSpPr/>
              <p:nvPr/>
            </p:nvSpPr>
            <p:spPr>
              <a:xfrm>
                <a:off x="0" y="368038"/>
                <a:ext cx="647954" cy="0"/>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grpSp>
      </p:grpSp>
      <p:grpSp>
        <p:nvGrpSpPr>
          <p:cNvPr id="28" name="Group 102"/>
          <p:cNvGrpSpPr/>
          <p:nvPr/>
        </p:nvGrpSpPr>
        <p:grpSpPr>
          <a:xfrm>
            <a:off x="562836" y="1557017"/>
            <a:ext cx="3416470" cy="3416470"/>
            <a:chOff x="707573" y="707573"/>
            <a:chExt cx="3416469" cy="3416469"/>
          </a:xfrm>
        </p:grpSpPr>
        <p:sp>
          <p:nvSpPr>
            <p:cNvPr id="29" name="Shape 95"/>
            <p:cNvSpPr/>
            <p:nvPr/>
          </p:nvSpPr>
          <p:spPr>
            <a:xfrm rot="2700000">
              <a:off x="925110" y="925111"/>
              <a:ext cx="2981395" cy="2981394"/>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30" name="Shape 96"/>
            <p:cNvSpPr/>
            <p:nvPr/>
          </p:nvSpPr>
          <p:spPr>
            <a:xfrm rot="2700000">
              <a:off x="707573" y="707573"/>
              <a:ext cx="3416469" cy="341646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31" name="Shape 97"/>
            <p:cNvSpPr/>
            <p:nvPr/>
          </p:nvSpPr>
          <p:spPr>
            <a:xfrm rot="2700000">
              <a:off x="1397089" y="1397088"/>
              <a:ext cx="2037438" cy="203743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32" name="Shape 98"/>
            <p:cNvSpPr/>
            <p:nvPr/>
          </p:nvSpPr>
          <p:spPr>
            <a:xfrm rot="2700000">
              <a:off x="1155604" y="1155604"/>
              <a:ext cx="2520408" cy="2520408"/>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33" name="Group 101"/>
            <p:cNvGrpSpPr/>
            <p:nvPr/>
          </p:nvGrpSpPr>
          <p:grpSpPr>
            <a:xfrm>
              <a:off x="2078810" y="2062747"/>
              <a:ext cx="647956" cy="721099"/>
              <a:chOff x="0" y="14977"/>
              <a:chExt cx="647954" cy="721097"/>
            </a:xfrm>
          </p:grpSpPr>
          <p:sp>
            <p:nvSpPr>
              <p:cNvPr id="34" name="Shape 99"/>
              <p:cNvSpPr/>
              <p:nvPr/>
            </p:nvSpPr>
            <p:spPr>
              <a:xfrm flipV="1">
                <a:off x="336997" y="14977"/>
                <a:ext cx="0" cy="721097"/>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sp>
            <p:nvSpPr>
              <p:cNvPr id="35" name="Shape 100"/>
              <p:cNvSpPr/>
              <p:nvPr/>
            </p:nvSpPr>
            <p:spPr>
              <a:xfrm>
                <a:off x="0" y="368038"/>
                <a:ext cx="647954" cy="0"/>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grpSp>
      </p:grpSp>
      <p:sp>
        <p:nvSpPr>
          <p:cNvPr id="36" name="Rectangle 35"/>
          <p:cNvSpPr/>
          <p:nvPr/>
        </p:nvSpPr>
        <p:spPr>
          <a:xfrm>
            <a:off x="4193021" y="821237"/>
            <a:ext cx="5959164" cy="742832"/>
          </a:xfrm>
          <a:prstGeom prst="rect">
            <a:avLst/>
          </a:prstGeom>
        </p:spPr>
        <p:txBody>
          <a:bodyPr wrap="square">
            <a:spAutoFit/>
          </a:bodyPr>
          <a:lstStyle/>
          <a:p>
            <a:pPr>
              <a:lnSpc>
                <a:spcPct val="115000"/>
              </a:lnSpc>
              <a:spcBef>
                <a:spcPts val="600"/>
              </a:spcBef>
              <a:spcAft>
                <a:spcPts val="600"/>
              </a:spcAft>
            </a:pPr>
            <a:r>
              <a:rPr lang="vi-VN" sz="4000" b="1" dirty="0">
                <a:solidFill>
                  <a:srgbClr val="434343"/>
                </a:solidFill>
                <a:latin typeface="Times New Roman" panose="02020603050405020304" pitchFamily="18" charset="0"/>
                <a:ea typeface="Times New Roman" panose="02020603050405020304" pitchFamily="18" charset="0"/>
              </a:rPr>
              <a:t>2. Tạo hợp đồng</a:t>
            </a:r>
            <a:endParaRPr lang="en-US" sz="4000" b="1" dirty="0">
              <a:solidFill>
                <a:srgbClr val="434343"/>
              </a:solidFill>
              <a:latin typeface="Arial" panose="020B0604020202020204" pitchFamily="34" charset="0"/>
            </a:endParaRPr>
          </a:p>
        </p:txBody>
      </p:sp>
      <p:sp>
        <p:nvSpPr>
          <p:cNvPr id="37" name="Rectangle 2"/>
          <p:cNvSpPr>
            <a:spLocks noChangeArrowheads="1"/>
          </p:cNvSpPr>
          <p:nvPr/>
        </p:nvSpPr>
        <p:spPr bwMode="auto">
          <a:xfrm>
            <a:off x="5439508" y="1903000"/>
            <a:ext cx="2438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1" name="image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5897" y="2360200"/>
            <a:ext cx="16826881" cy="8708356"/>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
          <p:cNvSpPr>
            <a:spLocks noChangeArrowheads="1"/>
          </p:cNvSpPr>
          <p:nvPr/>
        </p:nvSpPr>
        <p:spPr bwMode="auto">
          <a:xfrm>
            <a:off x="4805897" y="11588730"/>
            <a:ext cx="512832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zh-CN" sz="3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Số hợp đồng</a:t>
            </a:r>
            <a:endParaRPr kumimoji="0" lang="en-US" altLang="zh-CN"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zh-CN" sz="3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Thời gian bắt đầu và kết thúc</a:t>
            </a:r>
            <a:endParaRPr kumimoji="0" lang="vi-VN" altLang="zh-CN"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35873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02"/>
          <p:cNvGrpSpPr/>
          <p:nvPr/>
        </p:nvGrpSpPr>
        <p:grpSpPr>
          <a:xfrm>
            <a:off x="-574588" y="1635453"/>
            <a:ext cx="3416470" cy="3416470"/>
            <a:chOff x="707573" y="707573"/>
            <a:chExt cx="3416469" cy="3416469"/>
          </a:xfrm>
        </p:grpSpPr>
        <p:sp>
          <p:nvSpPr>
            <p:cNvPr id="13" name="Shape 95"/>
            <p:cNvSpPr/>
            <p:nvPr/>
          </p:nvSpPr>
          <p:spPr>
            <a:xfrm rot="2700000">
              <a:off x="925110" y="925111"/>
              <a:ext cx="2981395" cy="2981394"/>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4" name="Shape 96"/>
            <p:cNvSpPr/>
            <p:nvPr/>
          </p:nvSpPr>
          <p:spPr>
            <a:xfrm rot="2700000">
              <a:off x="707573" y="707573"/>
              <a:ext cx="3416469" cy="341646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5" name="Shape 97"/>
            <p:cNvSpPr/>
            <p:nvPr/>
          </p:nvSpPr>
          <p:spPr>
            <a:xfrm rot="2700000">
              <a:off x="1397089" y="1397088"/>
              <a:ext cx="2037438" cy="203743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6" name="Shape 98"/>
            <p:cNvSpPr/>
            <p:nvPr/>
          </p:nvSpPr>
          <p:spPr>
            <a:xfrm rot="2700000">
              <a:off x="1155604" y="1155604"/>
              <a:ext cx="2520408" cy="2520408"/>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17" name="Group 101"/>
            <p:cNvGrpSpPr/>
            <p:nvPr/>
          </p:nvGrpSpPr>
          <p:grpSpPr>
            <a:xfrm>
              <a:off x="2078810" y="2062747"/>
              <a:ext cx="647956" cy="721099"/>
              <a:chOff x="0" y="14977"/>
              <a:chExt cx="647954" cy="721097"/>
            </a:xfrm>
          </p:grpSpPr>
          <p:sp>
            <p:nvSpPr>
              <p:cNvPr id="18" name="Shape 99"/>
              <p:cNvSpPr/>
              <p:nvPr/>
            </p:nvSpPr>
            <p:spPr>
              <a:xfrm flipV="1">
                <a:off x="336997" y="14977"/>
                <a:ext cx="0" cy="721097"/>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sp>
            <p:nvSpPr>
              <p:cNvPr id="19" name="Shape 100"/>
              <p:cNvSpPr/>
              <p:nvPr/>
            </p:nvSpPr>
            <p:spPr>
              <a:xfrm>
                <a:off x="0" y="368038"/>
                <a:ext cx="647954" cy="0"/>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grpSp>
      </p:grpSp>
      <p:sp>
        <p:nvSpPr>
          <p:cNvPr id="20" name="Rectangle 19"/>
          <p:cNvSpPr/>
          <p:nvPr/>
        </p:nvSpPr>
        <p:spPr>
          <a:xfrm>
            <a:off x="4140368" y="633951"/>
            <a:ext cx="6011817" cy="800219"/>
          </a:xfrm>
          <a:prstGeom prst="rect">
            <a:avLst/>
          </a:prstGeom>
        </p:spPr>
        <p:txBody>
          <a:bodyPr wrap="square">
            <a:spAutoFit/>
          </a:bodyPr>
          <a:lstStyle/>
          <a:p>
            <a:pPr lvl="0">
              <a:lnSpc>
                <a:spcPct val="115000"/>
              </a:lnSpc>
              <a:spcBef>
                <a:spcPts val="600"/>
              </a:spcBef>
              <a:spcAft>
                <a:spcPts val="600"/>
              </a:spcAft>
            </a:pPr>
            <a:r>
              <a:rPr lang="en-US" sz="4000" b="1" dirty="0">
                <a:latin typeface="Times New Roman" panose="02020603050405020304" pitchFamily="18" charset="0"/>
                <a:ea typeface="Times New Roman" panose="02020603050405020304" pitchFamily="18" charset="0"/>
              </a:rPr>
              <a:t>3. </a:t>
            </a:r>
            <a:r>
              <a:rPr lang="vi-VN" sz="4000" b="1" dirty="0">
                <a:latin typeface="Times New Roman" panose="02020603050405020304" pitchFamily="18" charset="0"/>
                <a:ea typeface="Times New Roman" panose="02020603050405020304" pitchFamily="18" charset="0"/>
              </a:rPr>
              <a:t>Thiết lập người dùng</a:t>
            </a:r>
            <a:endParaRPr lang="en-US" sz="3200" dirty="0">
              <a:latin typeface="Arial" panose="020B0604020202020204" pitchFamily="34" charset="0"/>
              <a:ea typeface="Arial" panose="020B0604020202020204" pitchFamily="34" charset="0"/>
            </a:endParaRPr>
          </a:p>
        </p:txBody>
      </p:sp>
      <p:pic>
        <p:nvPicPr>
          <p:cNvPr id="21" name="image6.png"/>
          <p:cNvPicPr/>
          <p:nvPr/>
        </p:nvPicPr>
        <p:blipFill rotWithShape="1">
          <a:blip r:embed="rId2"/>
          <a:srcRect b="27389"/>
          <a:stretch/>
        </p:blipFill>
        <p:spPr bwMode="auto">
          <a:xfrm>
            <a:off x="4682499" y="2180492"/>
            <a:ext cx="16442486" cy="107617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7494717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02"/>
          <p:cNvGrpSpPr/>
          <p:nvPr/>
        </p:nvGrpSpPr>
        <p:grpSpPr>
          <a:xfrm>
            <a:off x="-574588" y="1635453"/>
            <a:ext cx="3416470" cy="3416470"/>
            <a:chOff x="707573" y="707573"/>
            <a:chExt cx="3416469" cy="3416469"/>
          </a:xfrm>
        </p:grpSpPr>
        <p:sp>
          <p:nvSpPr>
            <p:cNvPr id="13" name="Shape 95"/>
            <p:cNvSpPr/>
            <p:nvPr/>
          </p:nvSpPr>
          <p:spPr>
            <a:xfrm rot="2700000">
              <a:off x="925110" y="925111"/>
              <a:ext cx="2981395" cy="2981394"/>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4" name="Shape 96"/>
            <p:cNvSpPr/>
            <p:nvPr/>
          </p:nvSpPr>
          <p:spPr>
            <a:xfrm rot="2700000">
              <a:off x="707573" y="707573"/>
              <a:ext cx="3416469" cy="341646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5" name="Shape 97"/>
            <p:cNvSpPr/>
            <p:nvPr/>
          </p:nvSpPr>
          <p:spPr>
            <a:xfrm rot="2700000">
              <a:off x="1397089" y="1397088"/>
              <a:ext cx="2037438" cy="203743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6" name="Shape 98"/>
            <p:cNvSpPr/>
            <p:nvPr/>
          </p:nvSpPr>
          <p:spPr>
            <a:xfrm rot="2700000">
              <a:off x="1155604" y="1155604"/>
              <a:ext cx="2520408" cy="2520408"/>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17" name="Group 101"/>
            <p:cNvGrpSpPr/>
            <p:nvPr/>
          </p:nvGrpSpPr>
          <p:grpSpPr>
            <a:xfrm>
              <a:off x="2078810" y="2062747"/>
              <a:ext cx="647956" cy="721099"/>
              <a:chOff x="0" y="14977"/>
              <a:chExt cx="647954" cy="721097"/>
            </a:xfrm>
          </p:grpSpPr>
          <p:sp>
            <p:nvSpPr>
              <p:cNvPr id="18" name="Shape 99"/>
              <p:cNvSpPr/>
              <p:nvPr/>
            </p:nvSpPr>
            <p:spPr>
              <a:xfrm flipV="1">
                <a:off x="336997" y="14977"/>
                <a:ext cx="0" cy="721097"/>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sp>
            <p:nvSpPr>
              <p:cNvPr id="19" name="Shape 100"/>
              <p:cNvSpPr/>
              <p:nvPr/>
            </p:nvSpPr>
            <p:spPr>
              <a:xfrm>
                <a:off x="0" y="368038"/>
                <a:ext cx="647954" cy="0"/>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grpSp>
      </p:grpSp>
      <p:sp>
        <p:nvSpPr>
          <p:cNvPr id="20" name="Rectangle 19"/>
          <p:cNvSpPr/>
          <p:nvPr/>
        </p:nvSpPr>
        <p:spPr>
          <a:xfrm>
            <a:off x="3996883" y="633951"/>
            <a:ext cx="6530440" cy="742832"/>
          </a:xfrm>
          <a:prstGeom prst="rect">
            <a:avLst/>
          </a:prstGeom>
        </p:spPr>
        <p:txBody>
          <a:bodyPr wrap="square">
            <a:spAutoFit/>
          </a:bodyPr>
          <a:lstStyle/>
          <a:p>
            <a:pPr lvl="0">
              <a:lnSpc>
                <a:spcPct val="115000"/>
              </a:lnSpc>
              <a:spcAft>
                <a:spcPts val="1000"/>
              </a:spcAft>
            </a:pPr>
            <a:r>
              <a:rPr lang="en-US" sz="4000" b="1" dirty="0">
                <a:latin typeface="Times New Roman" panose="02020603050405020304" pitchFamily="18" charset="0"/>
                <a:ea typeface="Times New Roman" panose="02020603050405020304" pitchFamily="18" charset="0"/>
              </a:rPr>
              <a:t>4. </a:t>
            </a:r>
            <a:r>
              <a:rPr lang="vi-VN" sz="4000" b="1" dirty="0">
                <a:latin typeface="Times New Roman" panose="02020603050405020304" pitchFamily="18" charset="0"/>
                <a:ea typeface="Times New Roman" panose="02020603050405020304" pitchFamily="18" charset="0"/>
              </a:rPr>
              <a:t>Tất cả các nhân viên</a:t>
            </a:r>
            <a:endParaRPr lang="en-US" sz="3200" dirty="0">
              <a:latin typeface="Arial" panose="020B0604020202020204" pitchFamily="34" charset="0"/>
              <a:ea typeface="Arial" panose="020B0604020202020204" pitchFamily="34" charset="0"/>
            </a:endParaRPr>
          </a:p>
        </p:txBody>
      </p:sp>
      <p:pic>
        <p:nvPicPr>
          <p:cNvPr id="21" name="image14.png"/>
          <p:cNvPicPr/>
          <p:nvPr/>
        </p:nvPicPr>
        <p:blipFill>
          <a:blip r:embed="rId2"/>
          <a:srcRect/>
          <a:stretch>
            <a:fillRect/>
          </a:stretch>
        </p:blipFill>
        <p:spPr>
          <a:xfrm>
            <a:off x="4345501" y="2063262"/>
            <a:ext cx="16668800" cy="11652738"/>
          </a:xfrm>
          <a:prstGeom prst="rect">
            <a:avLst/>
          </a:prstGeom>
          <a:ln/>
        </p:spPr>
      </p:pic>
    </p:spTree>
    <p:extLst>
      <p:ext uri="{BB962C8B-B14F-4D97-AF65-F5344CB8AC3E}">
        <p14:creationId xmlns:p14="http://schemas.microsoft.com/office/powerpoint/2010/main" val="191385059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02"/>
          <p:cNvGrpSpPr/>
          <p:nvPr/>
        </p:nvGrpSpPr>
        <p:grpSpPr>
          <a:xfrm>
            <a:off x="-574588" y="1635453"/>
            <a:ext cx="3416470" cy="3416470"/>
            <a:chOff x="707573" y="707573"/>
            <a:chExt cx="3416469" cy="3416469"/>
          </a:xfrm>
        </p:grpSpPr>
        <p:sp>
          <p:nvSpPr>
            <p:cNvPr id="13" name="Shape 95"/>
            <p:cNvSpPr/>
            <p:nvPr/>
          </p:nvSpPr>
          <p:spPr>
            <a:xfrm rot="2700000">
              <a:off x="925110" y="925111"/>
              <a:ext cx="2981395" cy="2981394"/>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4" name="Shape 96"/>
            <p:cNvSpPr/>
            <p:nvPr/>
          </p:nvSpPr>
          <p:spPr>
            <a:xfrm rot="2700000">
              <a:off x="707573" y="707573"/>
              <a:ext cx="3416469" cy="341646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5" name="Shape 97"/>
            <p:cNvSpPr/>
            <p:nvPr/>
          </p:nvSpPr>
          <p:spPr>
            <a:xfrm rot="2700000">
              <a:off x="1397089" y="1397088"/>
              <a:ext cx="2037438" cy="203743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6" name="Shape 98"/>
            <p:cNvSpPr/>
            <p:nvPr/>
          </p:nvSpPr>
          <p:spPr>
            <a:xfrm rot="2700000">
              <a:off x="1155604" y="1155604"/>
              <a:ext cx="2520408" cy="2520408"/>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17" name="Group 101"/>
            <p:cNvGrpSpPr/>
            <p:nvPr/>
          </p:nvGrpSpPr>
          <p:grpSpPr>
            <a:xfrm>
              <a:off x="2078810" y="2062747"/>
              <a:ext cx="647956" cy="721099"/>
              <a:chOff x="0" y="14977"/>
              <a:chExt cx="647954" cy="721097"/>
            </a:xfrm>
          </p:grpSpPr>
          <p:sp>
            <p:nvSpPr>
              <p:cNvPr id="18" name="Shape 99"/>
              <p:cNvSpPr/>
              <p:nvPr/>
            </p:nvSpPr>
            <p:spPr>
              <a:xfrm flipV="1">
                <a:off x="336997" y="14977"/>
                <a:ext cx="0" cy="721097"/>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sp>
            <p:nvSpPr>
              <p:cNvPr id="19" name="Shape 100"/>
              <p:cNvSpPr/>
              <p:nvPr/>
            </p:nvSpPr>
            <p:spPr>
              <a:xfrm>
                <a:off x="0" y="368038"/>
                <a:ext cx="647954" cy="0"/>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grpSp>
      </p:grpSp>
      <p:sp>
        <p:nvSpPr>
          <p:cNvPr id="20" name="Rectangle 19"/>
          <p:cNvSpPr/>
          <p:nvPr/>
        </p:nvSpPr>
        <p:spPr>
          <a:xfrm>
            <a:off x="5111816" y="1235523"/>
            <a:ext cx="3962944" cy="872868"/>
          </a:xfrm>
          <a:prstGeom prst="rect">
            <a:avLst/>
          </a:prstGeom>
        </p:spPr>
        <p:txBody>
          <a:bodyPr wrap="none">
            <a:spAutoFit/>
          </a:bodyPr>
          <a:lstStyle/>
          <a:p>
            <a:pPr>
              <a:lnSpc>
                <a:spcPct val="115000"/>
              </a:lnSpc>
              <a:spcBef>
                <a:spcPts val="1200"/>
              </a:spcBef>
              <a:spcAft>
                <a:spcPts val="600"/>
              </a:spcAft>
            </a:pPr>
            <a:r>
              <a:rPr lang="en-US" sz="4800" b="1" dirty="0">
                <a:latin typeface="Times New Roman" panose="02020603050405020304" pitchFamily="18" charset="0"/>
                <a:ea typeface="Times New Roman" panose="02020603050405020304" pitchFamily="18" charset="0"/>
              </a:rPr>
              <a:t>II. </a:t>
            </a:r>
            <a:r>
              <a:rPr lang="vi-VN" sz="4800" b="1" dirty="0">
                <a:latin typeface="Times New Roman" panose="02020603050405020304" pitchFamily="18" charset="0"/>
                <a:ea typeface="Times New Roman" panose="02020603050405020304" pitchFamily="18" charset="0"/>
              </a:rPr>
              <a:t>Chấm công</a:t>
            </a:r>
            <a:endParaRPr lang="en-US" sz="5400" b="1" dirty="0">
              <a:latin typeface="Arial" panose="020B0604020202020204" pitchFamily="34" charset="0"/>
            </a:endParaRPr>
          </a:p>
        </p:txBody>
      </p:sp>
      <p:sp>
        <p:nvSpPr>
          <p:cNvPr id="21" name="Rectangle 20"/>
          <p:cNvSpPr/>
          <p:nvPr/>
        </p:nvSpPr>
        <p:spPr>
          <a:xfrm>
            <a:off x="5111816" y="2326731"/>
            <a:ext cx="12192000" cy="1384995"/>
          </a:xfrm>
          <a:prstGeom prst="rect">
            <a:avLst/>
          </a:prstGeom>
        </p:spPr>
        <p:txBody>
          <a:bodyPr>
            <a:spAutoFit/>
          </a:bodyPr>
          <a:lstStyle/>
          <a:p>
            <a:r>
              <a:rPr lang="vi-VN" dirty="0">
                <a:latin typeface="Times New Roman" panose="02020603050405020304" pitchFamily="18" charset="0"/>
                <a:ea typeface="Times New Roman" panose="02020603050405020304" pitchFamily="18" charset="0"/>
              </a:rPr>
              <a:t>Khách sạn sử dụng phương thức chấm công theo giờ làm việc nên sẽ tiến hành chấm công bằng cách tự động, điểm danh khi bắt đầu ca làm và khi kết thúc ca làm việc</a:t>
            </a:r>
            <a:endParaRPr lang="en-US" dirty="0"/>
          </a:p>
        </p:txBody>
      </p:sp>
      <p:sp>
        <p:nvSpPr>
          <p:cNvPr id="22" name="Rectangle 2"/>
          <p:cNvSpPr>
            <a:spLocks noChangeArrowheads="1"/>
          </p:cNvSpPr>
          <p:nvPr/>
        </p:nvSpPr>
        <p:spPr bwMode="auto">
          <a:xfrm>
            <a:off x="5509845" y="3832531"/>
            <a:ext cx="54850637" cy="1446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3600" dirty="0" bmk="">
                <a:solidFill>
                  <a:schemeClr val="tx1"/>
                </a:solidFill>
                <a:latin typeface="Arial" panose="020B0604020202020204" pitchFamily="34" charset="0"/>
                <a:ea typeface="Times New Roman" panose="02020603050405020304" pitchFamily="18" charset="0"/>
                <a:cs typeface="Arial" panose="020B0604020202020204" pitchFamily="34" charset="0"/>
              </a:rPr>
              <a:t>1.</a:t>
            </a:r>
            <a:r>
              <a:rPr kumimoji="0" lang="vi-VN" altLang="zh-CN" sz="1300" i="0" u="none" strike="noStrike" cap="none" normalizeH="0" baseline="0" dirty="0" bmk="">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vi-VN" altLang="zh-CN" sz="3600" i="0" u="none" strike="noStrike" cap="none" normalizeH="0" baseline="0" dirty="0" bmk="">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Đăng nhập</a:t>
            </a:r>
            <a:endParaRPr kumimoji="0" lang="en-US" altLang="zh-CN" sz="4000" i="0" u="none" strike="noStrike" cap="none" normalizeH="0" baseline="0" dirty="0">
              <a:ln>
                <a:noFill/>
              </a:ln>
              <a:solidFill>
                <a:srgbClr val="43434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4800" i="0" u="none" strike="noStrike" cap="none" normalizeH="0" baseline="0" dirty="0">
              <a:ln>
                <a:noFill/>
              </a:ln>
              <a:solidFill>
                <a:schemeClr val="tx1"/>
              </a:solidFill>
              <a:effectLst/>
              <a:latin typeface="Arial" panose="020B0604020202020204" pitchFamily="34" charset="0"/>
            </a:endParaRPr>
          </a:p>
        </p:txBody>
      </p:sp>
      <p:pic>
        <p:nvPicPr>
          <p:cNvPr id="6145" name="image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3193" y="4784376"/>
            <a:ext cx="8807732" cy="840223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3"/>
          <p:cNvSpPr>
            <a:spLocks noChangeArrowheads="1"/>
          </p:cNvSpPr>
          <p:nvPr/>
        </p:nvSpPr>
        <p:spPr bwMode="auto">
          <a:xfrm>
            <a:off x="5600333" y="7860951"/>
            <a:ext cx="54850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4" name="Rectangle 23"/>
          <p:cNvSpPr/>
          <p:nvPr/>
        </p:nvSpPr>
        <p:spPr>
          <a:xfrm>
            <a:off x="15764834" y="3832531"/>
            <a:ext cx="12192000" cy="1443472"/>
          </a:xfrm>
          <a:prstGeom prst="rect">
            <a:avLst/>
          </a:prstGeom>
        </p:spPr>
        <p:txBody>
          <a:bodyPr>
            <a:spAutoFit/>
          </a:bodyPr>
          <a:lstStyle/>
          <a:p>
            <a:pPr>
              <a:lnSpc>
                <a:spcPct val="115000"/>
              </a:lnSpc>
              <a:spcBef>
                <a:spcPts val="1200"/>
              </a:spcBef>
              <a:spcAft>
                <a:spcPts val="600"/>
              </a:spcAft>
            </a:pPr>
            <a:r>
              <a:rPr lang="vi-VN" sz="4000" dirty="0">
                <a:solidFill>
                  <a:srgbClr val="434343"/>
                </a:solidFill>
                <a:latin typeface="Times New Roman" panose="02020603050405020304" pitchFamily="18" charset="0"/>
                <a:ea typeface="Times New Roman" panose="02020603050405020304" pitchFamily="18" charset="0"/>
              </a:rPr>
              <a:t>2.</a:t>
            </a:r>
            <a:r>
              <a:rPr lang="en-US" sz="4000" dirty="0">
                <a:solidFill>
                  <a:srgbClr val="434343"/>
                </a:solidFill>
                <a:latin typeface="Times New Roman" panose="02020603050405020304" pitchFamily="18" charset="0"/>
                <a:ea typeface="Times New Roman" panose="02020603050405020304" pitchFamily="18" charset="0"/>
              </a:rPr>
              <a:t> </a:t>
            </a:r>
            <a:r>
              <a:rPr lang="vi-VN" sz="4000" dirty="0">
                <a:solidFill>
                  <a:srgbClr val="434343"/>
                </a:solidFill>
                <a:latin typeface="Times New Roman" panose="02020603050405020304" pitchFamily="18" charset="0"/>
                <a:ea typeface="Times New Roman" panose="02020603050405020304" pitchFamily="18" charset="0"/>
              </a:rPr>
              <a:t>Đăng xuất</a:t>
            </a:r>
            <a:endParaRPr lang="en-US" sz="4000" dirty="0">
              <a:solidFill>
                <a:srgbClr val="434343"/>
              </a:solidFill>
              <a:latin typeface="Arial" panose="020B0604020202020204" pitchFamily="34" charset="0"/>
            </a:endParaRPr>
          </a:p>
          <a:p>
            <a:pPr indent="457200">
              <a:lnSpc>
                <a:spcPct val="115000"/>
              </a:lnSpc>
              <a:spcAft>
                <a:spcPts val="1000"/>
              </a:spcAft>
            </a:pPr>
            <a:endParaRPr lang="en-US" sz="3200" dirty="0">
              <a:latin typeface="Arial" panose="020B0604020202020204" pitchFamily="34" charset="0"/>
              <a:ea typeface="Arial" panose="020B0604020202020204" pitchFamily="34" charset="0"/>
            </a:endParaRPr>
          </a:p>
        </p:txBody>
      </p:sp>
      <p:pic>
        <p:nvPicPr>
          <p:cNvPr id="26" name="image17.png"/>
          <p:cNvPicPr/>
          <p:nvPr/>
        </p:nvPicPr>
        <p:blipFill>
          <a:blip r:embed="rId3"/>
          <a:srcRect/>
          <a:stretch>
            <a:fillRect/>
          </a:stretch>
        </p:blipFill>
        <p:spPr>
          <a:xfrm>
            <a:off x="12092239" y="4784376"/>
            <a:ext cx="9183675" cy="8402235"/>
          </a:xfrm>
          <a:prstGeom prst="rect">
            <a:avLst/>
          </a:prstGeom>
          <a:ln/>
        </p:spPr>
      </p:pic>
    </p:spTree>
    <p:extLst>
      <p:ext uri="{BB962C8B-B14F-4D97-AF65-F5344CB8AC3E}">
        <p14:creationId xmlns:p14="http://schemas.microsoft.com/office/powerpoint/2010/main" val="295406137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grpSp>
        <p:nvGrpSpPr>
          <p:cNvPr id="236" name="Group 236"/>
          <p:cNvGrpSpPr/>
          <p:nvPr/>
        </p:nvGrpSpPr>
        <p:grpSpPr>
          <a:xfrm>
            <a:off x="848920" y="2823001"/>
            <a:ext cx="21172742" cy="2019247"/>
            <a:chOff x="-99942" y="-267366"/>
            <a:chExt cx="8920533" cy="2019246"/>
          </a:xfrm>
        </p:grpSpPr>
        <p:sp>
          <p:nvSpPr>
            <p:cNvPr id="231" name="Shape 231"/>
            <p:cNvSpPr/>
            <p:nvPr/>
          </p:nvSpPr>
          <p:spPr>
            <a:xfrm>
              <a:off x="1219738" y="-267366"/>
              <a:ext cx="7600853" cy="201924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Autofit/>
            </a:bodyPr>
            <a:lstStyle>
              <a:lvl1pPr defTabSz="808990">
                <a:lnSpc>
                  <a:spcPct val="90000"/>
                </a:lnSpc>
                <a:defRPr sz="4900" b="1">
                  <a:solidFill>
                    <a:srgbClr val="282828"/>
                  </a:solidFill>
                </a:defRPr>
              </a:lvl1pPr>
            </a:lstStyle>
            <a:p>
              <a:r>
                <a:rPr lang="en-US" sz="7200" dirty="0" err="1">
                  <a:latin typeface="Times New Roman" panose="02020603050405020304" pitchFamily="18" charset="0"/>
                  <a:cs typeface="Times New Roman" panose="02020603050405020304" pitchFamily="18" charset="0"/>
                </a:rPr>
                <a:t>Giới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thiệu</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khách</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sạn</a:t>
              </a:r>
              <a:r>
                <a:rPr lang="en-US" sz="7200" dirty="0">
                  <a:latin typeface="Times New Roman" panose="02020603050405020304" pitchFamily="18" charset="0"/>
                  <a:cs typeface="Times New Roman" panose="02020603050405020304" pitchFamily="18" charset="0"/>
                </a:rPr>
                <a:t> Trang </a:t>
              </a:r>
              <a:r>
                <a:rPr lang="en-US" sz="7200" dirty="0" err="1">
                  <a:latin typeface="Times New Roman" panose="02020603050405020304" pitchFamily="18" charset="0"/>
                  <a:cs typeface="Times New Roman" panose="02020603050405020304" pitchFamily="18" charset="0"/>
                </a:rPr>
                <a:t>Ngân</a:t>
              </a:r>
              <a:r>
                <a:rPr lang="en-US" sz="7200" dirty="0">
                  <a:latin typeface="Times New Roman" panose="02020603050405020304" pitchFamily="18" charset="0"/>
                  <a:cs typeface="Times New Roman" panose="02020603050405020304" pitchFamily="18" charset="0"/>
                </a:rPr>
                <a:t> </a:t>
              </a:r>
            </a:p>
            <a:p>
              <a:r>
                <a:rPr lang="en-US" sz="7200" dirty="0" err="1">
                  <a:latin typeface="Times New Roman" panose="02020603050405020304" pitchFamily="18" charset="0"/>
                  <a:cs typeface="Times New Roman" panose="02020603050405020304" pitchFamily="18" charset="0"/>
                </a:rPr>
                <a:t>và</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phần</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mềm</a:t>
              </a:r>
              <a:r>
                <a:rPr lang="en-US" sz="7200" dirty="0">
                  <a:latin typeface="Times New Roman" panose="02020603050405020304" pitchFamily="18" charset="0"/>
                  <a:cs typeface="Times New Roman" panose="02020603050405020304" pitchFamily="18" charset="0"/>
                </a:rPr>
                <a:t> Odoo </a:t>
              </a:r>
              <a:r>
                <a:rPr lang="en-US" sz="7200" dirty="0" err="1">
                  <a:latin typeface="Times New Roman" panose="02020603050405020304" pitchFamily="18" charset="0"/>
                  <a:cs typeface="Times New Roman" panose="02020603050405020304" pitchFamily="18" charset="0"/>
                </a:rPr>
                <a:t>ERPonline</a:t>
              </a:r>
              <a:r>
                <a:rPr lang="en-US" sz="7200" dirty="0">
                  <a:latin typeface="Times New Roman" panose="02020603050405020304" pitchFamily="18" charset="0"/>
                  <a:cs typeface="Times New Roman" panose="02020603050405020304" pitchFamily="18" charset="0"/>
                </a:rPr>
                <a:t> </a:t>
              </a:r>
              <a:endParaRPr sz="7200" dirty="0">
                <a:latin typeface="Times New Roman" panose="02020603050405020304" pitchFamily="18" charset="0"/>
                <a:cs typeface="Times New Roman" panose="02020603050405020304" pitchFamily="18" charset="0"/>
              </a:endParaRPr>
            </a:p>
          </p:txBody>
        </p:sp>
        <p:grpSp>
          <p:nvGrpSpPr>
            <p:cNvPr id="234" name="Group 234"/>
            <p:cNvGrpSpPr/>
            <p:nvPr/>
          </p:nvGrpSpPr>
          <p:grpSpPr>
            <a:xfrm>
              <a:off x="-99942" y="37220"/>
              <a:ext cx="1069062" cy="1410075"/>
              <a:chOff x="-99942" y="0"/>
              <a:chExt cx="1069061" cy="1410073"/>
            </a:xfrm>
          </p:grpSpPr>
          <p:sp>
            <p:nvSpPr>
              <p:cNvPr id="232" name="Shape 232"/>
              <p:cNvSpPr/>
              <p:nvPr/>
            </p:nvSpPr>
            <p:spPr>
              <a:xfrm>
                <a:off x="0" y="0"/>
                <a:ext cx="869179" cy="1410073"/>
              </a:xfrm>
              <a:prstGeom prst="rect">
                <a:avLst/>
              </a:prstGeom>
              <a:solidFill>
                <a:srgbClr val="092339"/>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33" name="Shape 233"/>
              <p:cNvSpPr/>
              <p:nvPr/>
            </p:nvSpPr>
            <p:spPr>
              <a:xfrm>
                <a:off x="-99942" y="225997"/>
                <a:ext cx="1069061" cy="83128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lvl1pPr algn="ctr">
                  <a:lnSpc>
                    <a:spcPct val="90000"/>
                  </a:lnSpc>
                  <a:defRPr sz="5000" b="1">
                    <a:solidFill>
                      <a:srgbClr val="FFFFFF"/>
                    </a:solidFill>
                  </a:defRPr>
                </a:lvl1pPr>
              </a:lstStyle>
              <a:p>
                <a:r>
                  <a:rPr lang="en-US" dirty="0"/>
                  <a:t>A</a:t>
                </a:r>
                <a:endParaRPr dirty="0"/>
              </a:p>
            </p:txBody>
          </p:sp>
        </p:grpSp>
      </p:grpSp>
      <p:grpSp>
        <p:nvGrpSpPr>
          <p:cNvPr id="242" name="Group 242"/>
          <p:cNvGrpSpPr/>
          <p:nvPr/>
        </p:nvGrpSpPr>
        <p:grpSpPr>
          <a:xfrm>
            <a:off x="848920" y="6075253"/>
            <a:ext cx="15602205" cy="1565494"/>
            <a:chOff x="-99421" y="37221"/>
            <a:chExt cx="5646121" cy="565064"/>
          </a:xfrm>
        </p:grpSpPr>
        <p:sp>
          <p:nvSpPr>
            <p:cNvPr id="237" name="Shape 237"/>
            <p:cNvSpPr/>
            <p:nvPr/>
          </p:nvSpPr>
          <p:spPr>
            <a:xfrm>
              <a:off x="982818" y="151125"/>
              <a:ext cx="4563882" cy="366267"/>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lnSpcReduction="10000"/>
            </a:bodyPr>
            <a:lstStyle>
              <a:lvl1pPr defTabSz="808990">
                <a:lnSpc>
                  <a:spcPct val="90000"/>
                </a:lnSpc>
                <a:defRPr sz="4900" b="1">
                  <a:solidFill>
                    <a:srgbClr val="282828"/>
                  </a:solidFill>
                </a:defRPr>
              </a:lvl1pPr>
            </a:lstStyle>
            <a:p>
              <a:r>
                <a:rPr lang="en-US" sz="7200" dirty="0" err="1">
                  <a:latin typeface="Times New Roman" panose="02020603050405020304" pitchFamily="18" charset="0"/>
                  <a:cs typeface="Times New Roman" panose="02020603050405020304" pitchFamily="18" charset="0"/>
                </a:rPr>
                <a:t>Báo</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cáo</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dự</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án</a:t>
              </a:r>
              <a:endParaRPr sz="7200" dirty="0">
                <a:latin typeface="Times New Roman" panose="02020603050405020304" pitchFamily="18" charset="0"/>
                <a:cs typeface="Times New Roman" panose="02020603050405020304" pitchFamily="18" charset="0"/>
              </a:endParaRPr>
            </a:p>
          </p:txBody>
        </p:sp>
        <p:grpSp>
          <p:nvGrpSpPr>
            <p:cNvPr id="240" name="Group 240"/>
            <p:cNvGrpSpPr/>
            <p:nvPr/>
          </p:nvGrpSpPr>
          <p:grpSpPr>
            <a:xfrm>
              <a:off x="-99421" y="37221"/>
              <a:ext cx="891529" cy="565064"/>
              <a:chOff x="-99421" y="1"/>
              <a:chExt cx="891528" cy="565063"/>
            </a:xfrm>
          </p:grpSpPr>
          <p:sp>
            <p:nvSpPr>
              <p:cNvPr id="238" name="Shape 238"/>
              <p:cNvSpPr/>
              <p:nvPr/>
            </p:nvSpPr>
            <p:spPr>
              <a:xfrm>
                <a:off x="0" y="1"/>
                <a:ext cx="776785" cy="565063"/>
              </a:xfrm>
              <a:prstGeom prst="rect">
                <a:avLst/>
              </a:prstGeom>
              <a:solidFill>
                <a:srgbClr val="B0D147"/>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39" name="Shape 239"/>
              <p:cNvSpPr/>
              <p:nvPr/>
            </p:nvSpPr>
            <p:spPr>
              <a:xfrm>
                <a:off x="-99421" y="113905"/>
                <a:ext cx="891528" cy="45115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lvl1pPr algn="ctr">
                  <a:lnSpc>
                    <a:spcPct val="90000"/>
                  </a:lnSpc>
                  <a:defRPr sz="5000" b="1">
                    <a:solidFill>
                      <a:srgbClr val="FFFFFF"/>
                    </a:solidFill>
                  </a:defRPr>
                </a:lvl1pPr>
              </a:lstStyle>
              <a:p>
                <a:r>
                  <a:rPr lang="en-US" dirty="0"/>
                  <a:t>B</a:t>
                </a:r>
                <a:endParaRPr dirty="0"/>
              </a:p>
            </p:txBody>
          </p:sp>
        </p:grpSp>
      </p:grpSp>
      <p:grpSp>
        <p:nvGrpSpPr>
          <p:cNvPr id="266" name="Group 266"/>
          <p:cNvGrpSpPr/>
          <p:nvPr/>
        </p:nvGrpSpPr>
        <p:grpSpPr>
          <a:xfrm>
            <a:off x="752519" y="9583469"/>
            <a:ext cx="22490716" cy="1566415"/>
            <a:chOff x="-167451" y="37219"/>
            <a:chExt cx="8620396" cy="1566414"/>
          </a:xfrm>
        </p:grpSpPr>
        <p:sp>
          <p:nvSpPr>
            <p:cNvPr id="261" name="Shape 261"/>
            <p:cNvSpPr/>
            <p:nvPr/>
          </p:nvSpPr>
          <p:spPr>
            <a:xfrm>
              <a:off x="1073877" y="37220"/>
              <a:ext cx="7379068" cy="8312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Autofit/>
            </a:bodyPr>
            <a:lstStyle>
              <a:lvl1pPr defTabSz="808990">
                <a:lnSpc>
                  <a:spcPct val="90000"/>
                </a:lnSpc>
                <a:defRPr sz="4900" b="1">
                  <a:solidFill>
                    <a:srgbClr val="282828"/>
                  </a:solidFill>
                </a:defRPr>
              </a:lvl1pPr>
            </a:lstStyle>
            <a:p>
              <a:r>
                <a:rPr lang="en-US" sz="7200" dirty="0">
                  <a:latin typeface="Times New Roman" panose="02020603050405020304" pitchFamily="18" charset="0"/>
                  <a:cs typeface="Times New Roman" panose="02020603050405020304" pitchFamily="18" charset="0"/>
                </a:rPr>
                <a:t>Demo </a:t>
              </a:r>
              <a:r>
                <a:rPr lang="en-US" sz="7200" dirty="0" err="1">
                  <a:latin typeface="Times New Roman" panose="02020603050405020304" pitchFamily="18" charset="0"/>
                  <a:cs typeface="Times New Roman" panose="02020603050405020304" pitchFamily="18" charset="0"/>
                </a:rPr>
                <a:t>triển</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khai</a:t>
              </a:r>
              <a:r>
                <a:rPr lang="en-US" sz="7200" dirty="0">
                  <a:latin typeface="Times New Roman" panose="02020603050405020304" pitchFamily="18" charset="0"/>
                  <a:cs typeface="Times New Roman" panose="02020603050405020304" pitchFamily="18" charset="0"/>
                </a:rPr>
                <a:t> ERP </a:t>
              </a:r>
              <a:r>
                <a:rPr lang="en-US" sz="7200" dirty="0" err="1">
                  <a:latin typeface="Times New Roman" panose="02020603050405020304" pitchFamily="18" charset="0"/>
                  <a:cs typeface="Times New Roman" panose="02020603050405020304" pitchFamily="18" charset="0"/>
                </a:rPr>
                <a:t>cho</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khách</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sạn</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Trang</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Ngân</a:t>
              </a:r>
              <a:endParaRPr sz="7200" dirty="0">
                <a:latin typeface="Times New Roman" panose="02020603050405020304" pitchFamily="18" charset="0"/>
                <a:cs typeface="Times New Roman" panose="02020603050405020304" pitchFamily="18" charset="0"/>
              </a:endParaRPr>
            </a:p>
          </p:txBody>
        </p:sp>
        <p:grpSp>
          <p:nvGrpSpPr>
            <p:cNvPr id="264" name="Group 264"/>
            <p:cNvGrpSpPr/>
            <p:nvPr/>
          </p:nvGrpSpPr>
          <p:grpSpPr>
            <a:xfrm>
              <a:off x="-167451" y="37219"/>
              <a:ext cx="1069062" cy="1566414"/>
              <a:chOff x="-167451" y="-1"/>
              <a:chExt cx="1069061" cy="1566412"/>
            </a:xfrm>
          </p:grpSpPr>
          <p:sp>
            <p:nvSpPr>
              <p:cNvPr id="262" name="Shape 262"/>
              <p:cNvSpPr/>
              <p:nvPr/>
            </p:nvSpPr>
            <p:spPr>
              <a:xfrm>
                <a:off x="-1" y="-1"/>
                <a:ext cx="749928" cy="1566412"/>
              </a:xfrm>
              <a:prstGeom prst="rect">
                <a:avLst/>
              </a:prstGeom>
              <a:solidFill>
                <a:srgbClr val="287488"/>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63" name="Shape 263"/>
              <p:cNvSpPr/>
              <p:nvPr/>
            </p:nvSpPr>
            <p:spPr>
              <a:xfrm>
                <a:off x="-167451" y="340301"/>
                <a:ext cx="1069061" cy="79130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lvl1pPr algn="ctr">
                  <a:lnSpc>
                    <a:spcPct val="90000"/>
                  </a:lnSpc>
                  <a:defRPr sz="5000" b="1">
                    <a:solidFill>
                      <a:srgbClr val="FFFFFF"/>
                    </a:solidFill>
                  </a:defRPr>
                </a:lvl1pPr>
              </a:lstStyle>
              <a:p>
                <a:r>
                  <a:rPr lang="en-US" dirty="0"/>
                  <a:t>C</a:t>
                </a:r>
                <a:endParaRPr dirty="0"/>
              </a:p>
            </p:txBody>
          </p:sp>
        </p:grpSp>
      </p:grpSp>
      <p:sp>
        <p:nvSpPr>
          <p:cNvPr id="2" name="TextBox 1"/>
          <p:cNvSpPr txBox="1"/>
          <p:nvPr/>
        </p:nvSpPr>
        <p:spPr>
          <a:xfrm>
            <a:off x="2232627" y="405057"/>
            <a:ext cx="7853482" cy="118494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7200" dirty="0" err="1"/>
              <a:t>Nội</a:t>
            </a:r>
            <a:r>
              <a:rPr lang="en-US" sz="7200" dirty="0"/>
              <a:t> Dung </a:t>
            </a:r>
            <a:r>
              <a:rPr lang="en-US" sz="7200" dirty="0" err="1"/>
              <a:t>Báo</a:t>
            </a:r>
            <a:r>
              <a:rPr lang="en-US" sz="7200" dirty="0"/>
              <a:t> </a:t>
            </a:r>
            <a:r>
              <a:rPr lang="en-US" sz="7200" dirty="0" err="1"/>
              <a:t>Cáo</a:t>
            </a:r>
            <a:r>
              <a:rPr lang="en-US" sz="7200" dirty="0"/>
              <a:t>: </a:t>
            </a:r>
            <a:endParaRPr kumimoji="0" lang="en-US" sz="7200" b="0" i="0" u="none" strike="noStrike" cap="none" spc="0" normalizeH="0" baseline="0" dirty="0">
              <a:ln>
                <a:noFill/>
              </a:ln>
              <a:solidFill>
                <a:srgbClr val="595B5B"/>
              </a:solidFill>
              <a:effectLst/>
              <a:uFillTx/>
              <a:latin typeface="Crimson Text"/>
              <a:ea typeface="Crimson Text"/>
              <a:cs typeface="Crimson Text"/>
              <a:sym typeface="Crimson Text"/>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02"/>
          <p:cNvGrpSpPr/>
          <p:nvPr/>
        </p:nvGrpSpPr>
        <p:grpSpPr>
          <a:xfrm>
            <a:off x="-574588" y="1635453"/>
            <a:ext cx="3416470" cy="3416470"/>
            <a:chOff x="707573" y="707573"/>
            <a:chExt cx="3416469" cy="3416469"/>
          </a:xfrm>
        </p:grpSpPr>
        <p:sp>
          <p:nvSpPr>
            <p:cNvPr id="13" name="Shape 95"/>
            <p:cNvSpPr/>
            <p:nvPr/>
          </p:nvSpPr>
          <p:spPr>
            <a:xfrm rot="2700000">
              <a:off x="925110" y="925111"/>
              <a:ext cx="2981395" cy="2981394"/>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4" name="Shape 96"/>
            <p:cNvSpPr/>
            <p:nvPr/>
          </p:nvSpPr>
          <p:spPr>
            <a:xfrm rot="2700000">
              <a:off x="707573" y="707573"/>
              <a:ext cx="3416469" cy="341646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5" name="Shape 97"/>
            <p:cNvSpPr/>
            <p:nvPr/>
          </p:nvSpPr>
          <p:spPr>
            <a:xfrm rot="2700000">
              <a:off x="1397089" y="1397088"/>
              <a:ext cx="2037438" cy="203743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6" name="Shape 98"/>
            <p:cNvSpPr/>
            <p:nvPr/>
          </p:nvSpPr>
          <p:spPr>
            <a:xfrm rot="2700000">
              <a:off x="1155604" y="1155604"/>
              <a:ext cx="2520408" cy="2520408"/>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17" name="Group 101"/>
            <p:cNvGrpSpPr/>
            <p:nvPr/>
          </p:nvGrpSpPr>
          <p:grpSpPr>
            <a:xfrm>
              <a:off x="2078810" y="2062747"/>
              <a:ext cx="647956" cy="721099"/>
              <a:chOff x="0" y="14977"/>
              <a:chExt cx="647954" cy="721097"/>
            </a:xfrm>
          </p:grpSpPr>
          <p:sp>
            <p:nvSpPr>
              <p:cNvPr id="18" name="Shape 99"/>
              <p:cNvSpPr/>
              <p:nvPr/>
            </p:nvSpPr>
            <p:spPr>
              <a:xfrm flipV="1">
                <a:off x="336997" y="14977"/>
                <a:ext cx="0" cy="721097"/>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sp>
            <p:nvSpPr>
              <p:cNvPr id="19" name="Shape 100"/>
              <p:cNvSpPr/>
              <p:nvPr/>
            </p:nvSpPr>
            <p:spPr>
              <a:xfrm>
                <a:off x="0" y="368038"/>
                <a:ext cx="647954" cy="0"/>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grpSp>
      </p:grpSp>
      <p:sp>
        <p:nvSpPr>
          <p:cNvPr id="20" name="Rectangle 2"/>
          <p:cNvSpPr>
            <a:spLocks noChangeArrowheads="1"/>
          </p:cNvSpPr>
          <p:nvPr/>
        </p:nvSpPr>
        <p:spPr bwMode="auto">
          <a:xfrm>
            <a:off x="3241812" y="173791"/>
            <a:ext cx="21656570" cy="1815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zh-CN" sz="2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a:t>
            </a:r>
            <a:r>
              <a:rPr kumimoji="0" lang="vi-VN" altLang="zh-CN" sz="2400" b="1" i="0" u="none" strike="noStrike" cap="none" normalizeH="0" baseline="0" dirty="0" bmk="">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II. Tính lương</a:t>
            </a:r>
            <a:endParaRPr kumimoji="0" lang="en-US" altLang="zh-CN" sz="3200" b="0" i="0" u="none" strike="noStrike" cap="none" normalizeH="0" baseline="0" dirty="0" bmk="">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zh-CN" sz="2400" b="1" i="0" u="none" strike="noStrike" cap="none" normalizeH="0" baseline="0" dirty="0" bmk="">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 Tiền lương</a:t>
            </a:r>
            <a:endParaRPr kumimoji="0" lang="en-US" altLang="zh-CN" b="0" i="0" u="none" strike="noStrike" cap="none" normalizeH="0" baseline="0" dirty="0">
              <a:ln>
                <a:noFill/>
              </a:ln>
              <a:solidFill>
                <a:srgbClr val="43434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zh-CN" sz="2400" b="0" i="0" u="none" strike="noStrike" cap="none" normalizeH="0" baseline="0" dirty="0">
                <a:ln>
                  <a:noFill/>
                </a:ln>
                <a:solidFill>
                  <a:schemeClr val="tx1"/>
                </a:solidFill>
                <a:effectLst/>
                <a:ea typeface="Times New Roman" panose="02020603050405020304" pitchFamily="18" charset="0"/>
              </a:rPr>
              <a:t>Sau khi n</a:t>
            </a:r>
            <a:r>
              <a:rPr lang="en-US" altLang="zh-CN" sz="2400" dirty="0" err="1">
                <a:ea typeface="Times New Roman" panose="02020603050405020304" pitchFamily="18" charset="0"/>
              </a:rPr>
              <a:t>hâ</a:t>
            </a:r>
            <a:r>
              <a:rPr kumimoji="0" lang="vi-VN" altLang="zh-CN" sz="2400" b="0" i="0" u="none" strike="noStrike" cap="none" normalizeH="0" baseline="0" dirty="0">
                <a:ln>
                  <a:noFill/>
                </a:ln>
                <a:solidFill>
                  <a:schemeClr val="tx1"/>
                </a:solidFill>
                <a:effectLst/>
                <a:ea typeface="Times New Roman" panose="02020603050405020304" pitchFamily="18" charset="0"/>
              </a:rPr>
              <a:t>n viên làm sẽ có tổng số giờ làm trong tháng từ bảng chấm công và từ đó quy ra số tiền cụ thể (cộng với lương thưởng,nghỉ lễ và làm tăng ca) :</a:t>
            </a:r>
            <a:endParaRPr kumimoji="0" lang="en-US" altLang="zh-CN"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Arial" panose="020B0604020202020204" pitchFamily="34" charset="0"/>
            </a:endParaRPr>
          </a:p>
        </p:txBody>
      </p:sp>
      <p:pic>
        <p:nvPicPr>
          <p:cNvPr id="9217" name="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3146" y="1615616"/>
            <a:ext cx="13341478" cy="9572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70941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11.png"/>
          <p:cNvPicPr/>
          <p:nvPr/>
        </p:nvPicPr>
        <p:blipFill>
          <a:blip r:embed="rId2"/>
          <a:srcRect/>
          <a:stretch>
            <a:fillRect/>
          </a:stretch>
        </p:blipFill>
        <p:spPr>
          <a:xfrm>
            <a:off x="4015022" y="2767134"/>
            <a:ext cx="16857785" cy="10128250"/>
          </a:xfrm>
          <a:prstGeom prst="rect">
            <a:avLst/>
          </a:prstGeom>
          <a:ln/>
        </p:spPr>
      </p:pic>
      <p:grpSp>
        <p:nvGrpSpPr>
          <p:cNvPr id="13" name="Group 102"/>
          <p:cNvGrpSpPr/>
          <p:nvPr/>
        </p:nvGrpSpPr>
        <p:grpSpPr>
          <a:xfrm>
            <a:off x="-574588" y="1635453"/>
            <a:ext cx="3416470" cy="3416470"/>
            <a:chOff x="707573" y="707573"/>
            <a:chExt cx="3416469" cy="3416469"/>
          </a:xfrm>
        </p:grpSpPr>
        <p:sp>
          <p:nvSpPr>
            <p:cNvPr id="14" name="Shape 95"/>
            <p:cNvSpPr/>
            <p:nvPr/>
          </p:nvSpPr>
          <p:spPr>
            <a:xfrm rot="2700000">
              <a:off x="925110" y="925111"/>
              <a:ext cx="2981395" cy="2981394"/>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5" name="Shape 96"/>
            <p:cNvSpPr/>
            <p:nvPr/>
          </p:nvSpPr>
          <p:spPr>
            <a:xfrm rot="2700000">
              <a:off x="707573" y="707573"/>
              <a:ext cx="3416469" cy="341646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6" name="Shape 97"/>
            <p:cNvSpPr/>
            <p:nvPr/>
          </p:nvSpPr>
          <p:spPr>
            <a:xfrm rot="2700000">
              <a:off x="1397089" y="1397088"/>
              <a:ext cx="2037438" cy="203743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7" name="Shape 98"/>
            <p:cNvSpPr/>
            <p:nvPr/>
          </p:nvSpPr>
          <p:spPr>
            <a:xfrm rot="2700000">
              <a:off x="1155604" y="1155604"/>
              <a:ext cx="2520408" cy="2520408"/>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18" name="Group 101"/>
            <p:cNvGrpSpPr/>
            <p:nvPr/>
          </p:nvGrpSpPr>
          <p:grpSpPr>
            <a:xfrm>
              <a:off x="2078810" y="2062747"/>
              <a:ext cx="647956" cy="721099"/>
              <a:chOff x="0" y="14977"/>
              <a:chExt cx="647954" cy="721097"/>
            </a:xfrm>
          </p:grpSpPr>
          <p:sp>
            <p:nvSpPr>
              <p:cNvPr id="19" name="Shape 99"/>
              <p:cNvSpPr/>
              <p:nvPr/>
            </p:nvSpPr>
            <p:spPr>
              <a:xfrm flipV="1">
                <a:off x="336997" y="14977"/>
                <a:ext cx="0" cy="721097"/>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sp>
            <p:nvSpPr>
              <p:cNvPr id="20" name="Shape 100"/>
              <p:cNvSpPr/>
              <p:nvPr/>
            </p:nvSpPr>
            <p:spPr>
              <a:xfrm>
                <a:off x="0" y="368038"/>
                <a:ext cx="647954" cy="0"/>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grpSp>
      </p:grpSp>
      <p:sp>
        <p:nvSpPr>
          <p:cNvPr id="21" name="Rectangle 20"/>
          <p:cNvSpPr/>
          <p:nvPr/>
        </p:nvSpPr>
        <p:spPr>
          <a:xfrm>
            <a:off x="4015022" y="927878"/>
            <a:ext cx="12192000" cy="1815882"/>
          </a:xfrm>
          <a:prstGeom prst="rect">
            <a:avLst/>
          </a:prstGeom>
        </p:spPr>
        <p:txBody>
          <a:bodyPr>
            <a:spAutoFit/>
          </a:bodyPr>
          <a:lstStyle/>
          <a:p>
            <a:pPr lvl="0" defTabSz="914400" eaLnBrk="0" fontAlgn="base">
              <a:spcBef>
                <a:spcPct val="0"/>
              </a:spcBef>
              <a:spcAft>
                <a:spcPct val="0"/>
              </a:spcAft>
            </a:pPr>
            <a:r>
              <a:rPr lang="vi-VN" altLang="zh-CN" dirty="0">
                <a:solidFill>
                  <a:schemeClr val="tx1"/>
                </a:solidFill>
                <a:latin typeface="Arial" panose="020B0604020202020204" pitchFamily="34" charset="0"/>
                <a:ea typeface="Times New Roman" panose="02020603050405020304" pitchFamily="18" charset="0"/>
              </a:rPr>
              <a:t>Đây là các khoản khác của bảng lương như</a:t>
            </a:r>
            <a:endParaRPr lang="en-US" altLang="zh-CN" sz="4400" dirty="0">
              <a:solidFill>
                <a:schemeClr val="tx1"/>
              </a:solidFill>
              <a:latin typeface="Arial" panose="020B0604020202020204" pitchFamily="34" charset="0"/>
            </a:endParaRPr>
          </a:p>
          <a:p>
            <a:pPr lvl="0" defTabSz="914400" eaLnBrk="0" fontAlgn="base">
              <a:spcBef>
                <a:spcPct val="0"/>
              </a:spcBef>
              <a:spcAft>
                <a:spcPct val="0"/>
              </a:spcAft>
              <a:buFontTx/>
              <a:buChar char="•"/>
            </a:pPr>
            <a:r>
              <a:rPr lang="vi-VN" altLang="zh-CN" dirty="0">
                <a:solidFill>
                  <a:schemeClr val="tx1"/>
                </a:solidFill>
                <a:latin typeface="Arial" panose="020B0604020202020204" pitchFamily="34" charset="0"/>
                <a:ea typeface="Times New Roman" panose="02020603050405020304" pitchFamily="18" charset="0"/>
              </a:rPr>
              <a:t>Làm thêm giờ</a:t>
            </a:r>
            <a:endParaRPr lang="en-US" altLang="zh-CN" sz="4400" dirty="0">
              <a:solidFill>
                <a:schemeClr val="tx1"/>
              </a:solidFill>
              <a:latin typeface="Arial" panose="020B0604020202020204" pitchFamily="34" charset="0"/>
            </a:endParaRPr>
          </a:p>
          <a:p>
            <a:pPr lvl="0" defTabSz="914400" eaLnBrk="0" fontAlgn="base">
              <a:spcBef>
                <a:spcPct val="0"/>
              </a:spcBef>
              <a:spcAft>
                <a:spcPct val="0"/>
              </a:spcAft>
              <a:buFontTx/>
              <a:buChar char="•"/>
            </a:pPr>
            <a:r>
              <a:rPr lang="vi-VN" altLang="zh-CN" dirty="0">
                <a:solidFill>
                  <a:schemeClr val="tx1"/>
                </a:solidFill>
                <a:latin typeface="Arial" panose="020B0604020202020204" pitchFamily="34" charset="0"/>
                <a:ea typeface="Times New Roman" panose="02020603050405020304" pitchFamily="18" charset="0"/>
              </a:rPr>
              <a:t>Phụ cấp</a:t>
            </a:r>
            <a:endParaRPr lang="en-US" altLang="zh-CN" sz="4400" dirty="0">
              <a:solidFill>
                <a:schemeClr val="tx1"/>
              </a:solidFill>
              <a:latin typeface="Arial" panose="020B0604020202020204" pitchFamily="34" charset="0"/>
            </a:endParaRPr>
          </a:p>
          <a:p>
            <a:pPr lvl="0" defTabSz="914400" eaLnBrk="0" fontAlgn="base">
              <a:spcBef>
                <a:spcPct val="0"/>
              </a:spcBef>
              <a:spcAft>
                <a:spcPct val="0"/>
              </a:spcAft>
              <a:buFontTx/>
              <a:buChar char="•"/>
            </a:pPr>
            <a:r>
              <a:rPr lang="vi-VN" altLang="zh-CN" dirty="0">
                <a:solidFill>
                  <a:schemeClr val="tx1"/>
                </a:solidFill>
                <a:latin typeface="Arial" panose="020B0604020202020204" pitchFamily="34" charset="0"/>
                <a:ea typeface="Times New Roman" panose="02020603050405020304" pitchFamily="18" charset="0"/>
              </a:rPr>
              <a:t>Thưởng</a:t>
            </a:r>
            <a:endParaRPr lang="vi-VN" altLang="zh-CN" sz="4000" dirty="0">
              <a:solidFill>
                <a:schemeClr val="tx1"/>
              </a:solidFill>
              <a:latin typeface="Arial" panose="020B0604020202020204" pitchFamily="34" charset="0"/>
            </a:endParaRPr>
          </a:p>
        </p:txBody>
      </p:sp>
    </p:spTree>
    <p:extLst>
      <p:ext uri="{BB962C8B-B14F-4D97-AF65-F5344CB8AC3E}">
        <p14:creationId xmlns:p14="http://schemas.microsoft.com/office/powerpoint/2010/main" val="226783252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ChangeArrowheads="1"/>
          </p:cNvSpPr>
          <p:nvPr/>
        </p:nvSpPr>
        <p:spPr bwMode="auto">
          <a:xfrm>
            <a:off x="2441486" y="450714"/>
            <a:ext cx="21332914" cy="2062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zh-CN"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r>
              <a:rPr kumimoji="0" lang="vi-VN" altLang="zh-CN" b="1" i="0" u="none" strike="noStrike" cap="none" normalizeH="0" baseline="0" dirty="0" bmk="">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Phiếu lương</a:t>
            </a:r>
            <a:endParaRPr kumimoji="0" lang="en-US" altLang="zh-CN" sz="3200" b="0" i="0" u="none" strike="noStrike" cap="none" normalizeH="0" baseline="0" dirty="0">
              <a:ln>
                <a:noFill/>
              </a:ln>
              <a:solidFill>
                <a:srgbClr val="43434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zh-CN" b="0" i="0" u="none" strike="noStrike" cap="none" normalizeH="0" baseline="0" dirty="0">
                <a:ln>
                  <a:noFill/>
                </a:ln>
                <a:solidFill>
                  <a:schemeClr val="tx1"/>
                </a:solidFill>
                <a:effectLst/>
                <a:ea typeface="Times New Roman" panose="02020603050405020304" pitchFamily="18" charset="0"/>
              </a:rPr>
              <a:t>Tới đầu tháng quản lý sẽ in phiếu lương của nhân viên tới phòng kế toán và tài chính để lấy tiền ,sau đó đưa cho nhân viên tiền và phiếu lương:</a:t>
            </a:r>
            <a:endParaRPr kumimoji="0" lang="en-US" altLang="zh-CN"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4000" b="0" i="0" u="none" strike="noStrike" cap="none" normalizeH="0" baseline="0" dirty="0">
              <a:ln>
                <a:noFill/>
              </a:ln>
              <a:solidFill>
                <a:schemeClr val="tx1"/>
              </a:solidFill>
              <a:effectLst/>
              <a:latin typeface="Arial" panose="020B0604020202020204" pitchFamily="34" charset="0"/>
            </a:endParaRPr>
          </a:p>
        </p:txBody>
      </p:sp>
      <p:pic>
        <p:nvPicPr>
          <p:cNvPr id="16" name="image10.png"/>
          <p:cNvPicPr/>
          <p:nvPr/>
        </p:nvPicPr>
        <p:blipFill rotWithShape="1">
          <a:blip r:embed="rId2"/>
          <a:srcRect l="2990" t="6697" b="12276"/>
          <a:stretch/>
        </p:blipFill>
        <p:spPr bwMode="auto">
          <a:xfrm>
            <a:off x="3771977" y="2504420"/>
            <a:ext cx="15045412" cy="108265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17" name="Rectangle 6"/>
          <p:cNvSpPr>
            <a:spLocks noChangeArrowheads="1"/>
          </p:cNvSpPr>
          <p:nvPr/>
        </p:nvSpPr>
        <p:spPr bwMode="auto">
          <a:xfrm>
            <a:off x="3483220" y="7711587"/>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8" name="Group 102"/>
          <p:cNvGrpSpPr/>
          <p:nvPr/>
        </p:nvGrpSpPr>
        <p:grpSpPr>
          <a:xfrm>
            <a:off x="-574588" y="1635453"/>
            <a:ext cx="3416470" cy="3416470"/>
            <a:chOff x="707573" y="707573"/>
            <a:chExt cx="3416469" cy="3416469"/>
          </a:xfrm>
        </p:grpSpPr>
        <p:sp>
          <p:nvSpPr>
            <p:cNvPr id="19" name="Shape 95"/>
            <p:cNvSpPr/>
            <p:nvPr/>
          </p:nvSpPr>
          <p:spPr>
            <a:xfrm rot="2700000">
              <a:off x="925110" y="925111"/>
              <a:ext cx="2981395" cy="2981394"/>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0" name="Shape 96"/>
            <p:cNvSpPr/>
            <p:nvPr/>
          </p:nvSpPr>
          <p:spPr>
            <a:xfrm rot="2700000">
              <a:off x="707573" y="707573"/>
              <a:ext cx="3416469" cy="341646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1" name="Shape 97"/>
            <p:cNvSpPr/>
            <p:nvPr/>
          </p:nvSpPr>
          <p:spPr>
            <a:xfrm rot="2700000">
              <a:off x="1397089" y="1397088"/>
              <a:ext cx="2037438" cy="203743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2" name="Shape 98"/>
            <p:cNvSpPr/>
            <p:nvPr/>
          </p:nvSpPr>
          <p:spPr>
            <a:xfrm rot="2700000">
              <a:off x="1155604" y="1155604"/>
              <a:ext cx="2520408" cy="2520408"/>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23" name="Group 101"/>
            <p:cNvGrpSpPr/>
            <p:nvPr/>
          </p:nvGrpSpPr>
          <p:grpSpPr>
            <a:xfrm>
              <a:off x="2078810" y="2062747"/>
              <a:ext cx="647956" cy="721099"/>
              <a:chOff x="0" y="14977"/>
              <a:chExt cx="647954" cy="721097"/>
            </a:xfrm>
          </p:grpSpPr>
          <p:sp>
            <p:nvSpPr>
              <p:cNvPr id="24" name="Shape 99"/>
              <p:cNvSpPr/>
              <p:nvPr/>
            </p:nvSpPr>
            <p:spPr>
              <a:xfrm flipV="1">
                <a:off x="336997" y="14977"/>
                <a:ext cx="0" cy="721097"/>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sp>
            <p:nvSpPr>
              <p:cNvPr id="25" name="Shape 100"/>
              <p:cNvSpPr/>
              <p:nvPr/>
            </p:nvSpPr>
            <p:spPr>
              <a:xfrm>
                <a:off x="0" y="368038"/>
                <a:ext cx="647954" cy="0"/>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grpSp>
      </p:grpSp>
    </p:spTree>
    <p:extLst>
      <p:ext uri="{BB962C8B-B14F-4D97-AF65-F5344CB8AC3E}">
        <p14:creationId xmlns:p14="http://schemas.microsoft.com/office/powerpoint/2010/main" val="353995794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5097349"/>
            <a:ext cx="5131644" cy="6991338"/>
            <a:chOff x="-1" y="0"/>
            <a:chExt cx="6842190" cy="9321775"/>
          </a:xfrm>
        </p:grpSpPr>
        <p:sp>
          <p:nvSpPr>
            <p:cNvPr id="13" name="Shape 98"/>
            <p:cNvSpPr/>
            <p:nvPr/>
          </p:nvSpPr>
          <p:spPr>
            <a:xfrm>
              <a:off x="3033276" y="8814741"/>
              <a:ext cx="1037977" cy="507034"/>
            </a:xfrm>
            <a:custGeom>
              <a:avLst/>
              <a:gdLst/>
              <a:ahLst/>
              <a:cxnLst>
                <a:cxn ang="0">
                  <a:pos x="wd2" y="hd2"/>
                </a:cxn>
                <a:cxn ang="5400000">
                  <a:pos x="wd2" y="hd2"/>
                </a:cxn>
                <a:cxn ang="10800000">
                  <a:pos x="wd2" y="hd2"/>
                </a:cxn>
                <a:cxn ang="16200000">
                  <a:pos x="wd2" y="hd2"/>
                </a:cxn>
              </a:cxnLst>
              <a:rect l="0" t="0" r="r" b="b"/>
              <a:pathLst>
                <a:path w="21600" h="21258" extrusionOk="0">
                  <a:moveTo>
                    <a:pt x="0" y="0"/>
                  </a:moveTo>
                  <a:lnTo>
                    <a:pt x="21600" y="0"/>
                  </a:lnTo>
                  <a:cubicBezTo>
                    <a:pt x="21486" y="11564"/>
                    <a:pt x="16888" y="20913"/>
                    <a:pt x="11150" y="21249"/>
                  </a:cubicBezTo>
                  <a:cubicBezTo>
                    <a:pt x="5156" y="21600"/>
                    <a:pt x="159" y="12078"/>
                    <a:pt x="0" y="0"/>
                  </a:cubicBezTo>
                  <a:close/>
                </a:path>
              </a:pathLst>
            </a:custGeom>
            <a:solidFill>
              <a:srgbClr val="919191"/>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14" name="Shape 99"/>
            <p:cNvSpPr/>
            <p:nvPr/>
          </p:nvSpPr>
          <p:spPr>
            <a:xfrm>
              <a:off x="2629882" y="8430536"/>
              <a:ext cx="1867855" cy="3926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683" y="21600"/>
                  </a:lnTo>
                  <a:lnTo>
                    <a:pt x="16819" y="21600"/>
                  </a:lnTo>
                  <a:lnTo>
                    <a:pt x="21600" y="29"/>
                  </a:lnTo>
                  <a:lnTo>
                    <a:pt x="0" y="0"/>
                  </a:lnTo>
                  <a:close/>
                </a:path>
              </a:pathLst>
            </a:custGeom>
            <a:solidFill>
              <a:srgbClr val="B7B9B9"/>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15" name="Shape 100"/>
            <p:cNvSpPr/>
            <p:nvPr/>
          </p:nvSpPr>
          <p:spPr>
            <a:xfrm>
              <a:off x="2466931" y="8041245"/>
              <a:ext cx="2170583" cy="392611"/>
            </a:xfrm>
            <a:prstGeom prst="roundRect">
              <a:avLst>
                <a:gd name="adj" fmla="val 50000"/>
              </a:avLst>
            </a:prstGeom>
            <a:solidFill>
              <a:srgbClr val="919191"/>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FFFFFF"/>
                  </a:solidFill>
                  <a:latin typeface="Helvetica Light"/>
                  <a:ea typeface="Helvetica Light"/>
                  <a:cs typeface="Helvetica Light"/>
                  <a:sym typeface="Helvetica Light"/>
                </a:defRPr>
              </a:pPr>
              <a:endParaRPr sz="2400"/>
            </a:p>
          </p:txBody>
        </p:sp>
        <p:sp>
          <p:nvSpPr>
            <p:cNvPr id="16" name="Shape 101"/>
            <p:cNvSpPr/>
            <p:nvPr/>
          </p:nvSpPr>
          <p:spPr>
            <a:xfrm>
              <a:off x="2328553" y="7428340"/>
              <a:ext cx="2447339" cy="604756"/>
            </a:xfrm>
            <a:prstGeom prst="roundRect">
              <a:avLst>
                <a:gd name="adj" fmla="val 50000"/>
              </a:avLst>
            </a:prstGeom>
            <a:solidFill>
              <a:srgbClr val="B7B9B9"/>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FFFFFF"/>
                  </a:solidFill>
                  <a:latin typeface="Helvetica Light"/>
                  <a:ea typeface="Helvetica Light"/>
                  <a:cs typeface="Helvetica Light"/>
                  <a:sym typeface="Helvetica Light"/>
                </a:defRPr>
              </a:pPr>
              <a:endParaRPr sz="2400"/>
            </a:p>
          </p:txBody>
        </p:sp>
        <p:sp>
          <p:nvSpPr>
            <p:cNvPr id="17" name="Shape 102"/>
            <p:cNvSpPr/>
            <p:nvPr/>
          </p:nvSpPr>
          <p:spPr>
            <a:xfrm>
              <a:off x="2326133" y="6849631"/>
              <a:ext cx="2452194" cy="582325"/>
            </a:xfrm>
            <a:custGeom>
              <a:avLst/>
              <a:gdLst/>
              <a:ahLst/>
              <a:cxnLst>
                <a:cxn ang="0">
                  <a:pos x="wd2" y="hd2"/>
                </a:cxn>
                <a:cxn ang="5400000">
                  <a:pos x="wd2" y="hd2"/>
                </a:cxn>
                <a:cxn ang="10800000">
                  <a:pos x="wd2" y="hd2"/>
                </a:cxn>
                <a:cxn ang="16200000">
                  <a:pos x="wd2" y="hd2"/>
                </a:cxn>
              </a:cxnLst>
              <a:rect l="0" t="0" r="r" b="b"/>
              <a:pathLst>
                <a:path w="21576" h="21600" extrusionOk="0">
                  <a:moveTo>
                    <a:pt x="21555" y="76"/>
                  </a:moveTo>
                  <a:lnTo>
                    <a:pt x="21555" y="400"/>
                  </a:lnTo>
                  <a:cubicBezTo>
                    <a:pt x="21588" y="4509"/>
                    <a:pt x="21584" y="7648"/>
                    <a:pt x="21530" y="10335"/>
                  </a:cubicBezTo>
                  <a:cubicBezTo>
                    <a:pt x="21498" y="11897"/>
                    <a:pt x="21449" y="13184"/>
                    <a:pt x="21355" y="14517"/>
                  </a:cubicBezTo>
                  <a:cubicBezTo>
                    <a:pt x="21230" y="15968"/>
                    <a:pt x="21032" y="17264"/>
                    <a:pt x="20779" y="18330"/>
                  </a:cubicBezTo>
                  <a:cubicBezTo>
                    <a:pt x="20526" y="19396"/>
                    <a:pt x="20219" y="20232"/>
                    <a:pt x="19874" y="20760"/>
                  </a:cubicBezTo>
                  <a:cubicBezTo>
                    <a:pt x="19560" y="21180"/>
                    <a:pt x="19255" y="21390"/>
                    <a:pt x="18880" y="21495"/>
                  </a:cubicBezTo>
                  <a:cubicBezTo>
                    <a:pt x="18506" y="21600"/>
                    <a:pt x="18062" y="21600"/>
                    <a:pt x="17469" y="21600"/>
                  </a:cubicBezTo>
                  <a:lnTo>
                    <a:pt x="4088" y="21600"/>
                  </a:lnTo>
                  <a:cubicBezTo>
                    <a:pt x="3505" y="21600"/>
                    <a:pt x="3066" y="21600"/>
                    <a:pt x="2693" y="21495"/>
                  </a:cubicBezTo>
                  <a:cubicBezTo>
                    <a:pt x="2321" y="21390"/>
                    <a:pt x="2016" y="21180"/>
                    <a:pt x="1701" y="20760"/>
                  </a:cubicBezTo>
                  <a:cubicBezTo>
                    <a:pt x="1357" y="20232"/>
                    <a:pt x="1050" y="19396"/>
                    <a:pt x="797" y="18330"/>
                  </a:cubicBezTo>
                  <a:cubicBezTo>
                    <a:pt x="544" y="17264"/>
                    <a:pt x="346" y="15968"/>
                    <a:pt x="221" y="14517"/>
                  </a:cubicBezTo>
                  <a:cubicBezTo>
                    <a:pt x="127" y="13184"/>
                    <a:pt x="78" y="11897"/>
                    <a:pt x="46" y="10325"/>
                  </a:cubicBezTo>
                  <a:cubicBezTo>
                    <a:pt x="-8" y="7634"/>
                    <a:pt x="-12" y="4478"/>
                    <a:pt x="21" y="324"/>
                  </a:cubicBezTo>
                  <a:lnTo>
                    <a:pt x="21" y="0"/>
                  </a:lnTo>
                  <a:lnTo>
                    <a:pt x="21555" y="76"/>
                  </a:lnTo>
                  <a:close/>
                </a:path>
              </a:pathLst>
            </a:custGeom>
            <a:solidFill>
              <a:srgbClr val="919191"/>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FFFFFF"/>
                  </a:solidFill>
                  <a:latin typeface="Helvetica Light"/>
                  <a:ea typeface="Helvetica Light"/>
                  <a:cs typeface="Helvetica Light"/>
                  <a:sym typeface="Helvetica Light"/>
                </a:defRPr>
              </a:pPr>
              <a:endParaRPr sz="2400"/>
            </a:p>
          </p:txBody>
        </p:sp>
        <p:sp>
          <p:nvSpPr>
            <p:cNvPr id="18" name="Shape 103"/>
            <p:cNvSpPr/>
            <p:nvPr/>
          </p:nvSpPr>
          <p:spPr>
            <a:xfrm>
              <a:off x="1408976" y="5711832"/>
              <a:ext cx="3889083" cy="1164084"/>
            </a:xfrm>
            <a:custGeom>
              <a:avLst/>
              <a:gdLst/>
              <a:ahLst/>
              <a:cxnLst>
                <a:cxn ang="0">
                  <a:pos x="wd2" y="hd2"/>
                </a:cxn>
                <a:cxn ang="5400000">
                  <a:pos x="wd2" y="hd2"/>
                </a:cxn>
                <a:cxn ang="10800000">
                  <a:pos x="wd2" y="hd2"/>
                </a:cxn>
                <a:cxn ang="16200000">
                  <a:pos x="wd2" y="hd2"/>
                </a:cxn>
              </a:cxnLst>
              <a:rect l="0" t="0" r="r" b="b"/>
              <a:pathLst>
                <a:path w="21600" h="21565" extrusionOk="0">
                  <a:moveTo>
                    <a:pt x="18947" y="21561"/>
                  </a:moveTo>
                  <a:lnTo>
                    <a:pt x="2673" y="21561"/>
                  </a:lnTo>
                  <a:cubicBezTo>
                    <a:pt x="2197" y="21449"/>
                    <a:pt x="1756" y="20689"/>
                    <a:pt x="1454" y="19458"/>
                  </a:cubicBezTo>
                  <a:cubicBezTo>
                    <a:pt x="1109" y="18054"/>
                    <a:pt x="987" y="16236"/>
                    <a:pt x="894" y="14452"/>
                  </a:cubicBezTo>
                  <a:cubicBezTo>
                    <a:pt x="765" y="11988"/>
                    <a:pt x="676" y="9502"/>
                    <a:pt x="536" y="7045"/>
                  </a:cubicBezTo>
                  <a:cubicBezTo>
                    <a:pt x="403" y="4702"/>
                    <a:pt x="224" y="2391"/>
                    <a:pt x="0" y="127"/>
                  </a:cubicBezTo>
                  <a:lnTo>
                    <a:pt x="21600" y="0"/>
                  </a:lnTo>
                  <a:cubicBezTo>
                    <a:pt x="21279" y="2354"/>
                    <a:pt x="21050" y="4836"/>
                    <a:pt x="20919" y="7385"/>
                  </a:cubicBezTo>
                  <a:cubicBezTo>
                    <a:pt x="20785" y="9988"/>
                    <a:pt x="20755" y="12639"/>
                    <a:pt x="20619" y="15241"/>
                  </a:cubicBezTo>
                  <a:cubicBezTo>
                    <a:pt x="20504" y="17423"/>
                    <a:pt x="20289" y="19654"/>
                    <a:pt x="19734" y="20848"/>
                  </a:cubicBezTo>
                  <a:cubicBezTo>
                    <a:pt x="19500" y="21351"/>
                    <a:pt x="19225" y="21600"/>
                    <a:pt x="18947" y="21561"/>
                  </a:cubicBezTo>
                  <a:close/>
                </a:path>
              </a:pathLst>
            </a:custGeom>
            <a:solidFill>
              <a:srgbClr val="775CA3"/>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19" name="Shape 104"/>
            <p:cNvSpPr/>
            <p:nvPr/>
          </p:nvSpPr>
          <p:spPr>
            <a:xfrm>
              <a:off x="1057343" y="4220080"/>
              <a:ext cx="5479630" cy="1508867"/>
            </a:xfrm>
            <a:custGeom>
              <a:avLst/>
              <a:gdLst/>
              <a:ahLst/>
              <a:cxnLst>
                <a:cxn ang="0">
                  <a:pos x="wd2" y="hd2"/>
                </a:cxn>
                <a:cxn ang="5400000">
                  <a:pos x="wd2" y="hd2"/>
                </a:cxn>
                <a:cxn ang="10800000">
                  <a:pos x="wd2" y="hd2"/>
                </a:cxn>
                <a:cxn ang="16200000">
                  <a:pos x="wd2" y="hd2"/>
                </a:cxn>
              </a:cxnLst>
              <a:rect l="0" t="0" r="r" b="b"/>
              <a:pathLst>
                <a:path w="21600" h="21600" extrusionOk="0">
                  <a:moveTo>
                    <a:pt x="0" y="34"/>
                  </a:moveTo>
                  <a:cubicBezTo>
                    <a:pt x="391" y="2075"/>
                    <a:pt x="760" y="4173"/>
                    <a:pt x="1103" y="6324"/>
                  </a:cubicBezTo>
                  <a:cubicBezTo>
                    <a:pt x="1483" y="8698"/>
                    <a:pt x="1833" y="11135"/>
                    <a:pt x="2145" y="13635"/>
                  </a:cubicBezTo>
                  <a:cubicBezTo>
                    <a:pt x="2469" y="16230"/>
                    <a:pt x="2753" y="18889"/>
                    <a:pt x="2994" y="21600"/>
                  </a:cubicBezTo>
                  <a:lnTo>
                    <a:pt x="18714" y="21600"/>
                  </a:lnTo>
                  <a:cubicBezTo>
                    <a:pt x="18886" y="17707"/>
                    <a:pt x="19244" y="13954"/>
                    <a:pt x="19773" y="10510"/>
                  </a:cubicBezTo>
                  <a:cubicBezTo>
                    <a:pt x="20051" y="8698"/>
                    <a:pt x="20374" y="6985"/>
                    <a:pt x="20688" y="5252"/>
                  </a:cubicBezTo>
                  <a:cubicBezTo>
                    <a:pt x="21001" y="3523"/>
                    <a:pt x="21305" y="1772"/>
                    <a:pt x="21600" y="0"/>
                  </a:cubicBezTo>
                  <a:lnTo>
                    <a:pt x="0" y="34"/>
                  </a:lnTo>
                  <a:close/>
                </a:path>
              </a:pathLst>
            </a:custGeom>
            <a:solidFill>
              <a:srgbClr val="5F5CA3"/>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0" name="Shape 105"/>
            <p:cNvSpPr/>
            <p:nvPr/>
          </p:nvSpPr>
          <p:spPr>
            <a:xfrm>
              <a:off x="-1" y="2716681"/>
              <a:ext cx="6393150" cy="1504076"/>
            </a:xfrm>
            <a:custGeom>
              <a:avLst/>
              <a:gdLst/>
              <a:ahLst/>
              <a:cxnLst>
                <a:cxn ang="0">
                  <a:pos x="wd2" y="hd2"/>
                </a:cxn>
                <a:cxn ang="5400000">
                  <a:pos x="wd2" y="hd2"/>
                </a:cxn>
                <a:cxn ang="10800000">
                  <a:pos x="wd2" y="hd2"/>
                </a:cxn>
                <a:cxn ang="16200000">
                  <a:pos x="wd2" y="hd2"/>
                </a:cxn>
              </a:cxnLst>
              <a:rect l="0" t="0" r="r" b="b"/>
              <a:pathLst>
                <a:path w="21557" h="21600" extrusionOk="0">
                  <a:moveTo>
                    <a:pt x="21552" y="134"/>
                  </a:moveTo>
                  <a:cubicBezTo>
                    <a:pt x="21580" y="3891"/>
                    <a:pt x="21493" y="7648"/>
                    <a:pt x="21293" y="11309"/>
                  </a:cubicBezTo>
                  <a:cubicBezTo>
                    <a:pt x="21098" y="14888"/>
                    <a:pt x="20796" y="18346"/>
                    <a:pt x="20395" y="21600"/>
                  </a:cubicBezTo>
                  <a:lnTo>
                    <a:pt x="1173" y="21600"/>
                  </a:lnTo>
                  <a:cubicBezTo>
                    <a:pt x="746" y="18122"/>
                    <a:pt x="430" y="14416"/>
                    <a:pt x="235" y="10581"/>
                  </a:cubicBezTo>
                  <a:cubicBezTo>
                    <a:pt x="57" y="7107"/>
                    <a:pt x="-20" y="3554"/>
                    <a:pt x="4" y="0"/>
                  </a:cubicBezTo>
                  <a:lnTo>
                    <a:pt x="21552" y="134"/>
                  </a:lnTo>
                  <a:close/>
                </a:path>
              </a:pathLst>
            </a:custGeom>
            <a:solidFill>
              <a:srgbClr val="4376AB"/>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1" name="Shape 106"/>
            <p:cNvSpPr/>
            <p:nvPr/>
          </p:nvSpPr>
          <p:spPr>
            <a:xfrm>
              <a:off x="717110" y="1234500"/>
              <a:ext cx="6125079" cy="1490212"/>
            </a:xfrm>
            <a:custGeom>
              <a:avLst/>
              <a:gdLst/>
              <a:ahLst/>
              <a:cxnLst>
                <a:cxn ang="0">
                  <a:pos x="wd2" y="hd2"/>
                </a:cxn>
                <a:cxn ang="5400000">
                  <a:pos x="wd2" y="hd2"/>
                </a:cxn>
                <a:cxn ang="10800000">
                  <a:pos x="wd2" y="hd2"/>
                </a:cxn>
                <a:cxn ang="16200000">
                  <a:pos x="wd2" y="hd2"/>
                </a:cxn>
              </a:cxnLst>
              <a:rect l="0" t="0" r="r" b="b"/>
              <a:pathLst>
                <a:path w="21600" h="21600" extrusionOk="0">
                  <a:moveTo>
                    <a:pt x="1721" y="0"/>
                  </a:moveTo>
                  <a:lnTo>
                    <a:pt x="19788" y="0"/>
                  </a:lnTo>
                  <a:cubicBezTo>
                    <a:pt x="20376" y="3398"/>
                    <a:pt x="20833" y="7149"/>
                    <a:pt x="21142" y="11121"/>
                  </a:cubicBezTo>
                  <a:cubicBezTo>
                    <a:pt x="21407" y="14516"/>
                    <a:pt x="21560" y="18039"/>
                    <a:pt x="21600" y="21600"/>
                  </a:cubicBezTo>
                  <a:lnTo>
                    <a:pt x="0" y="21600"/>
                  </a:lnTo>
                  <a:cubicBezTo>
                    <a:pt x="46" y="17756"/>
                    <a:pt x="218" y="13954"/>
                    <a:pt x="510" y="10297"/>
                  </a:cubicBezTo>
                  <a:cubicBezTo>
                    <a:pt x="800" y="6659"/>
                    <a:pt x="1207" y="3196"/>
                    <a:pt x="1721" y="0"/>
                  </a:cubicBezTo>
                  <a:close/>
                </a:path>
              </a:pathLst>
            </a:custGeom>
            <a:solidFill>
              <a:srgbClr val="1990AD"/>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2" name="Shape 107"/>
            <p:cNvSpPr/>
            <p:nvPr/>
          </p:nvSpPr>
          <p:spPr>
            <a:xfrm>
              <a:off x="897815" y="0"/>
              <a:ext cx="4975109" cy="1233457"/>
            </a:xfrm>
            <a:custGeom>
              <a:avLst/>
              <a:gdLst/>
              <a:ahLst/>
              <a:cxnLst>
                <a:cxn ang="0">
                  <a:pos x="wd2" y="hd2"/>
                </a:cxn>
                <a:cxn ang="5400000">
                  <a:pos x="wd2" y="hd2"/>
                </a:cxn>
                <a:cxn ang="10800000">
                  <a:pos x="wd2" y="hd2"/>
                </a:cxn>
                <a:cxn ang="16200000">
                  <a:pos x="wd2" y="hd2"/>
                </a:cxn>
              </a:cxnLst>
              <a:rect l="0" t="0" r="r" b="b"/>
              <a:pathLst>
                <a:path w="21600" h="20790" extrusionOk="0">
                  <a:moveTo>
                    <a:pt x="21600" y="20790"/>
                  </a:moveTo>
                  <a:lnTo>
                    <a:pt x="0" y="20790"/>
                  </a:lnTo>
                  <a:cubicBezTo>
                    <a:pt x="2722" y="6942"/>
                    <a:pt x="7027" y="-810"/>
                    <a:pt x="11509" y="68"/>
                  </a:cubicBezTo>
                  <a:cubicBezTo>
                    <a:pt x="15496" y="848"/>
                    <a:pt x="19190" y="8434"/>
                    <a:pt x="21600" y="20790"/>
                  </a:cubicBezTo>
                  <a:close/>
                </a:path>
              </a:pathLst>
            </a:custGeom>
            <a:solidFill>
              <a:srgbClr val="01A49E"/>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3" name="Shape 108"/>
            <p:cNvSpPr/>
            <p:nvPr/>
          </p:nvSpPr>
          <p:spPr>
            <a:xfrm>
              <a:off x="843750" y="1234595"/>
              <a:ext cx="5039996" cy="759729"/>
            </a:xfrm>
            <a:custGeom>
              <a:avLst/>
              <a:gdLst/>
              <a:ahLst/>
              <a:cxnLst>
                <a:cxn ang="0">
                  <a:pos x="wd2" y="hd2"/>
                </a:cxn>
                <a:cxn ang="5400000">
                  <a:pos x="wd2" y="hd2"/>
                </a:cxn>
                <a:cxn ang="10800000">
                  <a:pos x="wd2" y="hd2"/>
                </a:cxn>
                <a:cxn ang="16200000">
                  <a:pos x="wd2" y="hd2"/>
                </a:cxn>
              </a:cxnLst>
              <a:rect l="0" t="0" r="r" b="b"/>
              <a:pathLst>
                <a:path w="21600" h="21600" extrusionOk="0">
                  <a:moveTo>
                    <a:pt x="1568" y="0"/>
                  </a:moveTo>
                  <a:cubicBezTo>
                    <a:pt x="1225" y="3267"/>
                    <a:pt x="921" y="6710"/>
                    <a:pt x="660" y="10296"/>
                  </a:cubicBezTo>
                  <a:cubicBezTo>
                    <a:pt x="395" y="13940"/>
                    <a:pt x="174" y="17721"/>
                    <a:pt x="0" y="21600"/>
                  </a:cubicBezTo>
                  <a:lnTo>
                    <a:pt x="21600" y="95"/>
                  </a:lnTo>
                  <a:lnTo>
                    <a:pt x="1568" y="0"/>
                  </a:lnTo>
                  <a:close/>
                </a:path>
              </a:pathLst>
            </a:custGeom>
            <a:solidFill>
              <a:srgbClr val="178AA7"/>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4" name="Shape 109"/>
            <p:cNvSpPr/>
            <p:nvPr/>
          </p:nvSpPr>
          <p:spPr>
            <a:xfrm>
              <a:off x="713366" y="2725114"/>
              <a:ext cx="5681408" cy="722111"/>
            </a:xfrm>
            <a:custGeom>
              <a:avLst/>
              <a:gdLst/>
              <a:ahLst/>
              <a:cxnLst>
                <a:cxn ang="0">
                  <a:pos x="wd2" y="hd2"/>
                </a:cxn>
                <a:cxn ang="5400000">
                  <a:pos x="wd2" y="hd2"/>
                </a:cxn>
                <a:cxn ang="10800000">
                  <a:pos x="wd2" y="hd2"/>
                </a:cxn>
                <a:cxn ang="16200000">
                  <a:pos x="wd2" y="hd2"/>
                </a:cxn>
              </a:cxnLst>
              <a:rect l="0" t="0" r="r" b="b"/>
              <a:pathLst>
                <a:path w="21591" h="21600" extrusionOk="0">
                  <a:moveTo>
                    <a:pt x="0" y="0"/>
                  </a:moveTo>
                  <a:lnTo>
                    <a:pt x="21335" y="21600"/>
                  </a:lnTo>
                  <a:cubicBezTo>
                    <a:pt x="21430" y="18151"/>
                    <a:pt x="21499" y="14659"/>
                    <a:pt x="21541" y="11145"/>
                  </a:cubicBezTo>
                  <a:cubicBezTo>
                    <a:pt x="21585" y="7508"/>
                    <a:pt x="21600" y="3853"/>
                    <a:pt x="21586" y="201"/>
                  </a:cubicBezTo>
                  <a:lnTo>
                    <a:pt x="0" y="0"/>
                  </a:lnTo>
                  <a:close/>
                </a:path>
              </a:pathLst>
            </a:custGeom>
            <a:solidFill>
              <a:srgbClr val="3F71A4"/>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5" name="Shape 110"/>
            <p:cNvSpPr/>
            <p:nvPr/>
          </p:nvSpPr>
          <p:spPr>
            <a:xfrm>
              <a:off x="1057998" y="4218100"/>
              <a:ext cx="4996782" cy="812291"/>
            </a:xfrm>
            <a:custGeom>
              <a:avLst/>
              <a:gdLst/>
              <a:ahLst/>
              <a:cxnLst>
                <a:cxn ang="0">
                  <a:pos x="wd2" y="hd2"/>
                </a:cxn>
                <a:cxn ang="5400000">
                  <a:pos x="wd2" y="hd2"/>
                </a:cxn>
                <a:cxn ang="10800000">
                  <a:pos x="wd2" y="hd2"/>
                </a:cxn>
                <a:cxn ang="16200000">
                  <a:pos x="wd2" y="hd2"/>
                </a:cxn>
              </a:cxnLst>
              <a:rect l="0" t="0" r="r" b="b"/>
              <a:pathLst>
                <a:path w="21600" h="21600" extrusionOk="0">
                  <a:moveTo>
                    <a:pt x="2074" y="21600"/>
                  </a:moveTo>
                  <a:lnTo>
                    <a:pt x="21600" y="0"/>
                  </a:lnTo>
                  <a:lnTo>
                    <a:pt x="0" y="159"/>
                  </a:lnTo>
                  <a:cubicBezTo>
                    <a:pt x="407" y="3629"/>
                    <a:pt x="788" y="7211"/>
                    <a:pt x="1142" y="10893"/>
                  </a:cubicBezTo>
                  <a:cubicBezTo>
                    <a:pt x="1477" y="14379"/>
                    <a:pt x="1788" y="17951"/>
                    <a:pt x="2074" y="21600"/>
                  </a:cubicBezTo>
                  <a:close/>
                </a:path>
              </a:pathLst>
            </a:custGeom>
            <a:solidFill>
              <a:srgbClr val="58579D"/>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6" name="Shape 111"/>
            <p:cNvSpPr/>
            <p:nvPr/>
          </p:nvSpPr>
          <p:spPr>
            <a:xfrm>
              <a:off x="1804120" y="5713481"/>
              <a:ext cx="3501266" cy="6575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645" y="21600"/>
                  </a:lnTo>
                  <a:cubicBezTo>
                    <a:pt x="20708" y="17957"/>
                    <a:pt x="20805" y="14333"/>
                    <a:pt x="20935" y="10741"/>
                  </a:cubicBezTo>
                  <a:cubicBezTo>
                    <a:pt x="21002" y="8903"/>
                    <a:pt x="21077" y="7073"/>
                    <a:pt x="21186" y="5294"/>
                  </a:cubicBezTo>
                  <a:cubicBezTo>
                    <a:pt x="21293" y="3551"/>
                    <a:pt x="21432" y="1867"/>
                    <a:pt x="21600" y="268"/>
                  </a:cubicBezTo>
                  <a:lnTo>
                    <a:pt x="0" y="0"/>
                  </a:lnTo>
                  <a:close/>
                </a:path>
              </a:pathLst>
            </a:custGeom>
            <a:solidFill>
              <a:srgbClr val="71579D"/>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grpSp>
      <p:pic>
        <p:nvPicPr>
          <p:cNvPr id="30" name="Picture 29" descr="https://lh6.googleusercontent.com/BE8Cl_gy41xMaPxfRE7lhDUAiOYtYFYZCb36-JhtyIAlLadybAbzNiR3txc_G2QMg4-BBLG-UabQ7HLM0ZfpjkZfEIHHYV2uv4B0J_JpMzfbERsqENXufUFDNidyQzfc3AK_b0E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3109" y="2157046"/>
            <a:ext cx="15779260" cy="10433539"/>
          </a:xfrm>
          <a:prstGeom prst="rect">
            <a:avLst/>
          </a:prstGeom>
          <a:noFill/>
          <a:ln>
            <a:noFill/>
          </a:ln>
        </p:spPr>
      </p:pic>
      <p:sp>
        <p:nvSpPr>
          <p:cNvPr id="29" name="Rectangle 28"/>
          <p:cNvSpPr/>
          <p:nvPr/>
        </p:nvSpPr>
        <p:spPr>
          <a:xfrm>
            <a:off x="688693" y="0"/>
            <a:ext cx="12192000" cy="2305246"/>
          </a:xfrm>
          <a:prstGeom prst="rect">
            <a:avLst/>
          </a:prstGeom>
        </p:spPr>
        <p:txBody>
          <a:bodyPr>
            <a:spAutoFit/>
          </a:bodyPr>
          <a:lstStyle/>
          <a:p>
            <a:pPr>
              <a:lnSpc>
                <a:spcPct val="115000"/>
              </a:lnSpc>
              <a:spcBef>
                <a:spcPts val="1800"/>
              </a:spcBef>
              <a:spcAft>
                <a:spcPts val="600"/>
              </a:spcAft>
            </a:pPr>
            <a:r>
              <a:rPr lang="vi-VN" b="1" dirty="0">
                <a:latin typeface="Times New Roman" panose="02020603050405020304" pitchFamily="18" charset="0"/>
                <a:ea typeface="Times New Roman" panose="02020603050405020304" pitchFamily="18" charset="0"/>
              </a:rPr>
              <a:t>IV. Báo cáo</a:t>
            </a:r>
            <a:endParaRPr lang="en-US" sz="3200" b="1" dirty="0">
              <a:latin typeface="Arial" panose="020B0604020202020204" pitchFamily="34" charset="0"/>
            </a:endParaRPr>
          </a:p>
          <a:p>
            <a:pPr>
              <a:lnSpc>
                <a:spcPct val="115000"/>
              </a:lnSpc>
              <a:spcBef>
                <a:spcPts val="600"/>
              </a:spcBef>
              <a:spcAft>
                <a:spcPts val="600"/>
              </a:spcAft>
            </a:pPr>
            <a:r>
              <a:rPr lang="vi-VN" b="1" dirty="0">
                <a:solidFill>
                  <a:srgbClr val="434343"/>
                </a:solidFill>
                <a:latin typeface="Times New Roman" panose="02020603050405020304" pitchFamily="18" charset="0"/>
                <a:ea typeface="Times New Roman" panose="02020603050405020304" pitchFamily="18" charset="0"/>
              </a:rPr>
              <a:t>1. Báo cáo chấm công nhân viên : </a:t>
            </a:r>
            <a:endParaRPr lang="en-US" b="1" dirty="0">
              <a:solidFill>
                <a:srgbClr val="434343"/>
              </a:solidFill>
              <a:latin typeface="Arial" panose="020B0604020202020204" pitchFamily="34" charset="0"/>
            </a:endParaRPr>
          </a:p>
          <a:p>
            <a:pPr indent="228600">
              <a:lnSpc>
                <a:spcPct val="115000"/>
              </a:lnSpc>
              <a:spcAft>
                <a:spcPts val="1000"/>
              </a:spcAft>
            </a:pPr>
            <a:r>
              <a:rPr lang="vi-VN" dirty="0">
                <a:latin typeface="Times New Roman" panose="02020603050405020304" pitchFamily="18" charset="0"/>
                <a:ea typeface="Times New Roman" panose="02020603050405020304" pitchFamily="18" charset="0"/>
              </a:rPr>
              <a:t>Thống kê chi tiết các hoạt động nhân viên từng tháng để đánh giá mức độ công việc và xem thời gian làm việc của nhân viên : </a:t>
            </a:r>
            <a:endParaRPr lang="en-US" sz="20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10881168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12.png"/>
          <p:cNvPicPr/>
          <p:nvPr/>
        </p:nvPicPr>
        <p:blipFill>
          <a:blip r:embed="rId2"/>
          <a:srcRect/>
          <a:stretch>
            <a:fillRect/>
          </a:stretch>
        </p:blipFill>
        <p:spPr>
          <a:xfrm>
            <a:off x="9348422" y="1500554"/>
            <a:ext cx="14472870" cy="11066584"/>
          </a:xfrm>
          <a:prstGeom prst="rect">
            <a:avLst/>
          </a:prstGeom>
          <a:ln/>
        </p:spPr>
      </p:pic>
      <p:sp>
        <p:nvSpPr>
          <p:cNvPr id="13" name="Rectangle 12"/>
          <p:cNvSpPr/>
          <p:nvPr/>
        </p:nvSpPr>
        <p:spPr>
          <a:xfrm>
            <a:off x="0" y="335792"/>
            <a:ext cx="12192000" cy="1276247"/>
          </a:xfrm>
          <a:prstGeom prst="rect">
            <a:avLst/>
          </a:prstGeom>
        </p:spPr>
        <p:txBody>
          <a:bodyPr>
            <a:spAutoFit/>
          </a:bodyPr>
          <a:lstStyle/>
          <a:p>
            <a:pPr>
              <a:lnSpc>
                <a:spcPct val="115000"/>
              </a:lnSpc>
              <a:spcBef>
                <a:spcPts val="1600"/>
              </a:spcBef>
              <a:spcAft>
                <a:spcPts val="400"/>
              </a:spcAft>
            </a:pPr>
            <a:r>
              <a:rPr lang="vi-VN" sz="3600" b="1" dirty="0">
                <a:solidFill>
                  <a:srgbClr val="434343"/>
                </a:solidFill>
                <a:latin typeface="Times New Roman" panose="02020603050405020304" pitchFamily="18" charset="0"/>
                <a:ea typeface="Times New Roman" panose="02020603050405020304" pitchFamily="18" charset="0"/>
              </a:rPr>
              <a:t>2. Báo</a:t>
            </a:r>
            <a:r>
              <a:rPr lang="en-US" sz="3600" b="1" dirty="0">
                <a:solidFill>
                  <a:srgbClr val="434343"/>
                </a:solidFill>
                <a:latin typeface="Times New Roman" panose="02020603050405020304" pitchFamily="18" charset="0"/>
                <a:ea typeface="Times New Roman" panose="02020603050405020304" pitchFamily="18" charset="0"/>
              </a:rPr>
              <a:t> </a:t>
            </a:r>
            <a:r>
              <a:rPr lang="vi-VN" sz="3600" b="1" dirty="0">
                <a:solidFill>
                  <a:srgbClr val="434343"/>
                </a:solidFill>
                <a:latin typeface="Times New Roman" panose="02020603050405020304" pitchFamily="18" charset="0"/>
                <a:ea typeface="Times New Roman" panose="02020603050405020304" pitchFamily="18" charset="0"/>
              </a:rPr>
              <a:t>cáo hồ sơ nhân viên : </a:t>
            </a:r>
            <a:endParaRPr lang="en-US" sz="3600" b="1" dirty="0">
              <a:solidFill>
                <a:srgbClr val="434343"/>
              </a:solidFill>
              <a:latin typeface="Arial" panose="020B0604020202020204" pitchFamily="34" charset="0"/>
            </a:endParaRPr>
          </a:p>
          <a:p>
            <a:pPr>
              <a:lnSpc>
                <a:spcPct val="115000"/>
              </a:lnSpc>
            </a:pPr>
            <a:r>
              <a:rPr lang="vi-VN" dirty="0">
                <a:latin typeface="Arial" panose="020B0604020202020204" pitchFamily="34" charset="0"/>
                <a:ea typeface="Arial" panose="020B0604020202020204" pitchFamily="34" charset="0"/>
              </a:rPr>
              <a:t> </a:t>
            </a:r>
            <a:endParaRPr lang="en-US" dirty="0">
              <a:latin typeface="Arial" panose="020B0604020202020204" pitchFamily="34" charset="0"/>
              <a:ea typeface="Arial" panose="020B0604020202020204" pitchFamily="34" charset="0"/>
            </a:endParaRPr>
          </a:p>
        </p:txBody>
      </p:sp>
      <p:sp>
        <p:nvSpPr>
          <p:cNvPr id="14" name="Rectangle 13"/>
          <p:cNvSpPr/>
          <p:nvPr/>
        </p:nvSpPr>
        <p:spPr>
          <a:xfrm>
            <a:off x="304800" y="1511651"/>
            <a:ext cx="12192000" cy="5577937"/>
          </a:xfrm>
          <a:prstGeom prst="rect">
            <a:avLst/>
          </a:prstGeom>
        </p:spPr>
        <p:txBody>
          <a:bodyPr>
            <a:spAutoFit/>
          </a:bodyPr>
          <a:lstStyle/>
          <a:p>
            <a:pPr marL="342900" lvl="0" indent="-342900">
              <a:lnSpc>
                <a:spcPct val="115000"/>
              </a:lnSpc>
              <a:spcAft>
                <a:spcPts val="1000"/>
              </a:spcAft>
              <a:buFont typeface="Times New Roman" panose="02020603050405020304" pitchFamily="18" charset="0"/>
              <a:buChar char="-"/>
            </a:pPr>
            <a:r>
              <a:rPr lang="vi-VN" b="1" dirty="0">
                <a:latin typeface="Times New Roman" panose="02020603050405020304" pitchFamily="18" charset="0"/>
                <a:ea typeface="Times New Roman" panose="02020603050405020304" pitchFamily="18" charset="0"/>
              </a:rPr>
              <a:t>Turnover Rate:</a:t>
            </a:r>
            <a:r>
              <a:rPr lang="vi-VN"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Tỷ</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lệ</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bỏ</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việc</a:t>
            </a:r>
            <a:endParaRPr lang="en-US" sz="2000" dirty="0">
              <a:latin typeface="Arial" panose="020B0604020202020204" pitchFamily="34" charset="0"/>
              <a:ea typeface="Arial" panose="020B0604020202020204" pitchFamily="34" charset="0"/>
            </a:endParaRPr>
          </a:p>
          <a:p>
            <a:pPr marL="342900" lvl="0" indent="-342900">
              <a:lnSpc>
                <a:spcPct val="115000"/>
              </a:lnSpc>
              <a:spcAft>
                <a:spcPts val="1000"/>
              </a:spcAft>
              <a:buFont typeface="Times New Roman" panose="02020603050405020304" pitchFamily="18" charset="0"/>
              <a:buChar char="-"/>
            </a:pPr>
            <a:r>
              <a:rPr lang="vi-VN" b="1" dirty="0">
                <a:latin typeface="Times New Roman" panose="02020603050405020304" pitchFamily="18" charset="0"/>
                <a:ea typeface="Times New Roman" panose="02020603050405020304" pitchFamily="18" charset="0"/>
              </a:rPr>
              <a:t>Mean Contract Duration:</a:t>
            </a:r>
            <a:r>
              <a:rPr lang="vi-VN" dirty="0">
                <a:latin typeface="Times New Roman" panose="02020603050405020304" pitchFamily="18" charset="0"/>
                <a:ea typeface="Times New Roman" panose="02020603050405020304" pitchFamily="18" charset="0"/>
              </a:rPr>
              <a:t> Thời hạn hợp đồng trung bình</a:t>
            </a:r>
            <a:endParaRPr lang="en-US" sz="2000" dirty="0">
              <a:latin typeface="Arial" panose="020B0604020202020204" pitchFamily="34" charset="0"/>
              <a:ea typeface="Arial" panose="020B0604020202020204" pitchFamily="34" charset="0"/>
            </a:endParaRPr>
          </a:p>
          <a:p>
            <a:pPr marL="342900" lvl="0" indent="-342900">
              <a:lnSpc>
                <a:spcPct val="115000"/>
              </a:lnSpc>
              <a:spcAft>
                <a:spcPts val="1000"/>
              </a:spcAft>
              <a:buFont typeface="Times New Roman" panose="02020603050405020304" pitchFamily="18" charset="0"/>
              <a:buChar char="-"/>
            </a:pPr>
            <a:r>
              <a:rPr lang="vi-VN" b="1" dirty="0">
                <a:solidFill>
                  <a:srgbClr val="212529"/>
                </a:solidFill>
                <a:highlight>
                  <a:srgbClr val="FFFFFF"/>
                </a:highlight>
                <a:latin typeface="Times New Roman" panose="02020603050405020304" pitchFamily="18" charset="0"/>
                <a:ea typeface="Roboto"/>
              </a:rPr>
              <a:t>Total Employees:</a:t>
            </a:r>
            <a:r>
              <a:rPr lang="vi-VN" dirty="0">
                <a:solidFill>
                  <a:srgbClr val="212529"/>
                </a:solidFill>
                <a:highlight>
                  <a:srgbClr val="FFFFFF"/>
                </a:highlight>
                <a:latin typeface="Times New Roman" panose="02020603050405020304" pitchFamily="18" charset="0"/>
                <a:ea typeface="Roboto"/>
              </a:rPr>
              <a:t> Tổng số nhân viên</a:t>
            </a:r>
            <a:endParaRPr lang="en-US" sz="2000" dirty="0">
              <a:latin typeface="Arial" panose="020B0604020202020204" pitchFamily="34" charset="0"/>
              <a:ea typeface="Arial" panose="020B0604020202020204" pitchFamily="34" charset="0"/>
            </a:endParaRPr>
          </a:p>
          <a:p>
            <a:pPr marL="342900" lvl="0" indent="-342900">
              <a:lnSpc>
                <a:spcPct val="115000"/>
              </a:lnSpc>
              <a:spcAft>
                <a:spcPts val="1000"/>
              </a:spcAft>
              <a:buFont typeface="Times New Roman" panose="02020603050405020304" pitchFamily="18" charset="0"/>
              <a:buChar char="-"/>
            </a:pPr>
            <a:r>
              <a:rPr lang="vi-VN" b="1" dirty="0">
                <a:solidFill>
                  <a:srgbClr val="212529"/>
                </a:solidFill>
                <a:highlight>
                  <a:srgbClr val="FFFFFF"/>
                </a:highlight>
                <a:latin typeface="Times New Roman" panose="02020603050405020304" pitchFamily="18" charset="0"/>
                <a:ea typeface="Roboto"/>
              </a:rPr>
              <a:t>Total Contracts:</a:t>
            </a:r>
            <a:r>
              <a:rPr lang="vi-VN" dirty="0">
                <a:solidFill>
                  <a:srgbClr val="212529"/>
                </a:solidFill>
                <a:highlight>
                  <a:srgbClr val="FFFFFF"/>
                </a:highlight>
                <a:latin typeface="Times New Roman" panose="02020603050405020304" pitchFamily="18" charset="0"/>
                <a:ea typeface="Roboto"/>
              </a:rPr>
              <a:t> Tổng hợp đồng</a:t>
            </a:r>
            <a:endParaRPr lang="en-US" sz="2000" dirty="0">
              <a:latin typeface="Arial" panose="020B0604020202020204" pitchFamily="34" charset="0"/>
              <a:ea typeface="Arial" panose="020B0604020202020204" pitchFamily="34" charset="0"/>
            </a:endParaRPr>
          </a:p>
          <a:p>
            <a:pPr marL="342900" lvl="0" indent="-342900">
              <a:lnSpc>
                <a:spcPct val="115000"/>
              </a:lnSpc>
              <a:spcAft>
                <a:spcPts val="1000"/>
              </a:spcAft>
              <a:buFont typeface="Times New Roman" panose="02020603050405020304" pitchFamily="18" charset="0"/>
              <a:buChar char="-"/>
            </a:pPr>
            <a:r>
              <a:rPr lang="vi-VN" b="1" dirty="0">
                <a:solidFill>
                  <a:srgbClr val="212529"/>
                </a:solidFill>
                <a:highlight>
                  <a:srgbClr val="FFFFFF"/>
                </a:highlight>
                <a:latin typeface="Times New Roman" panose="02020603050405020304" pitchFamily="18" charset="0"/>
                <a:ea typeface="Roboto"/>
              </a:rPr>
              <a:t>Last Contract Ended:</a:t>
            </a:r>
            <a:r>
              <a:rPr lang="vi-VN" dirty="0">
                <a:solidFill>
                  <a:srgbClr val="212529"/>
                </a:solidFill>
                <a:highlight>
                  <a:srgbClr val="FFFFFF"/>
                </a:highlight>
                <a:latin typeface="Times New Roman" panose="02020603050405020304" pitchFamily="18" charset="0"/>
                <a:ea typeface="Roboto"/>
              </a:rPr>
              <a:t> Hợp đồng cuối cùng đã kết thúc</a:t>
            </a:r>
            <a:endParaRPr lang="en-US" sz="2000" dirty="0">
              <a:latin typeface="Arial" panose="020B0604020202020204" pitchFamily="34" charset="0"/>
              <a:ea typeface="Arial" panose="020B0604020202020204" pitchFamily="34" charset="0"/>
            </a:endParaRPr>
          </a:p>
          <a:p>
            <a:pPr marL="342900" lvl="0" indent="-342900">
              <a:lnSpc>
                <a:spcPct val="115000"/>
              </a:lnSpc>
              <a:spcAft>
                <a:spcPts val="1000"/>
              </a:spcAft>
              <a:buFont typeface="Times New Roman" panose="02020603050405020304" pitchFamily="18" charset="0"/>
              <a:buChar char="-"/>
            </a:pPr>
            <a:r>
              <a:rPr lang="vi-VN" b="1" dirty="0">
                <a:solidFill>
                  <a:srgbClr val="212529"/>
                </a:solidFill>
                <a:highlight>
                  <a:srgbClr val="FFFFFF"/>
                </a:highlight>
                <a:latin typeface="Times New Roman" panose="02020603050405020304" pitchFamily="18" charset="0"/>
                <a:ea typeface="Roboto"/>
              </a:rPr>
              <a:t>New Employees:</a:t>
            </a:r>
            <a:r>
              <a:rPr lang="vi-VN" dirty="0">
                <a:solidFill>
                  <a:srgbClr val="212529"/>
                </a:solidFill>
                <a:highlight>
                  <a:srgbClr val="FFFFFF"/>
                </a:highlight>
                <a:latin typeface="Times New Roman" panose="02020603050405020304" pitchFamily="18" charset="0"/>
                <a:ea typeface="Roboto"/>
              </a:rPr>
              <a:t> Hợp đồng mới </a:t>
            </a:r>
            <a:endParaRPr lang="en-US" sz="2000" dirty="0">
              <a:latin typeface="Arial" panose="020B0604020202020204" pitchFamily="34" charset="0"/>
              <a:ea typeface="Arial" panose="020B0604020202020204" pitchFamily="34" charset="0"/>
            </a:endParaRPr>
          </a:p>
          <a:p>
            <a:pPr marL="342900" lvl="0" indent="-342900">
              <a:lnSpc>
                <a:spcPct val="115000"/>
              </a:lnSpc>
              <a:spcAft>
                <a:spcPts val="1000"/>
              </a:spcAft>
              <a:buFont typeface="Times New Roman" panose="02020603050405020304" pitchFamily="18" charset="0"/>
              <a:buChar char="-"/>
            </a:pPr>
            <a:r>
              <a:rPr lang="vi-VN" b="1" dirty="0">
                <a:solidFill>
                  <a:srgbClr val="212529"/>
                </a:solidFill>
                <a:highlight>
                  <a:srgbClr val="FFFFFF"/>
                </a:highlight>
                <a:latin typeface="Times New Roman" panose="02020603050405020304" pitchFamily="18" charset="0"/>
                <a:ea typeface="Roboto"/>
              </a:rPr>
              <a:t>Departure Employees:</a:t>
            </a:r>
            <a:r>
              <a:rPr lang="vi-VN" dirty="0">
                <a:solidFill>
                  <a:srgbClr val="212529"/>
                </a:solidFill>
                <a:highlight>
                  <a:srgbClr val="FFFFFF"/>
                </a:highlight>
                <a:latin typeface="Times New Roman" panose="02020603050405020304" pitchFamily="18" charset="0"/>
                <a:ea typeface="Roboto"/>
              </a:rPr>
              <a:t>  Nhân viên rời đi</a:t>
            </a:r>
            <a:endParaRPr lang="en-US" sz="2000" dirty="0">
              <a:latin typeface="Arial" panose="020B0604020202020204" pitchFamily="34" charset="0"/>
              <a:ea typeface="Arial" panose="020B0604020202020204" pitchFamily="34" charset="0"/>
            </a:endParaRPr>
          </a:p>
          <a:p>
            <a:pPr marL="342900" lvl="0" indent="-342900">
              <a:lnSpc>
                <a:spcPct val="115000"/>
              </a:lnSpc>
              <a:spcAft>
                <a:spcPts val="1000"/>
              </a:spcAft>
              <a:buFont typeface="Times New Roman" panose="02020603050405020304" pitchFamily="18" charset="0"/>
              <a:buChar char="-"/>
            </a:pPr>
            <a:r>
              <a:rPr lang="vi-VN" b="1" dirty="0">
                <a:solidFill>
                  <a:srgbClr val="212529"/>
                </a:solidFill>
                <a:highlight>
                  <a:srgbClr val="FFFFFF"/>
                </a:highlight>
                <a:latin typeface="Times New Roman" panose="02020603050405020304" pitchFamily="18" charset="0"/>
                <a:ea typeface="Roboto"/>
              </a:rPr>
              <a:t>Departure Reason:</a:t>
            </a:r>
            <a:r>
              <a:rPr lang="vi-VN" dirty="0">
                <a:solidFill>
                  <a:srgbClr val="212529"/>
                </a:solidFill>
                <a:highlight>
                  <a:srgbClr val="FFFFFF"/>
                </a:highlight>
                <a:latin typeface="Times New Roman" panose="02020603050405020304" pitchFamily="18" charset="0"/>
                <a:ea typeface="Roboto"/>
              </a:rPr>
              <a:t> </a:t>
            </a:r>
            <a:r>
              <a:rPr lang="en-US" dirty="0">
                <a:solidFill>
                  <a:srgbClr val="212529"/>
                </a:solidFill>
                <a:highlight>
                  <a:srgbClr val="FFFFFF"/>
                </a:highlight>
                <a:latin typeface="Times New Roman" panose="02020603050405020304" pitchFamily="18" charset="0"/>
                <a:ea typeface="Roboto"/>
              </a:rPr>
              <a:t>L</a:t>
            </a:r>
            <a:r>
              <a:rPr lang="vi-VN" dirty="0">
                <a:solidFill>
                  <a:srgbClr val="212529"/>
                </a:solidFill>
                <a:highlight>
                  <a:srgbClr val="FFFFFF"/>
                </a:highlight>
                <a:latin typeface="Times New Roman" panose="02020603050405020304" pitchFamily="18" charset="0"/>
                <a:ea typeface="Roboto"/>
              </a:rPr>
              <a:t>ý do</a:t>
            </a:r>
            <a:endParaRPr lang="en-US" sz="2000" dirty="0">
              <a:latin typeface="Arial" panose="020B0604020202020204" pitchFamily="34" charset="0"/>
              <a:ea typeface="Arial" panose="020B0604020202020204" pitchFamily="34" charset="0"/>
            </a:endParaRPr>
          </a:p>
          <a:p>
            <a:pPr marL="342900" lvl="0" indent="-342900">
              <a:lnSpc>
                <a:spcPct val="115000"/>
              </a:lnSpc>
              <a:spcAft>
                <a:spcPts val="1000"/>
              </a:spcAft>
              <a:buFont typeface="Times New Roman" panose="02020603050405020304" pitchFamily="18" charset="0"/>
              <a:buChar char="-"/>
            </a:pPr>
            <a:r>
              <a:rPr lang="vi-VN" b="1" dirty="0">
                <a:solidFill>
                  <a:srgbClr val="212529"/>
                </a:solidFill>
                <a:highlight>
                  <a:srgbClr val="FFFFFF"/>
                </a:highlight>
                <a:latin typeface="Times New Roman" panose="02020603050405020304" pitchFamily="18" charset="0"/>
                <a:ea typeface="Roboto"/>
              </a:rPr>
              <a:t>Mean Contract Duration</a:t>
            </a:r>
            <a:r>
              <a:rPr lang="en-US" b="1" dirty="0">
                <a:solidFill>
                  <a:srgbClr val="212529"/>
                </a:solidFill>
                <a:highlight>
                  <a:srgbClr val="FFFFFF"/>
                </a:highlight>
                <a:latin typeface="Times New Roman" panose="02020603050405020304" pitchFamily="18" charset="0"/>
                <a:ea typeface="Roboto"/>
              </a:rPr>
              <a:t>:</a:t>
            </a:r>
            <a:r>
              <a:rPr lang="vi-VN" dirty="0">
                <a:solidFill>
                  <a:srgbClr val="212529"/>
                </a:solidFill>
                <a:highlight>
                  <a:srgbClr val="FFFFFF"/>
                </a:highlight>
                <a:latin typeface="Times New Roman" panose="02020603050405020304" pitchFamily="18" charset="0"/>
                <a:ea typeface="Roboto"/>
              </a:rPr>
              <a:t> Thời hạn hợp đồng trung bình</a:t>
            </a:r>
            <a:endParaRPr lang="en-US" sz="2000" dirty="0">
              <a:latin typeface="Arial" panose="020B0604020202020204" pitchFamily="34" charset="0"/>
              <a:ea typeface="Arial" panose="020B0604020202020204" pitchFamily="34" charset="0"/>
            </a:endParaRPr>
          </a:p>
        </p:txBody>
      </p:sp>
      <p:grpSp>
        <p:nvGrpSpPr>
          <p:cNvPr id="15" name="Group 14"/>
          <p:cNvGrpSpPr/>
          <p:nvPr/>
        </p:nvGrpSpPr>
        <p:grpSpPr>
          <a:xfrm>
            <a:off x="937847" y="7291753"/>
            <a:ext cx="5064369" cy="6180257"/>
            <a:chOff x="-1" y="0"/>
            <a:chExt cx="6842190" cy="9321775"/>
          </a:xfrm>
        </p:grpSpPr>
        <p:sp>
          <p:nvSpPr>
            <p:cNvPr id="16" name="Shape 98"/>
            <p:cNvSpPr/>
            <p:nvPr/>
          </p:nvSpPr>
          <p:spPr>
            <a:xfrm>
              <a:off x="3033276" y="8814741"/>
              <a:ext cx="1037977" cy="507034"/>
            </a:xfrm>
            <a:custGeom>
              <a:avLst/>
              <a:gdLst/>
              <a:ahLst/>
              <a:cxnLst>
                <a:cxn ang="0">
                  <a:pos x="wd2" y="hd2"/>
                </a:cxn>
                <a:cxn ang="5400000">
                  <a:pos x="wd2" y="hd2"/>
                </a:cxn>
                <a:cxn ang="10800000">
                  <a:pos x="wd2" y="hd2"/>
                </a:cxn>
                <a:cxn ang="16200000">
                  <a:pos x="wd2" y="hd2"/>
                </a:cxn>
              </a:cxnLst>
              <a:rect l="0" t="0" r="r" b="b"/>
              <a:pathLst>
                <a:path w="21600" h="21258" extrusionOk="0">
                  <a:moveTo>
                    <a:pt x="0" y="0"/>
                  </a:moveTo>
                  <a:lnTo>
                    <a:pt x="21600" y="0"/>
                  </a:lnTo>
                  <a:cubicBezTo>
                    <a:pt x="21486" y="11564"/>
                    <a:pt x="16888" y="20913"/>
                    <a:pt x="11150" y="21249"/>
                  </a:cubicBezTo>
                  <a:cubicBezTo>
                    <a:pt x="5156" y="21600"/>
                    <a:pt x="159" y="12078"/>
                    <a:pt x="0" y="0"/>
                  </a:cubicBezTo>
                  <a:close/>
                </a:path>
              </a:pathLst>
            </a:custGeom>
            <a:solidFill>
              <a:srgbClr val="919191"/>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17" name="Shape 99"/>
            <p:cNvSpPr/>
            <p:nvPr/>
          </p:nvSpPr>
          <p:spPr>
            <a:xfrm>
              <a:off x="2629882" y="8430536"/>
              <a:ext cx="1867855" cy="3926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683" y="21600"/>
                  </a:lnTo>
                  <a:lnTo>
                    <a:pt x="16819" y="21600"/>
                  </a:lnTo>
                  <a:lnTo>
                    <a:pt x="21600" y="29"/>
                  </a:lnTo>
                  <a:lnTo>
                    <a:pt x="0" y="0"/>
                  </a:lnTo>
                  <a:close/>
                </a:path>
              </a:pathLst>
            </a:custGeom>
            <a:solidFill>
              <a:srgbClr val="B7B9B9"/>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18" name="Shape 100"/>
            <p:cNvSpPr/>
            <p:nvPr/>
          </p:nvSpPr>
          <p:spPr>
            <a:xfrm>
              <a:off x="2466931" y="8041245"/>
              <a:ext cx="2170583" cy="392611"/>
            </a:xfrm>
            <a:prstGeom prst="roundRect">
              <a:avLst>
                <a:gd name="adj" fmla="val 50000"/>
              </a:avLst>
            </a:prstGeom>
            <a:solidFill>
              <a:srgbClr val="919191"/>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FFFFFF"/>
                  </a:solidFill>
                  <a:latin typeface="Helvetica Light"/>
                  <a:ea typeface="Helvetica Light"/>
                  <a:cs typeface="Helvetica Light"/>
                  <a:sym typeface="Helvetica Light"/>
                </a:defRPr>
              </a:pPr>
              <a:endParaRPr sz="2400"/>
            </a:p>
          </p:txBody>
        </p:sp>
        <p:sp>
          <p:nvSpPr>
            <p:cNvPr id="19" name="Shape 101"/>
            <p:cNvSpPr/>
            <p:nvPr/>
          </p:nvSpPr>
          <p:spPr>
            <a:xfrm>
              <a:off x="2328553" y="7428340"/>
              <a:ext cx="2447339" cy="604756"/>
            </a:xfrm>
            <a:prstGeom prst="roundRect">
              <a:avLst>
                <a:gd name="adj" fmla="val 50000"/>
              </a:avLst>
            </a:prstGeom>
            <a:solidFill>
              <a:srgbClr val="B7B9B9"/>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FFFFFF"/>
                  </a:solidFill>
                  <a:latin typeface="Helvetica Light"/>
                  <a:ea typeface="Helvetica Light"/>
                  <a:cs typeface="Helvetica Light"/>
                  <a:sym typeface="Helvetica Light"/>
                </a:defRPr>
              </a:pPr>
              <a:endParaRPr sz="2400"/>
            </a:p>
          </p:txBody>
        </p:sp>
        <p:sp>
          <p:nvSpPr>
            <p:cNvPr id="20" name="Shape 102"/>
            <p:cNvSpPr/>
            <p:nvPr/>
          </p:nvSpPr>
          <p:spPr>
            <a:xfrm>
              <a:off x="2326133" y="6849631"/>
              <a:ext cx="2452194" cy="582325"/>
            </a:xfrm>
            <a:custGeom>
              <a:avLst/>
              <a:gdLst/>
              <a:ahLst/>
              <a:cxnLst>
                <a:cxn ang="0">
                  <a:pos x="wd2" y="hd2"/>
                </a:cxn>
                <a:cxn ang="5400000">
                  <a:pos x="wd2" y="hd2"/>
                </a:cxn>
                <a:cxn ang="10800000">
                  <a:pos x="wd2" y="hd2"/>
                </a:cxn>
                <a:cxn ang="16200000">
                  <a:pos x="wd2" y="hd2"/>
                </a:cxn>
              </a:cxnLst>
              <a:rect l="0" t="0" r="r" b="b"/>
              <a:pathLst>
                <a:path w="21576" h="21600" extrusionOk="0">
                  <a:moveTo>
                    <a:pt x="21555" y="76"/>
                  </a:moveTo>
                  <a:lnTo>
                    <a:pt x="21555" y="400"/>
                  </a:lnTo>
                  <a:cubicBezTo>
                    <a:pt x="21588" y="4509"/>
                    <a:pt x="21584" y="7648"/>
                    <a:pt x="21530" y="10335"/>
                  </a:cubicBezTo>
                  <a:cubicBezTo>
                    <a:pt x="21498" y="11897"/>
                    <a:pt x="21449" y="13184"/>
                    <a:pt x="21355" y="14517"/>
                  </a:cubicBezTo>
                  <a:cubicBezTo>
                    <a:pt x="21230" y="15968"/>
                    <a:pt x="21032" y="17264"/>
                    <a:pt x="20779" y="18330"/>
                  </a:cubicBezTo>
                  <a:cubicBezTo>
                    <a:pt x="20526" y="19396"/>
                    <a:pt x="20219" y="20232"/>
                    <a:pt x="19874" y="20760"/>
                  </a:cubicBezTo>
                  <a:cubicBezTo>
                    <a:pt x="19560" y="21180"/>
                    <a:pt x="19255" y="21390"/>
                    <a:pt x="18880" y="21495"/>
                  </a:cubicBezTo>
                  <a:cubicBezTo>
                    <a:pt x="18506" y="21600"/>
                    <a:pt x="18062" y="21600"/>
                    <a:pt x="17469" y="21600"/>
                  </a:cubicBezTo>
                  <a:lnTo>
                    <a:pt x="4088" y="21600"/>
                  </a:lnTo>
                  <a:cubicBezTo>
                    <a:pt x="3505" y="21600"/>
                    <a:pt x="3066" y="21600"/>
                    <a:pt x="2693" y="21495"/>
                  </a:cubicBezTo>
                  <a:cubicBezTo>
                    <a:pt x="2321" y="21390"/>
                    <a:pt x="2016" y="21180"/>
                    <a:pt x="1701" y="20760"/>
                  </a:cubicBezTo>
                  <a:cubicBezTo>
                    <a:pt x="1357" y="20232"/>
                    <a:pt x="1050" y="19396"/>
                    <a:pt x="797" y="18330"/>
                  </a:cubicBezTo>
                  <a:cubicBezTo>
                    <a:pt x="544" y="17264"/>
                    <a:pt x="346" y="15968"/>
                    <a:pt x="221" y="14517"/>
                  </a:cubicBezTo>
                  <a:cubicBezTo>
                    <a:pt x="127" y="13184"/>
                    <a:pt x="78" y="11897"/>
                    <a:pt x="46" y="10325"/>
                  </a:cubicBezTo>
                  <a:cubicBezTo>
                    <a:pt x="-8" y="7634"/>
                    <a:pt x="-12" y="4478"/>
                    <a:pt x="21" y="324"/>
                  </a:cubicBezTo>
                  <a:lnTo>
                    <a:pt x="21" y="0"/>
                  </a:lnTo>
                  <a:lnTo>
                    <a:pt x="21555" y="76"/>
                  </a:lnTo>
                  <a:close/>
                </a:path>
              </a:pathLst>
            </a:custGeom>
            <a:solidFill>
              <a:srgbClr val="919191"/>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FFFFFF"/>
                  </a:solidFill>
                  <a:latin typeface="Helvetica Light"/>
                  <a:ea typeface="Helvetica Light"/>
                  <a:cs typeface="Helvetica Light"/>
                  <a:sym typeface="Helvetica Light"/>
                </a:defRPr>
              </a:pPr>
              <a:endParaRPr sz="2400"/>
            </a:p>
          </p:txBody>
        </p:sp>
        <p:sp>
          <p:nvSpPr>
            <p:cNvPr id="21" name="Shape 103"/>
            <p:cNvSpPr/>
            <p:nvPr/>
          </p:nvSpPr>
          <p:spPr>
            <a:xfrm>
              <a:off x="1408976" y="5711832"/>
              <a:ext cx="3889083" cy="1164084"/>
            </a:xfrm>
            <a:custGeom>
              <a:avLst/>
              <a:gdLst/>
              <a:ahLst/>
              <a:cxnLst>
                <a:cxn ang="0">
                  <a:pos x="wd2" y="hd2"/>
                </a:cxn>
                <a:cxn ang="5400000">
                  <a:pos x="wd2" y="hd2"/>
                </a:cxn>
                <a:cxn ang="10800000">
                  <a:pos x="wd2" y="hd2"/>
                </a:cxn>
                <a:cxn ang="16200000">
                  <a:pos x="wd2" y="hd2"/>
                </a:cxn>
              </a:cxnLst>
              <a:rect l="0" t="0" r="r" b="b"/>
              <a:pathLst>
                <a:path w="21600" h="21565" extrusionOk="0">
                  <a:moveTo>
                    <a:pt x="18947" y="21561"/>
                  </a:moveTo>
                  <a:lnTo>
                    <a:pt x="2673" y="21561"/>
                  </a:lnTo>
                  <a:cubicBezTo>
                    <a:pt x="2197" y="21449"/>
                    <a:pt x="1756" y="20689"/>
                    <a:pt x="1454" y="19458"/>
                  </a:cubicBezTo>
                  <a:cubicBezTo>
                    <a:pt x="1109" y="18054"/>
                    <a:pt x="987" y="16236"/>
                    <a:pt x="894" y="14452"/>
                  </a:cubicBezTo>
                  <a:cubicBezTo>
                    <a:pt x="765" y="11988"/>
                    <a:pt x="676" y="9502"/>
                    <a:pt x="536" y="7045"/>
                  </a:cubicBezTo>
                  <a:cubicBezTo>
                    <a:pt x="403" y="4702"/>
                    <a:pt x="224" y="2391"/>
                    <a:pt x="0" y="127"/>
                  </a:cubicBezTo>
                  <a:lnTo>
                    <a:pt x="21600" y="0"/>
                  </a:lnTo>
                  <a:cubicBezTo>
                    <a:pt x="21279" y="2354"/>
                    <a:pt x="21050" y="4836"/>
                    <a:pt x="20919" y="7385"/>
                  </a:cubicBezTo>
                  <a:cubicBezTo>
                    <a:pt x="20785" y="9988"/>
                    <a:pt x="20755" y="12639"/>
                    <a:pt x="20619" y="15241"/>
                  </a:cubicBezTo>
                  <a:cubicBezTo>
                    <a:pt x="20504" y="17423"/>
                    <a:pt x="20289" y="19654"/>
                    <a:pt x="19734" y="20848"/>
                  </a:cubicBezTo>
                  <a:cubicBezTo>
                    <a:pt x="19500" y="21351"/>
                    <a:pt x="19225" y="21600"/>
                    <a:pt x="18947" y="21561"/>
                  </a:cubicBezTo>
                  <a:close/>
                </a:path>
              </a:pathLst>
            </a:custGeom>
            <a:solidFill>
              <a:srgbClr val="775CA3"/>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2" name="Shape 104"/>
            <p:cNvSpPr/>
            <p:nvPr/>
          </p:nvSpPr>
          <p:spPr>
            <a:xfrm>
              <a:off x="1057343" y="4220080"/>
              <a:ext cx="5479630" cy="1508867"/>
            </a:xfrm>
            <a:custGeom>
              <a:avLst/>
              <a:gdLst/>
              <a:ahLst/>
              <a:cxnLst>
                <a:cxn ang="0">
                  <a:pos x="wd2" y="hd2"/>
                </a:cxn>
                <a:cxn ang="5400000">
                  <a:pos x="wd2" y="hd2"/>
                </a:cxn>
                <a:cxn ang="10800000">
                  <a:pos x="wd2" y="hd2"/>
                </a:cxn>
                <a:cxn ang="16200000">
                  <a:pos x="wd2" y="hd2"/>
                </a:cxn>
              </a:cxnLst>
              <a:rect l="0" t="0" r="r" b="b"/>
              <a:pathLst>
                <a:path w="21600" h="21600" extrusionOk="0">
                  <a:moveTo>
                    <a:pt x="0" y="34"/>
                  </a:moveTo>
                  <a:cubicBezTo>
                    <a:pt x="391" y="2075"/>
                    <a:pt x="760" y="4173"/>
                    <a:pt x="1103" y="6324"/>
                  </a:cubicBezTo>
                  <a:cubicBezTo>
                    <a:pt x="1483" y="8698"/>
                    <a:pt x="1833" y="11135"/>
                    <a:pt x="2145" y="13635"/>
                  </a:cubicBezTo>
                  <a:cubicBezTo>
                    <a:pt x="2469" y="16230"/>
                    <a:pt x="2753" y="18889"/>
                    <a:pt x="2994" y="21600"/>
                  </a:cubicBezTo>
                  <a:lnTo>
                    <a:pt x="18714" y="21600"/>
                  </a:lnTo>
                  <a:cubicBezTo>
                    <a:pt x="18886" y="17707"/>
                    <a:pt x="19244" y="13954"/>
                    <a:pt x="19773" y="10510"/>
                  </a:cubicBezTo>
                  <a:cubicBezTo>
                    <a:pt x="20051" y="8698"/>
                    <a:pt x="20374" y="6985"/>
                    <a:pt x="20688" y="5252"/>
                  </a:cubicBezTo>
                  <a:cubicBezTo>
                    <a:pt x="21001" y="3523"/>
                    <a:pt x="21305" y="1772"/>
                    <a:pt x="21600" y="0"/>
                  </a:cubicBezTo>
                  <a:lnTo>
                    <a:pt x="0" y="34"/>
                  </a:lnTo>
                  <a:close/>
                </a:path>
              </a:pathLst>
            </a:custGeom>
            <a:solidFill>
              <a:srgbClr val="5F5CA3"/>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3" name="Shape 105"/>
            <p:cNvSpPr/>
            <p:nvPr/>
          </p:nvSpPr>
          <p:spPr>
            <a:xfrm>
              <a:off x="-1" y="2716681"/>
              <a:ext cx="6393150" cy="1504076"/>
            </a:xfrm>
            <a:custGeom>
              <a:avLst/>
              <a:gdLst/>
              <a:ahLst/>
              <a:cxnLst>
                <a:cxn ang="0">
                  <a:pos x="wd2" y="hd2"/>
                </a:cxn>
                <a:cxn ang="5400000">
                  <a:pos x="wd2" y="hd2"/>
                </a:cxn>
                <a:cxn ang="10800000">
                  <a:pos x="wd2" y="hd2"/>
                </a:cxn>
                <a:cxn ang="16200000">
                  <a:pos x="wd2" y="hd2"/>
                </a:cxn>
              </a:cxnLst>
              <a:rect l="0" t="0" r="r" b="b"/>
              <a:pathLst>
                <a:path w="21557" h="21600" extrusionOk="0">
                  <a:moveTo>
                    <a:pt x="21552" y="134"/>
                  </a:moveTo>
                  <a:cubicBezTo>
                    <a:pt x="21580" y="3891"/>
                    <a:pt x="21493" y="7648"/>
                    <a:pt x="21293" y="11309"/>
                  </a:cubicBezTo>
                  <a:cubicBezTo>
                    <a:pt x="21098" y="14888"/>
                    <a:pt x="20796" y="18346"/>
                    <a:pt x="20395" y="21600"/>
                  </a:cubicBezTo>
                  <a:lnTo>
                    <a:pt x="1173" y="21600"/>
                  </a:lnTo>
                  <a:cubicBezTo>
                    <a:pt x="746" y="18122"/>
                    <a:pt x="430" y="14416"/>
                    <a:pt x="235" y="10581"/>
                  </a:cubicBezTo>
                  <a:cubicBezTo>
                    <a:pt x="57" y="7107"/>
                    <a:pt x="-20" y="3554"/>
                    <a:pt x="4" y="0"/>
                  </a:cubicBezTo>
                  <a:lnTo>
                    <a:pt x="21552" y="134"/>
                  </a:lnTo>
                  <a:close/>
                </a:path>
              </a:pathLst>
            </a:custGeom>
            <a:solidFill>
              <a:srgbClr val="4376AB"/>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4" name="Shape 106"/>
            <p:cNvSpPr/>
            <p:nvPr/>
          </p:nvSpPr>
          <p:spPr>
            <a:xfrm>
              <a:off x="717110" y="1234500"/>
              <a:ext cx="6125079" cy="1490212"/>
            </a:xfrm>
            <a:custGeom>
              <a:avLst/>
              <a:gdLst/>
              <a:ahLst/>
              <a:cxnLst>
                <a:cxn ang="0">
                  <a:pos x="wd2" y="hd2"/>
                </a:cxn>
                <a:cxn ang="5400000">
                  <a:pos x="wd2" y="hd2"/>
                </a:cxn>
                <a:cxn ang="10800000">
                  <a:pos x="wd2" y="hd2"/>
                </a:cxn>
                <a:cxn ang="16200000">
                  <a:pos x="wd2" y="hd2"/>
                </a:cxn>
              </a:cxnLst>
              <a:rect l="0" t="0" r="r" b="b"/>
              <a:pathLst>
                <a:path w="21600" h="21600" extrusionOk="0">
                  <a:moveTo>
                    <a:pt x="1721" y="0"/>
                  </a:moveTo>
                  <a:lnTo>
                    <a:pt x="19788" y="0"/>
                  </a:lnTo>
                  <a:cubicBezTo>
                    <a:pt x="20376" y="3398"/>
                    <a:pt x="20833" y="7149"/>
                    <a:pt x="21142" y="11121"/>
                  </a:cubicBezTo>
                  <a:cubicBezTo>
                    <a:pt x="21407" y="14516"/>
                    <a:pt x="21560" y="18039"/>
                    <a:pt x="21600" y="21600"/>
                  </a:cubicBezTo>
                  <a:lnTo>
                    <a:pt x="0" y="21600"/>
                  </a:lnTo>
                  <a:cubicBezTo>
                    <a:pt x="46" y="17756"/>
                    <a:pt x="218" y="13954"/>
                    <a:pt x="510" y="10297"/>
                  </a:cubicBezTo>
                  <a:cubicBezTo>
                    <a:pt x="800" y="6659"/>
                    <a:pt x="1207" y="3196"/>
                    <a:pt x="1721" y="0"/>
                  </a:cubicBezTo>
                  <a:close/>
                </a:path>
              </a:pathLst>
            </a:custGeom>
            <a:solidFill>
              <a:srgbClr val="1990AD"/>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5" name="Shape 107"/>
            <p:cNvSpPr/>
            <p:nvPr/>
          </p:nvSpPr>
          <p:spPr>
            <a:xfrm>
              <a:off x="897815" y="0"/>
              <a:ext cx="4975109" cy="1233457"/>
            </a:xfrm>
            <a:custGeom>
              <a:avLst/>
              <a:gdLst/>
              <a:ahLst/>
              <a:cxnLst>
                <a:cxn ang="0">
                  <a:pos x="wd2" y="hd2"/>
                </a:cxn>
                <a:cxn ang="5400000">
                  <a:pos x="wd2" y="hd2"/>
                </a:cxn>
                <a:cxn ang="10800000">
                  <a:pos x="wd2" y="hd2"/>
                </a:cxn>
                <a:cxn ang="16200000">
                  <a:pos x="wd2" y="hd2"/>
                </a:cxn>
              </a:cxnLst>
              <a:rect l="0" t="0" r="r" b="b"/>
              <a:pathLst>
                <a:path w="21600" h="20790" extrusionOk="0">
                  <a:moveTo>
                    <a:pt x="21600" y="20790"/>
                  </a:moveTo>
                  <a:lnTo>
                    <a:pt x="0" y="20790"/>
                  </a:lnTo>
                  <a:cubicBezTo>
                    <a:pt x="2722" y="6942"/>
                    <a:pt x="7027" y="-810"/>
                    <a:pt x="11509" y="68"/>
                  </a:cubicBezTo>
                  <a:cubicBezTo>
                    <a:pt x="15496" y="848"/>
                    <a:pt x="19190" y="8434"/>
                    <a:pt x="21600" y="20790"/>
                  </a:cubicBezTo>
                  <a:close/>
                </a:path>
              </a:pathLst>
            </a:custGeom>
            <a:solidFill>
              <a:srgbClr val="01A49E"/>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6" name="Shape 108"/>
            <p:cNvSpPr/>
            <p:nvPr/>
          </p:nvSpPr>
          <p:spPr>
            <a:xfrm>
              <a:off x="843750" y="1234595"/>
              <a:ext cx="5039996" cy="759729"/>
            </a:xfrm>
            <a:custGeom>
              <a:avLst/>
              <a:gdLst/>
              <a:ahLst/>
              <a:cxnLst>
                <a:cxn ang="0">
                  <a:pos x="wd2" y="hd2"/>
                </a:cxn>
                <a:cxn ang="5400000">
                  <a:pos x="wd2" y="hd2"/>
                </a:cxn>
                <a:cxn ang="10800000">
                  <a:pos x="wd2" y="hd2"/>
                </a:cxn>
                <a:cxn ang="16200000">
                  <a:pos x="wd2" y="hd2"/>
                </a:cxn>
              </a:cxnLst>
              <a:rect l="0" t="0" r="r" b="b"/>
              <a:pathLst>
                <a:path w="21600" h="21600" extrusionOk="0">
                  <a:moveTo>
                    <a:pt x="1568" y="0"/>
                  </a:moveTo>
                  <a:cubicBezTo>
                    <a:pt x="1225" y="3267"/>
                    <a:pt x="921" y="6710"/>
                    <a:pt x="660" y="10296"/>
                  </a:cubicBezTo>
                  <a:cubicBezTo>
                    <a:pt x="395" y="13940"/>
                    <a:pt x="174" y="17721"/>
                    <a:pt x="0" y="21600"/>
                  </a:cubicBezTo>
                  <a:lnTo>
                    <a:pt x="21600" y="95"/>
                  </a:lnTo>
                  <a:lnTo>
                    <a:pt x="1568" y="0"/>
                  </a:lnTo>
                  <a:close/>
                </a:path>
              </a:pathLst>
            </a:custGeom>
            <a:solidFill>
              <a:srgbClr val="178AA7"/>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7" name="Shape 109"/>
            <p:cNvSpPr/>
            <p:nvPr/>
          </p:nvSpPr>
          <p:spPr>
            <a:xfrm>
              <a:off x="713366" y="2725114"/>
              <a:ext cx="5681408" cy="722111"/>
            </a:xfrm>
            <a:custGeom>
              <a:avLst/>
              <a:gdLst/>
              <a:ahLst/>
              <a:cxnLst>
                <a:cxn ang="0">
                  <a:pos x="wd2" y="hd2"/>
                </a:cxn>
                <a:cxn ang="5400000">
                  <a:pos x="wd2" y="hd2"/>
                </a:cxn>
                <a:cxn ang="10800000">
                  <a:pos x="wd2" y="hd2"/>
                </a:cxn>
                <a:cxn ang="16200000">
                  <a:pos x="wd2" y="hd2"/>
                </a:cxn>
              </a:cxnLst>
              <a:rect l="0" t="0" r="r" b="b"/>
              <a:pathLst>
                <a:path w="21591" h="21600" extrusionOk="0">
                  <a:moveTo>
                    <a:pt x="0" y="0"/>
                  </a:moveTo>
                  <a:lnTo>
                    <a:pt x="21335" y="21600"/>
                  </a:lnTo>
                  <a:cubicBezTo>
                    <a:pt x="21430" y="18151"/>
                    <a:pt x="21499" y="14659"/>
                    <a:pt x="21541" y="11145"/>
                  </a:cubicBezTo>
                  <a:cubicBezTo>
                    <a:pt x="21585" y="7508"/>
                    <a:pt x="21600" y="3853"/>
                    <a:pt x="21586" y="201"/>
                  </a:cubicBezTo>
                  <a:lnTo>
                    <a:pt x="0" y="0"/>
                  </a:lnTo>
                  <a:close/>
                </a:path>
              </a:pathLst>
            </a:custGeom>
            <a:solidFill>
              <a:srgbClr val="3F71A4"/>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8" name="Shape 110"/>
            <p:cNvSpPr/>
            <p:nvPr/>
          </p:nvSpPr>
          <p:spPr>
            <a:xfrm>
              <a:off x="1057998" y="4218100"/>
              <a:ext cx="4996782" cy="812291"/>
            </a:xfrm>
            <a:custGeom>
              <a:avLst/>
              <a:gdLst/>
              <a:ahLst/>
              <a:cxnLst>
                <a:cxn ang="0">
                  <a:pos x="wd2" y="hd2"/>
                </a:cxn>
                <a:cxn ang="5400000">
                  <a:pos x="wd2" y="hd2"/>
                </a:cxn>
                <a:cxn ang="10800000">
                  <a:pos x="wd2" y="hd2"/>
                </a:cxn>
                <a:cxn ang="16200000">
                  <a:pos x="wd2" y="hd2"/>
                </a:cxn>
              </a:cxnLst>
              <a:rect l="0" t="0" r="r" b="b"/>
              <a:pathLst>
                <a:path w="21600" h="21600" extrusionOk="0">
                  <a:moveTo>
                    <a:pt x="2074" y="21600"/>
                  </a:moveTo>
                  <a:lnTo>
                    <a:pt x="21600" y="0"/>
                  </a:lnTo>
                  <a:lnTo>
                    <a:pt x="0" y="159"/>
                  </a:lnTo>
                  <a:cubicBezTo>
                    <a:pt x="407" y="3629"/>
                    <a:pt x="788" y="7211"/>
                    <a:pt x="1142" y="10893"/>
                  </a:cubicBezTo>
                  <a:cubicBezTo>
                    <a:pt x="1477" y="14379"/>
                    <a:pt x="1788" y="17951"/>
                    <a:pt x="2074" y="21600"/>
                  </a:cubicBezTo>
                  <a:close/>
                </a:path>
              </a:pathLst>
            </a:custGeom>
            <a:solidFill>
              <a:srgbClr val="58579D"/>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9" name="Shape 111"/>
            <p:cNvSpPr/>
            <p:nvPr/>
          </p:nvSpPr>
          <p:spPr>
            <a:xfrm>
              <a:off x="1804120" y="5713481"/>
              <a:ext cx="3501266" cy="6575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645" y="21600"/>
                  </a:lnTo>
                  <a:cubicBezTo>
                    <a:pt x="20708" y="17957"/>
                    <a:pt x="20805" y="14333"/>
                    <a:pt x="20935" y="10741"/>
                  </a:cubicBezTo>
                  <a:cubicBezTo>
                    <a:pt x="21002" y="8903"/>
                    <a:pt x="21077" y="7073"/>
                    <a:pt x="21186" y="5294"/>
                  </a:cubicBezTo>
                  <a:cubicBezTo>
                    <a:pt x="21293" y="3551"/>
                    <a:pt x="21432" y="1867"/>
                    <a:pt x="21600" y="268"/>
                  </a:cubicBezTo>
                  <a:lnTo>
                    <a:pt x="0" y="0"/>
                  </a:lnTo>
                  <a:close/>
                </a:path>
              </a:pathLst>
            </a:custGeom>
            <a:solidFill>
              <a:srgbClr val="71579D"/>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grpSp>
    </p:spTree>
    <p:extLst>
      <p:ext uri="{BB962C8B-B14F-4D97-AF65-F5344CB8AC3E}">
        <p14:creationId xmlns:p14="http://schemas.microsoft.com/office/powerpoint/2010/main" val="155339668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57727" y="454557"/>
            <a:ext cx="12192000" cy="1372683"/>
          </a:xfrm>
          <a:prstGeom prst="rect">
            <a:avLst/>
          </a:prstGeom>
        </p:spPr>
        <p:txBody>
          <a:bodyPr>
            <a:spAutoFit/>
          </a:bodyPr>
          <a:lstStyle/>
          <a:p>
            <a:pPr>
              <a:lnSpc>
                <a:spcPct val="115000"/>
              </a:lnSpc>
              <a:spcBef>
                <a:spcPts val="600"/>
              </a:spcBef>
              <a:spcAft>
                <a:spcPts val="600"/>
              </a:spcAft>
            </a:pPr>
            <a:r>
              <a:rPr lang="vi-VN" sz="3600" b="1" dirty="0">
                <a:solidFill>
                  <a:srgbClr val="434343"/>
                </a:solidFill>
                <a:latin typeface="Times New Roman" panose="02020603050405020304" pitchFamily="18" charset="0"/>
                <a:ea typeface="Times New Roman" panose="02020603050405020304" pitchFamily="18" charset="0"/>
              </a:rPr>
              <a:t>3. Báo cáo nghỉ phép</a:t>
            </a:r>
            <a:r>
              <a:rPr lang="vi-VN" b="1" dirty="0">
                <a:solidFill>
                  <a:srgbClr val="434343"/>
                </a:solidFill>
                <a:latin typeface="Times New Roman" panose="02020603050405020304" pitchFamily="18" charset="0"/>
                <a:ea typeface="Times New Roman" panose="02020603050405020304" pitchFamily="18" charset="0"/>
              </a:rPr>
              <a:t>:</a:t>
            </a:r>
            <a:endParaRPr lang="en-US" b="1" dirty="0">
              <a:solidFill>
                <a:srgbClr val="434343"/>
              </a:solidFill>
              <a:latin typeface="Arial" panose="020B0604020202020204" pitchFamily="34" charset="0"/>
            </a:endParaRPr>
          </a:p>
          <a:p>
            <a:pPr marL="342900" lvl="0" indent="-342900">
              <a:lnSpc>
                <a:spcPct val="115000"/>
              </a:lnSpc>
              <a:spcAft>
                <a:spcPts val="1000"/>
              </a:spcAft>
              <a:buFont typeface="+mj-lt"/>
              <a:buAutoNum type="alphaLcParenR"/>
            </a:pPr>
            <a:r>
              <a:rPr lang="vi-VN" sz="3200" dirty="0">
                <a:latin typeface="Times New Roman" panose="02020603050405020304" pitchFamily="18" charset="0"/>
                <a:ea typeface="Times New Roman" panose="02020603050405020304" pitchFamily="18" charset="0"/>
              </a:rPr>
              <a:t>Dạng danh sách </a:t>
            </a:r>
            <a:endParaRPr lang="en-US" sz="2400" dirty="0">
              <a:latin typeface="Arial" panose="020B0604020202020204" pitchFamily="34" charset="0"/>
              <a:ea typeface="Arial" panose="020B0604020202020204" pitchFamily="34" charset="0"/>
            </a:endParaRPr>
          </a:p>
        </p:txBody>
      </p:sp>
      <p:pic>
        <p:nvPicPr>
          <p:cNvPr id="16" name="image3.png"/>
          <p:cNvPicPr/>
          <p:nvPr/>
        </p:nvPicPr>
        <p:blipFill>
          <a:blip r:embed="rId2"/>
          <a:srcRect/>
          <a:stretch>
            <a:fillRect/>
          </a:stretch>
        </p:blipFill>
        <p:spPr>
          <a:xfrm>
            <a:off x="5895473" y="1827240"/>
            <a:ext cx="15496674" cy="11214990"/>
          </a:xfrm>
          <a:prstGeom prst="rect">
            <a:avLst/>
          </a:prstGeom>
          <a:ln/>
        </p:spPr>
      </p:pic>
      <p:grpSp>
        <p:nvGrpSpPr>
          <p:cNvPr id="17" name="Group 16"/>
          <p:cNvGrpSpPr/>
          <p:nvPr/>
        </p:nvGrpSpPr>
        <p:grpSpPr>
          <a:xfrm>
            <a:off x="336884" y="6050892"/>
            <a:ext cx="5131644" cy="6991338"/>
            <a:chOff x="-1" y="0"/>
            <a:chExt cx="6842190" cy="9321775"/>
          </a:xfrm>
        </p:grpSpPr>
        <p:sp>
          <p:nvSpPr>
            <p:cNvPr id="18" name="Shape 98"/>
            <p:cNvSpPr/>
            <p:nvPr/>
          </p:nvSpPr>
          <p:spPr>
            <a:xfrm>
              <a:off x="3033276" y="8814741"/>
              <a:ext cx="1037977" cy="507034"/>
            </a:xfrm>
            <a:custGeom>
              <a:avLst/>
              <a:gdLst/>
              <a:ahLst/>
              <a:cxnLst>
                <a:cxn ang="0">
                  <a:pos x="wd2" y="hd2"/>
                </a:cxn>
                <a:cxn ang="5400000">
                  <a:pos x="wd2" y="hd2"/>
                </a:cxn>
                <a:cxn ang="10800000">
                  <a:pos x="wd2" y="hd2"/>
                </a:cxn>
                <a:cxn ang="16200000">
                  <a:pos x="wd2" y="hd2"/>
                </a:cxn>
              </a:cxnLst>
              <a:rect l="0" t="0" r="r" b="b"/>
              <a:pathLst>
                <a:path w="21600" h="21258" extrusionOk="0">
                  <a:moveTo>
                    <a:pt x="0" y="0"/>
                  </a:moveTo>
                  <a:lnTo>
                    <a:pt x="21600" y="0"/>
                  </a:lnTo>
                  <a:cubicBezTo>
                    <a:pt x="21486" y="11564"/>
                    <a:pt x="16888" y="20913"/>
                    <a:pt x="11150" y="21249"/>
                  </a:cubicBezTo>
                  <a:cubicBezTo>
                    <a:pt x="5156" y="21600"/>
                    <a:pt x="159" y="12078"/>
                    <a:pt x="0" y="0"/>
                  </a:cubicBezTo>
                  <a:close/>
                </a:path>
              </a:pathLst>
            </a:custGeom>
            <a:solidFill>
              <a:srgbClr val="919191"/>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19" name="Shape 99"/>
            <p:cNvSpPr/>
            <p:nvPr/>
          </p:nvSpPr>
          <p:spPr>
            <a:xfrm>
              <a:off x="2629882" y="8430536"/>
              <a:ext cx="1867855" cy="3926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683" y="21600"/>
                  </a:lnTo>
                  <a:lnTo>
                    <a:pt x="16819" y="21600"/>
                  </a:lnTo>
                  <a:lnTo>
                    <a:pt x="21600" y="29"/>
                  </a:lnTo>
                  <a:lnTo>
                    <a:pt x="0" y="0"/>
                  </a:lnTo>
                  <a:close/>
                </a:path>
              </a:pathLst>
            </a:custGeom>
            <a:solidFill>
              <a:srgbClr val="B7B9B9"/>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0" name="Shape 100"/>
            <p:cNvSpPr/>
            <p:nvPr/>
          </p:nvSpPr>
          <p:spPr>
            <a:xfrm>
              <a:off x="2466931" y="8041245"/>
              <a:ext cx="2170583" cy="392611"/>
            </a:xfrm>
            <a:prstGeom prst="roundRect">
              <a:avLst>
                <a:gd name="adj" fmla="val 50000"/>
              </a:avLst>
            </a:prstGeom>
            <a:solidFill>
              <a:srgbClr val="919191"/>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FFFFFF"/>
                  </a:solidFill>
                  <a:latin typeface="Helvetica Light"/>
                  <a:ea typeface="Helvetica Light"/>
                  <a:cs typeface="Helvetica Light"/>
                  <a:sym typeface="Helvetica Light"/>
                </a:defRPr>
              </a:pPr>
              <a:endParaRPr sz="2400"/>
            </a:p>
          </p:txBody>
        </p:sp>
        <p:sp>
          <p:nvSpPr>
            <p:cNvPr id="21" name="Shape 101"/>
            <p:cNvSpPr/>
            <p:nvPr/>
          </p:nvSpPr>
          <p:spPr>
            <a:xfrm>
              <a:off x="2328553" y="7428340"/>
              <a:ext cx="2447339" cy="604756"/>
            </a:xfrm>
            <a:prstGeom prst="roundRect">
              <a:avLst>
                <a:gd name="adj" fmla="val 50000"/>
              </a:avLst>
            </a:prstGeom>
            <a:solidFill>
              <a:srgbClr val="B7B9B9"/>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FFFFFF"/>
                  </a:solidFill>
                  <a:latin typeface="Helvetica Light"/>
                  <a:ea typeface="Helvetica Light"/>
                  <a:cs typeface="Helvetica Light"/>
                  <a:sym typeface="Helvetica Light"/>
                </a:defRPr>
              </a:pPr>
              <a:endParaRPr sz="2400"/>
            </a:p>
          </p:txBody>
        </p:sp>
        <p:sp>
          <p:nvSpPr>
            <p:cNvPr id="22" name="Shape 102"/>
            <p:cNvSpPr/>
            <p:nvPr/>
          </p:nvSpPr>
          <p:spPr>
            <a:xfrm>
              <a:off x="2326133" y="6849631"/>
              <a:ext cx="2452194" cy="582325"/>
            </a:xfrm>
            <a:custGeom>
              <a:avLst/>
              <a:gdLst/>
              <a:ahLst/>
              <a:cxnLst>
                <a:cxn ang="0">
                  <a:pos x="wd2" y="hd2"/>
                </a:cxn>
                <a:cxn ang="5400000">
                  <a:pos x="wd2" y="hd2"/>
                </a:cxn>
                <a:cxn ang="10800000">
                  <a:pos x="wd2" y="hd2"/>
                </a:cxn>
                <a:cxn ang="16200000">
                  <a:pos x="wd2" y="hd2"/>
                </a:cxn>
              </a:cxnLst>
              <a:rect l="0" t="0" r="r" b="b"/>
              <a:pathLst>
                <a:path w="21576" h="21600" extrusionOk="0">
                  <a:moveTo>
                    <a:pt x="21555" y="76"/>
                  </a:moveTo>
                  <a:lnTo>
                    <a:pt x="21555" y="400"/>
                  </a:lnTo>
                  <a:cubicBezTo>
                    <a:pt x="21588" y="4509"/>
                    <a:pt x="21584" y="7648"/>
                    <a:pt x="21530" y="10335"/>
                  </a:cubicBezTo>
                  <a:cubicBezTo>
                    <a:pt x="21498" y="11897"/>
                    <a:pt x="21449" y="13184"/>
                    <a:pt x="21355" y="14517"/>
                  </a:cubicBezTo>
                  <a:cubicBezTo>
                    <a:pt x="21230" y="15968"/>
                    <a:pt x="21032" y="17264"/>
                    <a:pt x="20779" y="18330"/>
                  </a:cubicBezTo>
                  <a:cubicBezTo>
                    <a:pt x="20526" y="19396"/>
                    <a:pt x="20219" y="20232"/>
                    <a:pt x="19874" y="20760"/>
                  </a:cubicBezTo>
                  <a:cubicBezTo>
                    <a:pt x="19560" y="21180"/>
                    <a:pt x="19255" y="21390"/>
                    <a:pt x="18880" y="21495"/>
                  </a:cubicBezTo>
                  <a:cubicBezTo>
                    <a:pt x="18506" y="21600"/>
                    <a:pt x="18062" y="21600"/>
                    <a:pt x="17469" y="21600"/>
                  </a:cubicBezTo>
                  <a:lnTo>
                    <a:pt x="4088" y="21600"/>
                  </a:lnTo>
                  <a:cubicBezTo>
                    <a:pt x="3505" y="21600"/>
                    <a:pt x="3066" y="21600"/>
                    <a:pt x="2693" y="21495"/>
                  </a:cubicBezTo>
                  <a:cubicBezTo>
                    <a:pt x="2321" y="21390"/>
                    <a:pt x="2016" y="21180"/>
                    <a:pt x="1701" y="20760"/>
                  </a:cubicBezTo>
                  <a:cubicBezTo>
                    <a:pt x="1357" y="20232"/>
                    <a:pt x="1050" y="19396"/>
                    <a:pt x="797" y="18330"/>
                  </a:cubicBezTo>
                  <a:cubicBezTo>
                    <a:pt x="544" y="17264"/>
                    <a:pt x="346" y="15968"/>
                    <a:pt x="221" y="14517"/>
                  </a:cubicBezTo>
                  <a:cubicBezTo>
                    <a:pt x="127" y="13184"/>
                    <a:pt x="78" y="11897"/>
                    <a:pt x="46" y="10325"/>
                  </a:cubicBezTo>
                  <a:cubicBezTo>
                    <a:pt x="-8" y="7634"/>
                    <a:pt x="-12" y="4478"/>
                    <a:pt x="21" y="324"/>
                  </a:cubicBezTo>
                  <a:lnTo>
                    <a:pt x="21" y="0"/>
                  </a:lnTo>
                  <a:lnTo>
                    <a:pt x="21555" y="76"/>
                  </a:lnTo>
                  <a:close/>
                </a:path>
              </a:pathLst>
            </a:custGeom>
            <a:solidFill>
              <a:srgbClr val="919191"/>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FFFFFF"/>
                  </a:solidFill>
                  <a:latin typeface="Helvetica Light"/>
                  <a:ea typeface="Helvetica Light"/>
                  <a:cs typeface="Helvetica Light"/>
                  <a:sym typeface="Helvetica Light"/>
                </a:defRPr>
              </a:pPr>
              <a:endParaRPr sz="2400"/>
            </a:p>
          </p:txBody>
        </p:sp>
        <p:sp>
          <p:nvSpPr>
            <p:cNvPr id="23" name="Shape 103"/>
            <p:cNvSpPr/>
            <p:nvPr/>
          </p:nvSpPr>
          <p:spPr>
            <a:xfrm>
              <a:off x="1408976" y="5711832"/>
              <a:ext cx="3889083" cy="1164084"/>
            </a:xfrm>
            <a:custGeom>
              <a:avLst/>
              <a:gdLst/>
              <a:ahLst/>
              <a:cxnLst>
                <a:cxn ang="0">
                  <a:pos x="wd2" y="hd2"/>
                </a:cxn>
                <a:cxn ang="5400000">
                  <a:pos x="wd2" y="hd2"/>
                </a:cxn>
                <a:cxn ang="10800000">
                  <a:pos x="wd2" y="hd2"/>
                </a:cxn>
                <a:cxn ang="16200000">
                  <a:pos x="wd2" y="hd2"/>
                </a:cxn>
              </a:cxnLst>
              <a:rect l="0" t="0" r="r" b="b"/>
              <a:pathLst>
                <a:path w="21600" h="21565" extrusionOk="0">
                  <a:moveTo>
                    <a:pt x="18947" y="21561"/>
                  </a:moveTo>
                  <a:lnTo>
                    <a:pt x="2673" y="21561"/>
                  </a:lnTo>
                  <a:cubicBezTo>
                    <a:pt x="2197" y="21449"/>
                    <a:pt x="1756" y="20689"/>
                    <a:pt x="1454" y="19458"/>
                  </a:cubicBezTo>
                  <a:cubicBezTo>
                    <a:pt x="1109" y="18054"/>
                    <a:pt x="987" y="16236"/>
                    <a:pt x="894" y="14452"/>
                  </a:cubicBezTo>
                  <a:cubicBezTo>
                    <a:pt x="765" y="11988"/>
                    <a:pt x="676" y="9502"/>
                    <a:pt x="536" y="7045"/>
                  </a:cubicBezTo>
                  <a:cubicBezTo>
                    <a:pt x="403" y="4702"/>
                    <a:pt x="224" y="2391"/>
                    <a:pt x="0" y="127"/>
                  </a:cubicBezTo>
                  <a:lnTo>
                    <a:pt x="21600" y="0"/>
                  </a:lnTo>
                  <a:cubicBezTo>
                    <a:pt x="21279" y="2354"/>
                    <a:pt x="21050" y="4836"/>
                    <a:pt x="20919" y="7385"/>
                  </a:cubicBezTo>
                  <a:cubicBezTo>
                    <a:pt x="20785" y="9988"/>
                    <a:pt x="20755" y="12639"/>
                    <a:pt x="20619" y="15241"/>
                  </a:cubicBezTo>
                  <a:cubicBezTo>
                    <a:pt x="20504" y="17423"/>
                    <a:pt x="20289" y="19654"/>
                    <a:pt x="19734" y="20848"/>
                  </a:cubicBezTo>
                  <a:cubicBezTo>
                    <a:pt x="19500" y="21351"/>
                    <a:pt x="19225" y="21600"/>
                    <a:pt x="18947" y="21561"/>
                  </a:cubicBezTo>
                  <a:close/>
                </a:path>
              </a:pathLst>
            </a:custGeom>
            <a:solidFill>
              <a:srgbClr val="775CA3"/>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4" name="Shape 104"/>
            <p:cNvSpPr/>
            <p:nvPr/>
          </p:nvSpPr>
          <p:spPr>
            <a:xfrm>
              <a:off x="1057343" y="4220080"/>
              <a:ext cx="5479630" cy="1508867"/>
            </a:xfrm>
            <a:custGeom>
              <a:avLst/>
              <a:gdLst/>
              <a:ahLst/>
              <a:cxnLst>
                <a:cxn ang="0">
                  <a:pos x="wd2" y="hd2"/>
                </a:cxn>
                <a:cxn ang="5400000">
                  <a:pos x="wd2" y="hd2"/>
                </a:cxn>
                <a:cxn ang="10800000">
                  <a:pos x="wd2" y="hd2"/>
                </a:cxn>
                <a:cxn ang="16200000">
                  <a:pos x="wd2" y="hd2"/>
                </a:cxn>
              </a:cxnLst>
              <a:rect l="0" t="0" r="r" b="b"/>
              <a:pathLst>
                <a:path w="21600" h="21600" extrusionOk="0">
                  <a:moveTo>
                    <a:pt x="0" y="34"/>
                  </a:moveTo>
                  <a:cubicBezTo>
                    <a:pt x="391" y="2075"/>
                    <a:pt x="760" y="4173"/>
                    <a:pt x="1103" y="6324"/>
                  </a:cubicBezTo>
                  <a:cubicBezTo>
                    <a:pt x="1483" y="8698"/>
                    <a:pt x="1833" y="11135"/>
                    <a:pt x="2145" y="13635"/>
                  </a:cubicBezTo>
                  <a:cubicBezTo>
                    <a:pt x="2469" y="16230"/>
                    <a:pt x="2753" y="18889"/>
                    <a:pt x="2994" y="21600"/>
                  </a:cubicBezTo>
                  <a:lnTo>
                    <a:pt x="18714" y="21600"/>
                  </a:lnTo>
                  <a:cubicBezTo>
                    <a:pt x="18886" y="17707"/>
                    <a:pt x="19244" y="13954"/>
                    <a:pt x="19773" y="10510"/>
                  </a:cubicBezTo>
                  <a:cubicBezTo>
                    <a:pt x="20051" y="8698"/>
                    <a:pt x="20374" y="6985"/>
                    <a:pt x="20688" y="5252"/>
                  </a:cubicBezTo>
                  <a:cubicBezTo>
                    <a:pt x="21001" y="3523"/>
                    <a:pt x="21305" y="1772"/>
                    <a:pt x="21600" y="0"/>
                  </a:cubicBezTo>
                  <a:lnTo>
                    <a:pt x="0" y="34"/>
                  </a:lnTo>
                  <a:close/>
                </a:path>
              </a:pathLst>
            </a:custGeom>
            <a:solidFill>
              <a:srgbClr val="5F5CA3"/>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5" name="Shape 105"/>
            <p:cNvSpPr/>
            <p:nvPr/>
          </p:nvSpPr>
          <p:spPr>
            <a:xfrm>
              <a:off x="-1" y="2716681"/>
              <a:ext cx="6393150" cy="1504076"/>
            </a:xfrm>
            <a:custGeom>
              <a:avLst/>
              <a:gdLst/>
              <a:ahLst/>
              <a:cxnLst>
                <a:cxn ang="0">
                  <a:pos x="wd2" y="hd2"/>
                </a:cxn>
                <a:cxn ang="5400000">
                  <a:pos x="wd2" y="hd2"/>
                </a:cxn>
                <a:cxn ang="10800000">
                  <a:pos x="wd2" y="hd2"/>
                </a:cxn>
                <a:cxn ang="16200000">
                  <a:pos x="wd2" y="hd2"/>
                </a:cxn>
              </a:cxnLst>
              <a:rect l="0" t="0" r="r" b="b"/>
              <a:pathLst>
                <a:path w="21557" h="21600" extrusionOk="0">
                  <a:moveTo>
                    <a:pt x="21552" y="134"/>
                  </a:moveTo>
                  <a:cubicBezTo>
                    <a:pt x="21580" y="3891"/>
                    <a:pt x="21493" y="7648"/>
                    <a:pt x="21293" y="11309"/>
                  </a:cubicBezTo>
                  <a:cubicBezTo>
                    <a:pt x="21098" y="14888"/>
                    <a:pt x="20796" y="18346"/>
                    <a:pt x="20395" y="21600"/>
                  </a:cubicBezTo>
                  <a:lnTo>
                    <a:pt x="1173" y="21600"/>
                  </a:lnTo>
                  <a:cubicBezTo>
                    <a:pt x="746" y="18122"/>
                    <a:pt x="430" y="14416"/>
                    <a:pt x="235" y="10581"/>
                  </a:cubicBezTo>
                  <a:cubicBezTo>
                    <a:pt x="57" y="7107"/>
                    <a:pt x="-20" y="3554"/>
                    <a:pt x="4" y="0"/>
                  </a:cubicBezTo>
                  <a:lnTo>
                    <a:pt x="21552" y="134"/>
                  </a:lnTo>
                  <a:close/>
                </a:path>
              </a:pathLst>
            </a:custGeom>
            <a:solidFill>
              <a:srgbClr val="4376AB"/>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6" name="Shape 106"/>
            <p:cNvSpPr/>
            <p:nvPr/>
          </p:nvSpPr>
          <p:spPr>
            <a:xfrm>
              <a:off x="717110" y="1234500"/>
              <a:ext cx="6125079" cy="1490212"/>
            </a:xfrm>
            <a:custGeom>
              <a:avLst/>
              <a:gdLst/>
              <a:ahLst/>
              <a:cxnLst>
                <a:cxn ang="0">
                  <a:pos x="wd2" y="hd2"/>
                </a:cxn>
                <a:cxn ang="5400000">
                  <a:pos x="wd2" y="hd2"/>
                </a:cxn>
                <a:cxn ang="10800000">
                  <a:pos x="wd2" y="hd2"/>
                </a:cxn>
                <a:cxn ang="16200000">
                  <a:pos x="wd2" y="hd2"/>
                </a:cxn>
              </a:cxnLst>
              <a:rect l="0" t="0" r="r" b="b"/>
              <a:pathLst>
                <a:path w="21600" h="21600" extrusionOk="0">
                  <a:moveTo>
                    <a:pt x="1721" y="0"/>
                  </a:moveTo>
                  <a:lnTo>
                    <a:pt x="19788" y="0"/>
                  </a:lnTo>
                  <a:cubicBezTo>
                    <a:pt x="20376" y="3398"/>
                    <a:pt x="20833" y="7149"/>
                    <a:pt x="21142" y="11121"/>
                  </a:cubicBezTo>
                  <a:cubicBezTo>
                    <a:pt x="21407" y="14516"/>
                    <a:pt x="21560" y="18039"/>
                    <a:pt x="21600" y="21600"/>
                  </a:cubicBezTo>
                  <a:lnTo>
                    <a:pt x="0" y="21600"/>
                  </a:lnTo>
                  <a:cubicBezTo>
                    <a:pt x="46" y="17756"/>
                    <a:pt x="218" y="13954"/>
                    <a:pt x="510" y="10297"/>
                  </a:cubicBezTo>
                  <a:cubicBezTo>
                    <a:pt x="800" y="6659"/>
                    <a:pt x="1207" y="3196"/>
                    <a:pt x="1721" y="0"/>
                  </a:cubicBezTo>
                  <a:close/>
                </a:path>
              </a:pathLst>
            </a:custGeom>
            <a:solidFill>
              <a:srgbClr val="1990AD"/>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7" name="Shape 107"/>
            <p:cNvSpPr/>
            <p:nvPr/>
          </p:nvSpPr>
          <p:spPr>
            <a:xfrm>
              <a:off x="897815" y="0"/>
              <a:ext cx="4975109" cy="1233457"/>
            </a:xfrm>
            <a:custGeom>
              <a:avLst/>
              <a:gdLst/>
              <a:ahLst/>
              <a:cxnLst>
                <a:cxn ang="0">
                  <a:pos x="wd2" y="hd2"/>
                </a:cxn>
                <a:cxn ang="5400000">
                  <a:pos x="wd2" y="hd2"/>
                </a:cxn>
                <a:cxn ang="10800000">
                  <a:pos x="wd2" y="hd2"/>
                </a:cxn>
                <a:cxn ang="16200000">
                  <a:pos x="wd2" y="hd2"/>
                </a:cxn>
              </a:cxnLst>
              <a:rect l="0" t="0" r="r" b="b"/>
              <a:pathLst>
                <a:path w="21600" h="20790" extrusionOk="0">
                  <a:moveTo>
                    <a:pt x="21600" y="20790"/>
                  </a:moveTo>
                  <a:lnTo>
                    <a:pt x="0" y="20790"/>
                  </a:lnTo>
                  <a:cubicBezTo>
                    <a:pt x="2722" y="6942"/>
                    <a:pt x="7027" y="-810"/>
                    <a:pt x="11509" y="68"/>
                  </a:cubicBezTo>
                  <a:cubicBezTo>
                    <a:pt x="15496" y="848"/>
                    <a:pt x="19190" y="8434"/>
                    <a:pt x="21600" y="20790"/>
                  </a:cubicBezTo>
                  <a:close/>
                </a:path>
              </a:pathLst>
            </a:custGeom>
            <a:solidFill>
              <a:srgbClr val="01A49E"/>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8" name="Shape 108"/>
            <p:cNvSpPr/>
            <p:nvPr/>
          </p:nvSpPr>
          <p:spPr>
            <a:xfrm>
              <a:off x="843750" y="1234595"/>
              <a:ext cx="5039996" cy="759729"/>
            </a:xfrm>
            <a:custGeom>
              <a:avLst/>
              <a:gdLst/>
              <a:ahLst/>
              <a:cxnLst>
                <a:cxn ang="0">
                  <a:pos x="wd2" y="hd2"/>
                </a:cxn>
                <a:cxn ang="5400000">
                  <a:pos x="wd2" y="hd2"/>
                </a:cxn>
                <a:cxn ang="10800000">
                  <a:pos x="wd2" y="hd2"/>
                </a:cxn>
                <a:cxn ang="16200000">
                  <a:pos x="wd2" y="hd2"/>
                </a:cxn>
              </a:cxnLst>
              <a:rect l="0" t="0" r="r" b="b"/>
              <a:pathLst>
                <a:path w="21600" h="21600" extrusionOk="0">
                  <a:moveTo>
                    <a:pt x="1568" y="0"/>
                  </a:moveTo>
                  <a:cubicBezTo>
                    <a:pt x="1225" y="3267"/>
                    <a:pt x="921" y="6710"/>
                    <a:pt x="660" y="10296"/>
                  </a:cubicBezTo>
                  <a:cubicBezTo>
                    <a:pt x="395" y="13940"/>
                    <a:pt x="174" y="17721"/>
                    <a:pt x="0" y="21600"/>
                  </a:cubicBezTo>
                  <a:lnTo>
                    <a:pt x="21600" y="95"/>
                  </a:lnTo>
                  <a:lnTo>
                    <a:pt x="1568" y="0"/>
                  </a:lnTo>
                  <a:close/>
                </a:path>
              </a:pathLst>
            </a:custGeom>
            <a:solidFill>
              <a:srgbClr val="178AA7"/>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9" name="Shape 109"/>
            <p:cNvSpPr/>
            <p:nvPr/>
          </p:nvSpPr>
          <p:spPr>
            <a:xfrm>
              <a:off x="713366" y="2725114"/>
              <a:ext cx="5681408" cy="722111"/>
            </a:xfrm>
            <a:custGeom>
              <a:avLst/>
              <a:gdLst/>
              <a:ahLst/>
              <a:cxnLst>
                <a:cxn ang="0">
                  <a:pos x="wd2" y="hd2"/>
                </a:cxn>
                <a:cxn ang="5400000">
                  <a:pos x="wd2" y="hd2"/>
                </a:cxn>
                <a:cxn ang="10800000">
                  <a:pos x="wd2" y="hd2"/>
                </a:cxn>
                <a:cxn ang="16200000">
                  <a:pos x="wd2" y="hd2"/>
                </a:cxn>
              </a:cxnLst>
              <a:rect l="0" t="0" r="r" b="b"/>
              <a:pathLst>
                <a:path w="21591" h="21600" extrusionOk="0">
                  <a:moveTo>
                    <a:pt x="0" y="0"/>
                  </a:moveTo>
                  <a:lnTo>
                    <a:pt x="21335" y="21600"/>
                  </a:lnTo>
                  <a:cubicBezTo>
                    <a:pt x="21430" y="18151"/>
                    <a:pt x="21499" y="14659"/>
                    <a:pt x="21541" y="11145"/>
                  </a:cubicBezTo>
                  <a:cubicBezTo>
                    <a:pt x="21585" y="7508"/>
                    <a:pt x="21600" y="3853"/>
                    <a:pt x="21586" y="201"/>
                  </a:cubicBezTo>
                  <a:lnTo>
                    <a:pt x="0" y="0"/>
                  </a:lnTo>
                  <a:close/>
                </a:path>
              </a:pathLst>
            </a:custGeom>
            <a:solidFill>
              <a:srgbClr val="3F71A4"/>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30" name="Shape 110"/>
            <p:cNvSpPr/>
            <p:nvPr/>
          </p:nvSpPr>
          <p:spPr>
            <a:xfrm>
              <a:off x="1057998" y="4218100"/>
              <a:ext cx="4996782" cy="812291"/>
            </a:xfrm>
            <a:custGeom>
              <a:avLst/>
              <a:gdLst/>
              <a:ahLst/>
              <a:cxnLst>
                <a:cxn ang="0">
                  <a:pos x="wd2" y="hd2"/>
                </a:cxn>
                <a:cxn ang="5400000">
                  <a:pos x="wd2" y="hd2"/>
                </a:cxn>
                <a:cxn ang="10800000">
                  <a:pos x="wd2" y="hd2"/>
                </a:cxn>
                <a:cxn ang="16200000">
                  <a:pos x="wd2" y="hd2"/>
                </a:cxn>
              </a:cxnLst>
              <a:rect l="0" t="0" r="r" b="b"/>
              <a:pathLst>
                <a:path w="21600" h="21600" extrusionOk="0">
                  <a:moveTo>
                    <a:pt x="2074" y="21600"/>
                  </a:moveTo>
                  <a:lnTo>
                    <a:pt x="21600" y="0"/>
                  </a:lnTo>
                  <a:lnTo>
                    <a:pt x="0" y="159"/>
                  </a:lnTo>
                  <a:cubicBezTo>
                    <a:pt x="407" y="3629"/>
                    <a:pt x="788" y="7211"/>
                    <a:pt x="1142" y="10893"/>
                  </a:cubicBezTo>
                  <a:cubicBezTo>
                    <a:pt x="1477" y="14379"/>
                    <a:pt x="1788" y="17951"/>
                    <a:pt x="2074" y="21600"/>
                  </a:cubicBezTo>
                  <a:close/>
                </a:path>
              </a:pathLst>
            </a:custGeom>
            <a:solidFill>
              <a:srgbClr val="58579D"/>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31" name="Shape 111"/>
            <p:cNvSpPr/>
            <p:nvPr/>
          </p:nvSpPr>
          <p:spPr>
            <a:xfrm>
              <a:off x="1804120" y="5713481"/>
              <a:ext cx="3501266" cy="6575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645" y="21600"/>
                  </a:lnTo>
                  <a:cubicBezTo>
                    <a:pt x="20708" y="17957"/>
                    <a:pt x="20805" y="14333"/>
                    <a:pt x="20935" y="10741"/>
                  </a:cubicBezTo>
                  <a:cubicBezTo>
                    <a:pt x="21002" y="8903"/>
                    <a:pt x="21077" y="7073"/>
                    <a:pt x="21186" y="5294"/>
                  </a:cubicBezTo>
                  <a:cubicBezTo>
                    <a:pt x="21293" y="3551"/>
                    <a:pt x="21432" y="1867"/>
                    <a:pt x="21600" y="268"/>
                  </a:cubicBezTo>
                  <a:lnTo>
                    <a:pt x="0" y="0"/>
                  </a:lnTo>
                  <a:close/>
                </a:path>
              </a:pathLst>
            </a:custGeom>
            <a:solidFill>
              <a:srgbClr val="71579D"/>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grpSp>
    </p:spTree>
    <p:extLst>
      <p:ext uri="{BB962C8B-B14F-4D97-AF65-F5344CB8AC3E}">
        <p14:creationId xmlns:p14="http://schemas.microsoft.com/office/powerpoint/2010/main" val="5492004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9.png"/>
          <p:cNvPicPr/>
          <p:nvPr/>
        </p:nvPicPr>
        <p:blipFill>
          <a:blip r:embed="rId2"/>
          <a:srcRect/>
          <a:stretch>
            <a:fillRect/>
          </a:stretch>
        </p:blipFill>
        <p:spPr>
          <a:xfrm>
            <a:off x="7543067" y="703386"/>
            <a:ext cx="15738964" cy="12426460"/>
          </a:xfrm>
          <a:prstGeom prst="rect">
            <a:avLst/>
          </a:prstGeom>
          <a:ln/>
        </p:spPr>
      </p:pic>
      <p:sp>
        <p:nvSpPr>
          <p:cNvPr id="15" name="Rectangle 14"/>
          <p:cNvSpPr/>
          <p:nvPr/>
        </p:nvSpPr>
        <p:spPr>
          <a:xfrm>
            <a:off x="1367258" y="913551"/>
            <a:ext cx="3677610" cy="742832"/>
          </a:xfrm>
          <a:prstGeom prst="rect">
            <a:avLst/>
          </a:prstGeom>
        </p:spPr>
        <p:txBody>
          <a:bodyPr wrap="none">
            <a:spAutoFit/>
          </a:bodyPr>
          <a:lstStyle/>
          <a:p>
            <a:pPr lvl="0">
              <a:lnSpc>
                <a:spcPct val="115000"/>
              </a:lnSpc>
            </a:pPr>
            <a:r>
              <a:rPr lang="en-US" sz="4000" b="1" dirty="0">
                <a:latin typeface="Times New Roman" panose="02020603050405020304" pitchFamily="18" charset="0"/>
                <a:ea typeface="Arial" panose="020B0604020202020204" pitchFamily="34" charset="0"/>
              </a:rPr>
              <a:t>b) </a:t>
            </a:r>
            <a:r>
              <a:rPr lang="vi-VN" sz="4000" b="1" dirty="0">
                <a:latin typeface="Times New Roman" panose="02020603050405020304" pitchFamily="18" charset="0"/>
                <a:ea typeface="Arial" panose="020B0604020202020204" pitchFamily="34" charset="0"/>
              </a:rPr>
              <a:t>Dạng biểu đồ</a:t>
            </a:r>
            <a:endParaRPr lang="en-US" sz="3200" dirty="0">
              <a:latin typeface="Arial" panose="020B0604020202020204" pitchFamily="34" charset="0"/>
              <a:ea typeface="Arial" panose="020B0604020202020204" pitchFamily="34" charset="0"/>
            </a:endParaRPr>
          </a:p>
        </p:txBody>
      </p:sp>
      <p:grpSp>
        <p:nvGrpSpPr>
          <p:cNvPr id="17" name="Group 16"/>
          <p:cNvGrpSpPr/>
          <p:nvPr/>
        </p:nvGrpSpPr>
        <p:grpSpPr>
          <a:xfrm>
            <a:off x="336884" y="6050892"/>
            <a:ext cx="5131644" cy="6991338"/>
            <a:chOff x="-1" y="0"/>
            <a:chExt cx="6842190" cy="9321775"/>
          </a:xfrm>
        </p:grpSpPr>
        <p:sp>
          <p:nvSpPr>
            <p:cNvPr id="18" name="Shape 98"/>
            <p:cNvSpPr/>
            <p:nvPr/>
          </p:nvSpPr>
          <p:spPr>
            <a:xfrm>
              <a:off x="3033276" y="8814741"/>
              <a:ext cx="1037977" cy="507034"/>
            </a:xfrm>
            <a:custGeom>
              <a:avLst/>
              <a:gdLst/>
              <a:ahLst/>
              <a:cxnLst>
                <a:cxn ang="0">
                  <a:pos x="wd2" y="hd2"/>
                </a:cxn>
                <a:cxn ang="5400000">
                  <a:pos x="wd2" y="hd2"/>
                </a:cxn>
                <a:cxn ang="10800000">
                  <a:pos x="wd2" y="hd2"/>
                </a:cxn>
                <a:cxn ang="16200000">
                  <a:pos x="wd2" y="hd2"/>
                </a:cxn>
              </a:cxnLst>
              <a:rect l="0" t="0" r="r" b="b"/>
              <a:pathLst>
                <a:path w="21600" h="21258" extrusionOk="0">
                  <a:moveTo>
                    <a:pt x="0" y="0"/>
                  </a:moveTo>
                  <a:lnTo>
                    <a:pt x="21600" y="0"/>
                  </a:lnTo>
                  <a:cubicBezTo>
                    <a:pt x="21486" y="11564"/>
                    <a:pt x="16888" y="20913"/>
                    <a:pt x="11150" y="21249"/>
                  </a:cubicBezTo>
                  <a:cubicBezTo>
                    <a:pt x="5156" y="21600"/>
                    <a:pt x="159" y="12078"/>
                    <a:pt x="0" y="0"/>
                  </a:cubicBezTo>
                  <a:close/>
                </a:path>
              </a:pathLst>
            </a:custGeom>
            <a:solidFill>
              <a:srgbClr val="919191"/>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19" name="Shape 99"/>
            <p:cNvSpPr/>
            <p:nvPr/>
          </p:nvSpPr>
          <p:spPr>
            <a:xfrm>
              <a:off x="2629882" y="8430536"/>
              <a:ext cx="1867855" cy="3926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683" y="21600"/>
                  </a:lnTo>
                  <a:lnTo>
                    <a:pt x="16819" y="21600"/>
                  </a:lnTo>
                  <a:lnTo>
                    <a:pt x="21600" y="29"/>
                  </a:lnTo>
                  <a:lnTo>
                    <a:pt x="0" y="0"/>
                  </a:lnTo>
                  <a:close/>
                </a:path>
              </a:pathLst>
            </a:custGeom>
            <a:solidFill>
              <a:srgbClr val="B7B9B9"/>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0" name="Shape 100"/>
            <p:cNvSpPr/>
            <p:nvPr/>
          </p:nvSpPr>
          <p:spPr>
            <a:xfrm>
              <a:off x="2466931" y="8041245"/>
              <a:ext cx="2170583" cy="392611"/>
            </a:xfrm>
            <a:prstGeom prst="roundRect">
              <a:avLst>
                <a:gd name="adj" fmla="val 50000"/>
              </a:avLst>
            </a:prstGeom>
            <a:solidFill>
              <a:srgbClr val="919191"/>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FFFFFF"/>
                  </a:solidFill>
                  <a:latin typeface="Helvetica Light"/>
                  <a:ea typeface="Helvetica Light"/>
                  <a:cs typeface="Helvetica Light"/>
                  <a:sym typeface="Helvetica Light"/>
                </a:defRPr>
              </a:pPr>
              <a:endParaRPr sz="2400"/>
            </a:p>
          </p:txBody>
        </p:sp>
        <p:sp>
          <p:nvSpPr>
            <p:cNvPr id="21" name="Shape 101"/>
            <p:cNvSpPr/>
            <p:nvPr/>
          </p:nvSpPr>
          <p:spPr>
            <a:xfrm>
              <a:off x="2328553" y="7428340"/>
              <a:ext cx="2447339" cy="604756"/>
            </a:xfrm>
            <a:prstGeom prst="roundRect">
              <a:avLst>
                <a:gd name="adj" fmla="val 50000"/>
              </a:avLst>
            </a:prstGeom>
            <a:solidFill>
              <a:srgbClr val="B7B9B9"/>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FFFFFF"/>
                  </a:solidFill>
                  <a:latin typeface="Helvetica Light"/>
                  <a:ea typeface="Helvetica Light"/>
                  <a:cs typeface="Helvetica Light"/>
                  <a:sym typeface="Helvetica Light"/>
                </a:defRPr>
              </a:pPr>
              <a:endParaRPr sz="2400"/>
            </a:p>
          </p:txBody>
        </p:sp>
        <p:sp>
          <p:nvSpPr>
            <p:cNvPr id="22" name="Shape 102"/>
            <p:cNvSpPr/>
            <p:nvPr/>
          </p:nvSpPr>
          <p:spPr>
            <a:xfrm>
              <a:off x="2326133" y="6849631"/>
              <a:ext cx="2452194" cy="582325"/>
            </a:xfrm>
            <a:custGeom>
              <a:avLst/>
              <a:gdLst/>
              <a:ahLst/>
              <a:cxnLst>
                <a:cxn ang="0">
                  <a:pos x="wd2" y="hd2"/>
                </a:cxn>
                <a:cxn ang="5400000">
                  <a:pos x="wd2" y="hd2"/>
                </a:cxn>
                <a:cxn ang="10800000">
                  <a:pos x="wd2" y="hd2"/>
                </a:cxn>
                <a:cxn ang="16200000">
                  <a:pos x="wd2" y="hd2"/>
                </a:cxn>
              </a:cxnLst>
              <a:rect l="0" t="0" r="r" b="b"/>
              <a:pathLst>
                <a:path w="21576" h="21600" extrusionOk="0">
                  <a:moveTo>
                    <a:pt x="21555" y="76"/>
                  </a:moveTo>
                  <a:lnTo>
                    <a:pt x="21555" y="400"/>
                  </a:lnTo>
                  <a:cubicBezTo>
                    <a:pt x="21588" y="4509"/>
                    <a:pt x="21584" y="7648"/>
                    <a:pt x="21530" y="10335"/>
                  </a:cubicBezTo>
                  <a:cubicBezTo>
                    <a:pt x="21498" y="11897"/>
                    <a:pt x="21449" y="13184"/>
                    <a:pt x="21355" y="14517"/>
                  </a:cubicBezTo>
                  <a:cubicBezTo>
                    <a:pt x="21230" y="15968"/>
                    <a:pt x="21032" y="17264"/>
                    <a:pt x="20779" y="18330"/>
                  </a:cubicBezTo>
                  <a:cubicBezTo>
                    <a:pt x="20526" y="19396"/>
                    <a:pt x="20219" y="20232"/>
                    <a:pt x="19874" y="20760"/>
                  </a:cubicBezTo>
                  <a:cubicBezTo>
                    <a:pt x="19560" y="21180"/>
                    <a:pt x="19255" y="21390"/>
                    <a:pt x="18880" y="21495"/>
                  </a:cubicBezTo>
                  <a:cubicBezTo>
                    <a:pt x="18506" y="21600"/>
                    <a:pt x="18062" y="21600"/>
                    <a:pt x="17469" y="21600"/>
                  </a:cubicBezTo>
                  <a:lnTo>
                    <a:pt x="4088" y="21600"/>
                  </a:lnTo>
                  <a:cubicBezTo>
                    <a:pt x="3505" y="21600"/>
                    <a:pt x="3066" y="21600"/>
                    <a:pt x="2693" y="21495"/>
                  </a:cubicBezTo>
                  <a:cubicBezTo>
                    <a:pt x="2321" y="21390"/>
                    <a:pt x="2016" y="21180"/>
                    <a:pt x="1701" y="20760"/>
                  </a:cubicBezTo>
                  <a:cubicBezTo>
                    <a:pt x="1357" y="20232"/>
                    <a:pt x="1050" y="19396"/>
                    <a:pt x="797" y="18330"/>
                  </a:cubicBezTo>
                  <a:cubicBezTo>
                    <a:pt x="544" y="17264"/>
                    <a:pt x="346" y="15968"/>
                    <a:pt x="221" y="14517"/>
                  </a:cubicBezTo>
                  <a:cubicBezTo>
                    <a:pt x="127" y="13184"/>
                    <a:pt x="78" y="11897"/>
                    <a:pt x="46" y="10325"/>
                  </a:cubicBezTo>
                  <a:cubicBezTo>
                    <a:pt x="-8" y="7634"/>
                    <a:pt x="-12" y="4478"/>
                    <a:pt x="21" y="324"/>
                  </a:cubicBezTo>
                  <a:lnTo>
                    <a:pt x="21" y="0"/>
                  </a:lnTo>
                  <a:lnTo>
                    <a:pt x="21555" y="76"/>
                  </a:lnTo>
                  <a:close/>
                </a:path>
              </a:pathLst>
            </a:custGeom>
            <a:solidFill>
              <a:srgbClr val="919191"/>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FFFFFF"/>
                  </a:solidFill>
                  <a:latin typeface="Helvetica Light"/>
                  <a:ea typeface="Helvetica Light"/>
                  <a:cs typeface="Helvetica Light"/>
                  <a:sym typeface="Helvetica Light"/>
                </a:defRPr>
              </a:pPr>
              <a:endParaRPr sz="2400"/>
            </a:p>
          </p:txBody>
        </p:sp>
        <p:sp>
          <p:nvSpPr>
            <p:cNvPr id="23" name="Shape 103"/>
            <p:cNvSpPr/>
            <p:nvPr/>
          </p:nvSpPr>
          <p:spPr>
            <a:xfrm>
              <a:off x="1408976" y="5711832"/>
              <a:ext cx="3889083" cy="1164084"/>
            </a:xfrm>
            <a:custGeom>
              <a:avLst/>
              <a:gdLst/>
              <a:ahLst/>
              <a:cxnLst>
                <a:cxn ang="0">
                  <a:pos x="wd2" y="hd2"/>
                </a:cxn>
                <a:cxn ang="5400000">
                  <a:pos x="wd2" y="hd2"/>
                </a:cxn>
                <a:cxn ang="10800000">
                  <a:pos x="wd2" y="hd2"/>
                </a:cxn>
                <a:cxn ang="16200000">
                  <a:pos x="wd2" y="hd2"/>
                </a:cxn>
              </a:cxnLst>
              <a:rect l="0" t="0" r="r" b="b"/>
              <a:pathLst>
                <a:path w="21600" h="21565" extrusionOk="0">
                  <a:moveTo>
                    <a:pt x="18947" y="21561"/>
                  </a:moveTo>
                  <a:lnTo>
                    <a:pt x="2673" y="21561"/>
                  </a:lnTo>
                  <a:cubicBezTo>
                    <a:pt x="2197" y="21449"/>
                    <a:pt x="1756" y="20689"/>
                    <a:pt x="1454" y="19458"/>
                  </a:cubicBezTo>
                  <a:cubicBezTo>
                    <a:pt x="1109" y="18054"/>
                    <a:pt x="987" y="16236"/>
                    <a:pt x="894" y="14452"/>
                  </a:cubicBezTo>
                  <a:cubicBezTo>
                    <a:pt x="765" y="11988"/>
                    <a:pt x="676" y="9502"/>
                    <a:pt x="536" y="7045"/>
                  </a:cubicBezTo>
                  <a:cubicBezTo>
                    <a:pt x="403" y="4702"/>
                    <a:pt x="224" y="2391"/>
                    <a:pt x="0" y="127"/>
                  </a:cubicBezTo>
                  <a:lnTo>
                    <a:pt x="21600" y="0"/>
                  </a:lnTo>
                  <a:cubicBezTo>
                    <a:pt x="21279" y="2354"/>
                    <a:pt x="21050" y="4836"/>
                    <a:pt x="20919" y="7385"/>
                  </a:cubicBezTo>
                  <a:cubicBezTo>
                    <a:pt x="20785" y="9988"/>
                    <a:pt x="20755" y="12639"/>
                    <a:pt x="20619" y="15241"/>
                  </a:cubicBezTo>
                  <a:cubicBezTo>
                    <a:pt x="20504" y="17423"/>
                    <a:pt x="20289" y="19654"/>
                    <a:pt x="19734" y="20848"/>
                  </a:cubicBezTo>
                  <a:cubicBezTo>
                    <a:pt x="19500" y="21351"/>
                    <a:pt x="19225" y="21600"/>
                    <a:pt x="18947" y="21561"/>
                  </a:cubicBezTo>
                  <a:close/>
                </a:path>
              </a:pathLst>
            </a:custGeom>
            <a:solidFill>
              <a:srgbClr val="775CA3"/>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4" name="Shape 104"/>
            <p:cNvSpPr/>
            <p:nvPr/>
          </p:nvSpPr>
          <p:spPr>
            <a:xfrm>
              <a:off x="1057343" y="4220080"/>
              <a:ext cx="5479630" cy="1508867"/>
            </a:xfrm>
            <a:custGeom>
              <a:avLst/>
              <a:gdLst/>
              <a:ahLst/>
              <a:cxnLst>
                <a:cxn ang="0">
                  <a:pos x="wd2" y="hd2"/>
                </a:cxn>
                <a:cxn ang="5400000">
                  <a:pos x="wd2" y="hd2"/>
                </a:cxn>
                <a:cxn ang="10800000">
                  <a:pos x="wd2" y="hd2"/>
                </a:cxn>
                <a:cxn ang="16200000">
                  <a:pos x="wd2" y="hd2"/>
                </a:cxn>
              </a:cxnLst>
              <a:rect l="0" t="0" r="r" b="b"/>
              <a:pathLst>
                <a:path w="21600" h="21600" extrusionOk="0">
                  <a:moveTo>
                    <a:pt x="0" y="34"/>
                  </a:moveTo>
                  <a:cubicBezTo>
                    <a:pt x="391" y="2075"/>
                    <a:pt x="760" y="4173"/>
                    <a:pt x="1103" y="6324"/>
                  </a:cubicBezTo>
                  <a:cubicBezTo>
                    <a:pt x="1483" y="8698"/>
                    <a:pt x="1833" y="11135"/>
                    <a:pt x="2145" y="13635"/>
                  </a:cubicBezTo>
                  <a:cubicBezTo>
                    <a:pt x="2469" y="16230"/>
                    <a:pt x="2753" y="18889"/>
                    <a:pt x="2994" y="21600"/>
                  </a:cubicBezTo>
                  <a:lnTo>
                    <a:pt x="18714" y="21600"/>
                  </a:lnTo>
                  <a:cubicBezTo>
                    <a:pt x="18886" y="17707"/>
                    <a:pt x="19244" y="13954"/>
                    <a:pt x="19773" y="10510"/>
                  </a:cubicBezTo>
                  <a:cubicBezTo>
                    <a:pt x="20051" y="8698"/>
                    <a:pt x="20374" y="6985"/>
                    <a:pt x="20688" y="5252"/>
                  </a:cubicBezTo>
                  <a:cubicBezTo>
                    <a:pt x="21001" y="3523"/>
                    <a:pt x="21305" y="1772"/>
                    <a:pt x="21600" y="0"/>
                  </a:cubicBezTo>
                  <a:lnTo>
                    <a:pt x="0" y="34"/>
                  </a:lnTo>
                  <a:close/>
                </a:path>
              </a:pathLst>
            </a:custGeom>
            <a:solidFill>
              <a:srgbClr val="5F5CA3"/>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5" name="Shape 105"/>
            <p:cNvSpPr/>
            <p:nvPr/>
          </p:nvSpPr>
          <p:spPr>
            <a:xfrm>
              <a:off x="-1" y="2716681"/>
              <a:ext cx="6393150" cy="1504076"/>
            </a:xfrm>
            <a:custGeom>
              <a:avLst/>
              <a:gdLst/>
              <a:ahLst/>
              <a:cxnLst>
                <a:cxn ang="0">
                  <a:pos x="wd2" y="hd2"/>
                </a:cxn>
                <a:cxn ang="5400000">
                  <a:pos x="wd2" y="hd2"/>
                </a:cxn>
                <a:cxn ang="10800000">
                  <a:pos x="wd2" y="hd2"/>
                </a:cxn>
                <a:cxn ang="16200000">
                  <a:pos x="wd2" y="hd2"/>
                </a:cxn>
              </a:cxnLst>
              <a:rect l="0" t="0" r="r" b="b"/>
              <a:pathLst>
                <a:path w="21557" h="21600" extrusionOk="0">
                  <a:moveTo>
                    <a:pt x="21552" y="134"/>
                  </a:moveTo>
                  <a:cubicBezTo>
                    <a:pt x="21580" y="3891"/>
                    <a:pt x="21493" y="7648"/>
                    <a:pt x="21293" y="11309"/>
                  </a:cubicBezTo>
                  <a:cubicBezTo>
                    <a:pt x="21098" y="14888"/>
                    <a:pt x="20796" y="18346"/>
                    <a:pt x="20395" y="21600"/>
                  </a:cubicBezTo>
                  <a:lnTo>
                    <a:pt x="1173" y="21600"/>
                  </a:lnTo>
                  <a:cubicBezTo>
                    <a:pt x="746" y="18122"/>
                    <a:pt x="430" y="14416"/>
                    <a:pt x="235" y="10581"/>
                  </a:cubicBezTo>
                  <a:cubicBezTo>
                    <a:pt x="57" y="7107"/>
                    <a:pt x="-20" y="3554"/>
                    <a:pt x="4" y="0"/>
                  </a:cubicBezTo>
                  <a:lnTo>
                    <a:pt x="21552" y="134"/>
                  </a:lnTo>
                  <a:close/>
                </a:path>
              </a:pathLst>
            </a:custGeom>
            <a:solidFill>
              <a:srgbClr val="4376AB"/>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6" name="Shape 106"/>
            <p:cNvSpPr/>
            <p:nvPr/>
          </p:nvSpPr>
          <p:spPr>
            <a:xfrm>
              <a:off x="717110" y="1234500"/>
              <a:ext cx="6125079" cy="1490212"/>
            </a:xfrm>
            <a:custGeom>
              <a:avLst/>
              <a:gdLst/>
              <a:ahLst/>
              <a:cxnLst>
                <a:cxn ang="0">
                  <a:pos x="wd2" y="hd2"/>
                </a:cxn>
                <a:cxn ang="5400000">
                  <a:pos x="wd2" y="hd2"/>
                </a:cxn>
                <a:cxn ang="10800000">
                  <a:pos x="wd2" y="hd2"/>
                </a:cxn>
                <a:cxn ang="16200000">
                  <a:pos x="wd2" y="hd2"/>
                </a:cxn>
              </a:cxnLst>
              <a:rect l="0" t="0" r="r" b="b"/>
              <a:pathLst>
                <a:path w="21600" h="21600" extrusionOk="0">
                  <a:moveTo>
                    <a:pt x="1721" y="0"/>
                  </a:moveTo>
                  <a:lnTo>
                    <a:pt x="19788" y="0"/>
                  </a:lnTo>
                  <a:cubicBezTo>
                    <a:pt x="20376" y="3398"/>
                    <a:pt x="20833" y="7149"/>
                    <a:pt x="21142" y="11121"/>
                  </a:cubicBezTo>
                  <a:cubicBezTo>
                    <a:pt x="21407" y="14516"/>
                    <a:pt x="21560" y="18039"/>
                    <a:pt x="21600" y="21600"/>
                  </a:cubicBezTo>
                  <a:lnTo>
                    <a:pt x="0" y="21600"/>
                  </a:lnTo>
                  <a:cubicBezTo>
                    <a:pt x="46" y="17756"/>
                    <a:pt x="218" y="13954"/>
                    <a:pt x="510" y="10297"/>
                  </a:cubicBezTo>
                  <a:cubicBezTo>
                    <a:pt x="800" y="6659"/>
                    <a:pt x="1207" y="3196"/>
                    <a:pt x="1721" y="0"/>
                  </a:cubicBezTo>
                  <a:close/>
                </a:path>
              </a:pathLst>
            </a:custGeom>
            <a:solidFill>
              <a:srgbClr val="1990AD"/>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7" name="Shape 107"/>
            <p:cNvSpPr/>
            <p:nvPr/>
          </p:nvSpPr>
          <p:spPr>
            <a:xfrm>
              <a:off x="897815" y="0"/>
              <a:ext cx="4975109" cy="1233457"/>
            </a:xfrm>
            <a:custGeom>
              <a:avLst/>
              <a:gdLst/>
              <a:ahLst/>
              <a:cxnLst>
                <a:cxn ang="0">
                  <a:pos x="wd2" y="hd2"/>
                </a:cxn>
                <a:cxn ang="5400000">
                  <a:pos x="wd2" y="hd2"/>
                </a:cxn>
                <a:cxn ang="10800000">
                  <a:pos x="wd2" y="hd2"/>
                </a:cxn>
                <a:cxn ang="16200000">
                  <a:pos x="wd2" y="hd2"/>
                </a:cxn>
              </a:cxnLst>
              <a:rect l="0" t="0" r="r" b="b"/>
              <a:pathLst>
                <a:path w="21600" h="20790" extrusionOk="0">
                  <a:moveTo>
                    <a:pt x="21600" y="20790"/>
                  </a:moveTo>
                  <a:lnTo>
                    <a:pt x="0" y="20790"/>
                  </a:lnTo>
                  <a:cubicBezTo>
                    <a:pt x="2722" y="6942"/>
                    <a:pt x="7027" y="-810"/>
                    <a:pt x="11509" y="68"/>
                  </a:cubicBezTo>
                  <a:cubicBezTo>
                    <a:pt x="15496" y="848"/>
                    <a:pt x="19190" y="8434"/>
                    <a:pt x="21600" y="20790"/>
                  </a:cubicBezTo>
                  <a:close/>
                </a:path>
              </a:pathLst>
            </a:custGeom>
            <a:solidFill>
              <a:srgbClr val="01A49E"/>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8" name="Shape 108"/>
            <p:cNvSpPr/>
            <p:nvPr/>
          </p:nvSpPr>
          <p:spPr>
            <a:xfrm>
              <a:off x="843750" y="1234595"/>
              <a:ext cx="5039996" cy="759729"/>
            </a:xfrm>
            <a:custGeom>
              <a:avLst/>
              <a:gdLst/>
              <a:ahLst/>
              <a:cxnLst>
                <a:cxn ang="0">
                  <a:pos x="wd2" y="hd2"/>
                </a:cxn>
                <a:cxn ang="5400000">
                  <a:pos x="wd2" y="hd2"/>
                </a:cxn>
                <a:cxn ang="10800000">
                  <a:pos x="wd2" y="hd2"/>
                </a:cxn>
                <a:cxn ang="16200000">
                  <a:pos x="wd2" y="hd2"/>
                </a:cxn>
              </a:cxnLst>
              <a:rect l="0" t="0" r="r" b="b"/>
              <a:pathLst>
                <a:path w="21600" h="21600" extrusionOk="0">
                  <a:moveTo>
                    <a:pt x="1568" y="0"/>
                  </a:moveTo>
                  <a:cubicBezTo>
                    <a:pt x="1225" y="3267"/>
                    <a:pt x="921" y="6710"/>
                    <a:pt x="660" y="10296"/>
                  </a:cubicBezTo>
                  <a:cubicBezTo>
                    <a:pt x="395" y="13940"/>
                    <a:pt x="174" y="17721"/>
                    <a:pt x="0" y="21600"/>
                  </a:cubicBezTo>
                  <a:lnTo>
                    <a:pt x="21600" y="95"/>
                  </a:lnTo>
                  <a:lnTo>
                    <a:pt x="1568" y="0"/>
                  </a:lnTo>
                  <a:close/>
                </a:path>
              </a:pathLst>
            </a:custGeom>
            <a:solidFill>
              <a:srgbClr val="178AA7"/>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29" name="Shape 109"/>
            <p:cNvSpPr/>
            <p:nvPr/>
          </p:nvSpPr>
          <p:spPr>
            <a:xfrm>
              <a:off x="713366" y="2725114"/>
              <a:ext cx="5681408" cy="722111"/>
            </a:xfrm>
            <a:custGeom>
              <a:avLst/>
              <a:gdLst/>
              <a:ahLst/>
              <a:cxnLst>
                <a:cxn ang="0">
                  <a:pos x="wd2" y="hd2"/>
                </a:cxn>
                <a:cxn ang="5400000">
                  <a:pos x="wd2" y="hd2"/>
                </a:cxn>
                <a:cxn ang="10800000">
                  <a:pos x="wd2" y="hd2"/>
                </a:cxn>
                <a:cxn ang="16200000">
                  <a:pos x="wd2" y="hd2"/>
                </a:cxn>
              </a:cxnLst>
              <a:rect l="0" t="0" r="r" b="b"/>
              <a:pathLst>
                <a:path w="21591" h="21600" extrusionOk="0">
                  <a:moveTo>
                    <a:pt x="0" y="0"/>
                  </a:moveTo>
                  <a:lnTo>
                    <a:pt x="21335" y="21600"/>
                  </a:lnTo>
                  <a:cubicBezTo>
                    <a:pt x="21430" y="18151"/>
                    <a:pt x="21499" y="14659"/>
                    <a:pt x="21541" y="11145"/>
                  </a:cubicBezTo>
                  <a:cubicBezTo>
                    <a:pt x="21585" y="7508"/>
                    <a:pt x="21600" y="3853"/>
                    <a:pt x="21586" y="201"/>
                  </a:cubicBezTo>
                  <a:lnTo>
                    <a:pt x="0" y="0"/>
                  </a:lnTo>
                  <a:close/>
                </a:path>
              </a:pathLst>
            </a:custGeom>
            <a:solidFill>
              <a:srgbClr val="3F71A4"/>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30" name="Shape 110"/>
            <p:cNvSpPr/>
            <p:nvPr/>
          </p:nvSpPr>
          <p:spPr>
            <a:xfrm>
              <a:off x="1057998" y="4218100"/>
              <a:ext cx="4996782" cy="812291"/>
            </a:xfrm>
            <a:custGeom>
              <a:avLst/>
              <a:gdLst/>
              <a:ahLst/>
              <a:cxnLst>
                <a:cxn ang="0">
                  <a:pos x="wd2" y="hd2"/>
                </a:cxn>
                <a:cxn ang="5400000">
                  <a:pos x="wd2" y="hd2"/>
                </a:cxn>
                <a:cxn ang="10800000">
                  <a:pos x="wd2" y="hd2"/>
                </a:cxn>
                <a:cxn ang="16200000">
                  <a:pos x="wd2" y="hd2"/>
                </a:cxn>
              </a:cxnLst>
              <a:rect l="0" t="0" r="r" b="b"/>
              <a:pathLst>
                <a:path w="21600" h="21600" extrusionOk="0">
                  <a:moveTo>
                    <a:pt x="2074" y="21600"/>
                  </a:moveTo>
                  <a:lnTo>
                    <a:pt x="21600" y="0"/>
                  </a:lnTo>
                  <a:lnTo>
                    <a:pt x="0" y="159"/>
                  </a:lnTo>
                  <a:cubicBezTo>
                    <a:pt x="407" y="3629"/>
                    <a:pt x="788" y="7211"/>
                    <a:pt x="1142" y="10893"/>
                  </a:cubicBezTo>
                  <a:cubicBezTo>
                    <a:pt x="1477" y="14379"/>
                    <a:pt x="1788" y="17951"/>
                    <a:pt x="2074" y="21600"/>
                  </a:cubicBezTo>
                  <a:close/>
                </a:path>
              </a:pathLst>
            </a:custGeom>
            <a:solidFill>
              <a:srgbClr val="58579D"/>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sp>
          <p:nvSpPr>
            <p:cNvPr id="31" name="Shape 111"/>
            <p:cNvSpPr/>
            <p:nvPr/>
          </p:nvSpPr>
          <p:spPr>
            <a:xfrm>
              <a:off x="1804120" y="5713481"/>
              <a:ext cx="3501266" cy="6575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645" y="21600"/>
                  </a:lnTo>
                  <a:cubicBezTo>
                    <a:pt x="20708" y="17957"/>
                    <a:pt x="20805" y="14333"/>
                    <a:pt x="20935" y="10741"/>
                  </a:cubicBezTo>
                  <a:cubicBezTo>
                    <a:pt x="21002" y="8903"/>
                    <a:pt x="21077" y="7073"/>
                    <a:pt x="21186" y="5294"/>
                  </a:cubicBezTo>
                  <a:cubicBezTo>
                    <a:pt x="21293" y="3551"/>
                    <a:pt x="21432" y="1867"/>
                    <a:pt x="21600" y="268"/>
                  </a:cubicBezTo>
                  <a:lnTo>
                    <a:pt x="0" y="0"/>
                  </a:lnTo>
                  <a:close/>
                </a:path>
              </a:pathLst>
            </a:custGeom>
            <a:solidFill>
              <a:srgbClr val="71579D"/>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5pPr>
              <a:lvl6pPr marL="0" marR="0" indent="11430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6pPr>
              <a:lvl7pPr marL="0" marR="0" indent="13716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7pPr>
              <a:lvl8pPr marL="0" marR="0" indent="16002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8pPr>
              <a:lvl9pPr marL="0" marR="0" indent="1828800" algn="l" defTabSz="825500" rtl="0" fontAlgn="auto" latinLnBrk="0" hangingPunct="0">
                <a:lnSpc>
                  <a:spcPct val="100000"/>
                </a:lnSpc>
                <a:spcBef>
                  <a:spcPts val="0"/>
                </a:spcBef>
                <a:spcAft>
                  <a:spcPts val="0"/>
                </a:spcAft>
                <a:buClrTx/>
                <a:buSzTx/>
                <a:buFontTx/>
                <a:buNone/>
                <a:tabLst/>
                <a:defRPr kumimoji="0" sz="2300" b="0" i="0" u="none" strike="noStrike" cap="none" spc="0" normalizeH="0" baseline="52173">
                  <a:ln>
                    <a:noFill/>
                  </a:ln>
                  <a:solidFill>
                    <a:srgbClr val="848484"/>
                  </a:solidFill>
                  <a:effectLst/>
                  <a:uFillTx/>
                  <a:latin typeface="+mn-lt"/>
                  <a:ea typeface="+mn-ea"/>
                  <a:cs typeface="+mn-cs"/>
                  <a:sym typeface="Arial"/>
                </a:defRPr>
              </a:lvl9pPr>
            </a:lstStyle>
            <a:p>
              <a:pPr algn="ctr">
                <a:defRPr sz="3200" baseline="0">
                  <a:solidFill>
                    <a:srgbClr val="000000"/>
                  </a:solidFill>
                  <a:latin typeface="Helvetica Light"/>
                  <a:ea typeface="Helvetica Light"/>
                  <a:cs typeface="Helvetica Light"/>
                  <a:sym typeface="Helvetica Light"/>
                </a:defRPr>
              </a:pPr>
              <a:endParaRPr sz="2400"/>
            </a:p>
          </p:txBody>
        </p:sp>
      </p:grpSp>
    </p:spTree>
    <p:extLst>
      <p:ext uri="{BB962C8B-B14F-4D97-AF65-F5344CB8AC3E}">
        <p14:creationId xmlns:p14="http://schemas.microsoft.com/office/powerpoint/2010/main" val="308648672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27709" y="0"/>
            <a:ext cx="2441171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600"/>
          </a:p>
        </p:txBody>
      </p:sp>
      <p:sp>
        <p:nvSpPr>
          <p:cNvPr id="72" name="Title 71"/>
          <p:cNvSpPr>
            <a:spLocks noGrp="1"/>
          </p:cNvSpPr>
          <p:nvPr>
            <p:ph type="title"/>
          </p:nvPr>
        </p:nvSpPr>
        <p:spPr>
          <a:xfrm>
            <a:off x="5858468" y="7352391"/>
            <a:ext cx="12696092" cy="1784350"/>
          </a:xfrm>
        </p:spPr>
        <p:txBody>
          <a:bodyPr>
            <a:noAutofit/>
          </a:bodyPr>
          <a:lstStyle/>
          <a:p>
            <a:r>
              <a:rPr lang="id-ID" sz="16600" dirty="0"/>
              <a:t>Thank You</a:t>
            </a:r>
          </a:p>
        </p:txBody>
      </p:sp>
      <p:sp>
        <p:nvSpPr>
          <p:cNvPr id="25" name="Freeform 24"/>
          <p:cNvSpPr/>
          <p:nvPr/>
        </p:nvSpPr>
        <p:spPr>
          <a:xfrm>
            <a:off x="5428342" y="-261259"/>
            <a:ext cx="13556344" cy="7025210"/>
          </a:xfrm>
          <a:custGeom>
            <a:avLst/>
            <a:gdLst>
              <a:gd name="connsiteX0" fmla="*/ 0 w 2553597"/>
              <a:gd name="connsiteY0" fmla="*/ 0 h 2287726"/>
              <a:gd name="connsiteX1" fmla="*/ 136971 w 2553597"/>
              <a:gd name="connsiteY1" fmla="*/ 0 h 2287726"/>
              <a:gd name="connsiteX2" fmla="*/ 1275334 w 2553597"/>
              <a:gd name="connsiteY2" fmla="*/ 2039682 h 2287726"/>
              <a:gd name="connsiteX3" fmla="*/ 2413697 w 2553597"/>
              <a:gd name="connsiteY3" fmla="*/ 0 h 2287726"/>
              <a:gd name="connsiteX4" fmla="*/ 2553597 w 2553597"/>
              <a:gd name="connsiteY4" fmla="*/ 0 h 2287726"/>
              <a:gd name="connsiteX5" fmla="*/ 1276799 w 2553597"/>
              <a:gd name="connsiteY5" fmla="*/ 2287726 h 228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3597" h="2287726">
                <a:moveTo>
                  <a:pt x="0" y="0"/>
                </a:moveTo>
                <a:lnTo>
                  <a:pt x="136971" y="0"/>
                </a:lnTo>
                <a:lnTo>
                  <a:pt x="1275334" y="2039682"/>
                </a:lnTo>
                <a:lnTo>
                  <a:pt x="2413697" y="0"/>
                </a:lnTo>
                <a:lnTo>
                  <a:pt x="2553597" y="0"/>
                </a:lnTo>
                <a:lnTo>
                  <a:pt x="1276799" y="2287726"/>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600"/>
          </a:p>
        </p:txBody>
      </p:sp>
    </p:spTree>
    <p:extLst>
      <p:ext uri="{BB962C8B-B14F-4D97-AF65-F5344CB8AC3E}">
        <p14:creationId xmlns:p14="http://schemas.microsoft.com/office/powerpoint/2010/main" val="288519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wipe(left)">
                                      <p:cBhvr>
                                        <p:cTn id="1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72"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p:nvPr/>
        </p:nvSpPr>
        <p:spPr>
          <a:xfrm>
            <a:off x="532857" y="1221830"/>
            <a:ext cx="22710377" cy="12059508"/>
          </a:xfrm>
          <a:prstGeom prst="rect">
            <a:avLst/>
          </a:prstGeom>
          <a:solidFill>
            <a:srgbClr val="B0D147"/>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76" name="Shape 76"/>
          <p:cNvSpPr/>
          <p:nvPr/>
        </p:nvSpPr>
        <p:spPr>
          <a:xfrm>
            <a:off x="4289116" y="5321342"/>
            <a:ext cx="10139311" cy="5460365"/>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pPr>
              <a:lnSpc>
                <a:spcPct val="90000"/>
              </a:lnSpc>
              <a:defRPr sz="11000" b="1">
                <a:solidFill>
                  <a:srgbClr val="092339"/>
                </a:solidFill>
              </a:defRPr>
            </a:pPr>
            <a:endParaRPr sz="6000" dirty="0">
              <a:latin typeface="Times New Roman" panose="02020603050405020304" pitchFamily="18" charset="0"/>
              <a:cs typeface="Times New Roman" panose="02020603050405020304" pitchFamily="18" charset="0"/>
            </a:endParaRPr>
          </a:p>
        </p:txBody>
      </p:sp>
      <p:sp>
        <p:nvSpPr>
          <p:cNvPr id="77" name="Shape 77"/>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
        <p:nvSpPr>
          <p:cNvPr id="78" name="Shape 78"/>
          <p:cNvSpPr/>
          <p:nvPr/>
        </p:nvSpPr>
        <p:spPr>
          <a:xfrm>
            <a:off x="-39866" y="4558707"/>
            <a:ext cx="2202725" cy="5941313"/>
          </a:xfrm>
          <a:prstGeom prst="rect">
            <a:avLst/>
          </a:prstGeom>
          <a:solidFill>
            <a:srgbClr val="092339"/>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grpSp>
        <p:nvGrpSpPr>
          <p:cNvPr id="86" name="Group 86"/>
          <p:cNvGrpSpPr/>
          <p:nvPr/>
        </p:nvGrpSpPr>
        <p:grpSpPr>
          <a:xfrm>
            <a:off x="18730707" y="1142237"/>
            <a:ext cx="3416470" cy="3416470"/>
            <a:chOff x="707573" y="707573"/>
            <a:chExt cx="3416469" cy="3416469"/>
          </a:xfrm>
        </p:grpSpPr>
        <p:sp>
          <p:nvSpPr>
            <p:cNvPr id="79" name="Shape 79"/>
            <p:cNvSpPr/>
            <p:nvPr/>
          </p:nvSpPr>
          <p:spPr>
            <a:xfrm rot="2700000">
              <a:off x="925110" y="925111"/>
              <a:ext cx="2981395" cy="2981394"/>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80" name="Shape 80"/>
            <p:cNvSpPr/>
            <p:nvPr/>
          </p:nvSpPr>
          <p:spPr>
            <a:xfrm rot="2700000">
              <a:off x="707573" y="707573"/>
              <a:ext cx="3416469" cy="341646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81" name="Shape 81"/>
            <p:cNvSpPr/>
            <p:nvPr/>
          </p:nvSpPr>
          <p:spPr>
            <a:xfrm rot="2700000">
              <a:off x="1397089" y="1397088"/>
              <a:ext cx="2037438" cy="203743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82" name="Shape 82"/>
            <p:cNvSpPr/>
            <p:nvPr/>
          </p:nvSpPr>
          <p:spPr>
            <a:xfrm rot="2700000">
              <a:off x="1155604" y="1155604"/>
              <a:ext cx="2520408" cy="2520408"/>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85" name="Group 85"/>
            <p:cNvGrpSpPr/>
            <p:nvPr/>
          </p:nvGrpSpPr>
          <p:grpSpPr>
            <a:xfrm>
              <a:off x="2078810" y="1987636"/>
              <a:ext cx="686712" cy="812539"/>
              <a:chOff x="0" y="-60134"/>
              <a:chExt cx="686710" cy="812537"/>
            </a:xfrm>
          </p:grpSpPr>
          <p:sp>
            <p:nvSpPr>
              <p:cNvPr id="83" name="Shape 83"/>
              <p:cNvSpPr/>
              <p:nvPr/>
            </p:nvSpPr>
            <p:spPr>
              <a:xfrm flipV="1">
                <a:off x="343355" y="-60134"/>
                <a:ext cx="0" cy="812537"/>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sp>
            <p:nvSpPr>
              <p:cNvPr id="84" name="Shape 84"/>
              <p:cNvSpPr/>
              <p:nvPr/>
            </p:nvSpPr>
            <p:spPr>
              <a:xfrm>
                <a:off x="0" y="346134"/>
                <a:ext cx="686710" cy="0"/>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grpSp>
      </p:grpSp>
      <p:sp>
        <p:nvSpPr>
          <p:cNvPr id="87" name="Shape 87"/>
          <p:cNvSpPr/>
          <p:nvPr/>
        </p:nvSpPr>
        <p:spPr>
          <a:xfrm>
            <a:off x="22854752" y="12408774"/>
            <a:ext cx="1270001" cy="1270001"/>
          </a:xfrm>
          <a:prstGeom prst="rect">
            <a:avLst/>
          </a:prstGeom>
          <a:solidFill>
            <a:srgbClr val="FFFFFF"/>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 name="TextBox 1"/>
          <p:cNvSpPr txBox="1"/>
          <p:nvPr/>
        </p:nvSpPr>
        <p:spPr>
          <a:xfrm>
            <a:off x="2470505" y="2234859"/>
            <a:ext cx="19921662" cy="949490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914400" marR="0" indent="-914400" algn="l" defTabSz="825500" rtl="0" fontAlgn="auto" latinLnBrk="0" hangingPunct="0">
              <a:lnSpc>
                <a:spcPct val="100000"/>
              </a:lnSpc>
              <a:spcBef>
                <a:spcPts val="0"/>
              </a:spcBef>
              <a:spcAft>
                <a:spcPts val="0"/>
              </a:spcAft>
              <a:buClrTx/>
              <a:buSzTx/>
              <a:buFontTx/>
              <a:buAutoNum type="alphaUcPeriod"/>
              <a:tabLst/>
            </a:pPr>
            <a:r>
              <a:rPr lang="en-US" sz="7200" b="1" dirty="0" err="1">
                <a:solidFill>
                  <a:srgbClr val="FFFFFF"/>
                </a:solidFill>
                <a:latin typeface="Times New Roman" panose="02020603050405020304" pitchFamily="18" charset="0"/>
                <a:cs typeface="Times New Roman" panose="02020603050405020304" pitchFamily="18" charset="0"/>
              </a:rPr>
              <a:t>Giới</a:t>
            </a:r>
            <a:r>
              <a:rPr lang="en-US" sz="7200" b="1" dirty="0">
                <a:solidFill>
                  <a:srgbClr val="FFFFFF"/>
                </a:solidFill>
                <a:latin typeface="Times New Roman" panose="02020603050405020304" pitchFamily="18" charset="0"/>
                <a:cs typeface="Times New Roman" panose="02020603050405020304" pitchFamily="18" charset="0"/>
              </a:rPr>
              <a:t> </a:t>
            </a:r>
            <a:r>
              <a:rPr lang="en-US" sz="7200" b="1" dirty="0" err="1">
                <a:solidFill>
                  <a:srgbClr val="FFFFFF"/>
                </a:solidFill>
                <a:latin typeface="Times New Roman" panose="02020603050405020304" pitchFamily="18" charset="0"/>
                <a:cs typeface="Times New Roman" panose="02020603050405020304" pitchFamily="18" charset="0"/>
              </a:rPr>
              <a:t>thiệu</a:t>
            </a:r>
            <a:r>
              <a:rPr lang="en-US" sz="7200" b="1" dirty="0">
                <a:solidFill>
                  <a:srgbClr val="FFFFFF"/>
                </a:solidFill>
                <a:latin typeface="Times New Roman" panose="02020603050405020304" pitchFamily="18" charset="0"/>
                <a:cs typeface="Times New Roman" panose="02020603050405020304" pitchFamily="18" charset="0"/>
              </a:rPr>
              <a:t> </a:t>
            </a:r>
            <a:r>
              <a:rPr lang="en-US" sz="7200" b="1" dirty="0" err="1">
                <a:solidFill>
                  <a:srgbClr val="FFFFFF"/>
                </a:solidFill>
                <a:latin typeface="Times New Roman" panose="02020603050405020304" pitchFamily="18" charset="0"/>
                <a:cs typeface="Times New Roman" panose="02020603050405020304" pitchFamily="18" charset="0"/>
              </a:rPr>
              <a:t>khách</a:t>
            </a:r>
            <a:r>
              <a:rPr lang="en-US" sz="7200" b="1" dirty="0">
                <a:solidFill>
                  <a:srgbClr val="FFFFFF"/>
                </a:solidFill>
                <a:latin typeface="Times New Roman" panose="02020603050405020304" pitchFamily="18" charset="0"/>
                <a:cs typeface="Times New Roman" panose="02020603050405020304" pitchFamily="18" charset="0"/>
              </a:rPr>
              <a:t> </a:t>
            </a:r>
            <a:r>
              <a:rPr lang="en-US" sz="7200" b="1" dirty="0" err="1">
                <a:solidFill>
                  <a:srgbClr val="FFFFFF"/>
                </a:solidFill>
                <a:latin typeface="Times New Roman" panose="02020603050405020304" pitchFamily="18" charset="0"/>
                <a:cs typeface="Times New Roman" panose="02020603050405020304" pitchFamily="18" charset="0"/>
              </a:rPr>
              <a:t>sạn</a:t>
            </a:r>
            <a:r>
              <a:rPr lang="en-US" sz="7200" b="1" dirty="0">
                <a:solidFill>
                  <a:srgbClr val="FFFFFF"/>
                </a:solidFill>
                <a:latin typeface="Times New Roman" panose="02020603050405020304" pitchFamily="18" charset="0"/>
                <a:cs typeface="Times New Roman" panose="02020603050405020304" pitchFamily="18" charset="0"/>
              </a:rPr>
              <a:t> Trang </a:t>
            </a:r>
            <a:r>
              <a:rPr lang="en-US" sz="7200" b="1" dirty="0" err="1">
                <a:solidFill>
                  <a:srgbClr val="FFFFFF"/>
                </a:solidFill>
                <a:latin typeface="Times New Roman" panose="02020603050405020304" pitchFamily="18" charset="0"/>
                <a:cs typeface="Times New Roman" panose="02020603050405020304" pitchFamily="18" charset="0"/>
              </a:rPr>
              <a:t>Ngân</a:t>
            </a:r>
            <a:r>
              <a:rPr lang="en-US" sz="7200" b="1" dirty="0">
                <a:solidFill>
                  <a:srgbClr val="FFFFFF"/>
                </a:solidFill>
                <a:latin typeface="Times New Roman" panose="02020603050405020304" pitchFamily="18" charset="0"/>
                <a:cs typeface="Times New Roman" panose="02020603050405020304" pitchFamily="18" charset="0"/>
              </a:rPr>
              <a:t>:</a:t>
            </a:r>
          </a:p>
          <a:p>
            <a:pPr marL="571500" indent="-571500">
              <a:buFontTx/>
              <a:buChar char="-"/>
            </a:pPr>
            <a:r>
              <a:rPr lang="vi-VN" sz="5400" dirty="0">
                <a:solidFill>
                  <a:schemeClr val="bg2">
                    <a:lumMod val="10000"/>
                  </a:schemeClr>
                </a:solidFill>
              </a:rPr>
              <a:t>Khách sạn Trang Ngân với quy mô 3 sao</a:t>
            </a:r>
            <a:endParaRPr lang="en-US" sz="5400" dirty="0">
              <a:solidFill>
                <a:schemeClr val="bg2">
                  <a:lumMod val="10000"/>
                </a:schemeClr>
              </a:solidFill>
            </a:endParaRPr>
          </a:p>
          <a:p>
            <a:pPr marL="571500" indent="-571500">
              <a:buFontTx/>
              <a:buChar char="-"/>
            </a:pPr>
            <a:r>
              <a:rPr lang="vi-VN" sz="5400" dirty="0">
                <a:solidFill>
                  <a:schemeClr val="bg2">
                    <a:lumMod val="10000"/>
                  </a:schemeClr>
                </a:solidFill>
              </a:rPr>
              <a:t>Khách sạn có số lượng nhân viên gồm: 1 quản lý, 21 nhân viên</a:t>
            </a:r>
            <a:r>
              <a:rPr lang="en-US" sz="5400" dirty="0">
                <a:solidFill>
                  <a:schemeClr val="bg2">
                    <a:lumMod val="10000"/>
                  </a:schemeClr>
                </a:solidFill>
              </a:rPr>
              <a:t>.</a:t>
            </a:r>
          </a:p>
          <a:p>
            <a:pPr marL="571500" indent="-571500">
              <a:buFontTx/>
              <a:buChar char="-"/>
            </a:pPr>
            <a:r>
              <a:rPr lang="en-US" sz="5400" dirty="0">
                <a:solidFill>
                  <a:schemeClr val="bg2">
                    <a:lumMod val="10000"/>
                  </a:schemeClr>
                </a:solidFill>
              </a:rPr>
              <a:t>V</a:t>
            </a:r>
            <a:r>
              <a:rPr lang="vi-VN" sz="5400" dirty="0">
                <a:solidFill>
                  <a:schemeClr val="bg2">
                    <a:lumMod val="10000"/>
                  </a:schemeClr>
                </a:solidFill>
              </a:rPr>
              <a:t>ị trí đắc địa gần biển Mỹ Khê, gần trung tâm thành phố</a:t>
            </a:r>
            <a:r>
              <a:rPr lang="vi-VN" sz="5400" dirty="0"/>
              <a:t>.</a:t>
            </a:r>
          </a:p>
          <a:p>
            <a:r>
              <a:rPr lang="vi-VN" sz="5400" b="1" i="1" dirty="0">
                <a:solidFill>
                  <a:schemeClr val="bg2">
                    <a:lumMod val="10000"/>
                  </a:schemeClr>
                </a:solidFill>
              </a:rPr>
              <a:t>Mục đích dự án </a:t>
            </a:r>
            <a:r>
              <a:rPr lang="vi-VN" sz="5400" dirty="0">
                <a:solidFill>
                  <a:schemeClr val="bg2">
                    <a:lumMod val="10000"/>
                  </a:schemeClr>
                </a:solidFill>
              </a:rPr>
              <a:t>: </a:t>
            </a:r>
          </a:p>
          <a:p>
            <a:r>
              <a:rPr lang="vi-VN" sz="5400" dirty="0">
                <a:solidFill>
                  <a:schemeClr val="bg2">
                    <a:lumMod val="10000"/>
                  </a:schemeClr>
                </a:solidFill>
              </a:rPr>
              <a:t>- Tìm ra giải pháp quản lý nhân sự cho khách sạn Trang Ngân một cách hiệu quả nhất</a:t>
            </a:r>
          </a:p>
          <a:p>
            <a:pPr marL="571500" indent="-571500">
              <a:buFontTx/>
              <a:buChar char="-"/>
            </a:pPr>
            <a:r>
              <a:rPr lang="vi-VN" sz="5400" dirty="0">
                <a:solidFill>
                  <a:schemeClr val="bg2">
                    <a:lumMod val="10000"/>
                  </a:schemeClr>
                </a:solidFill>
              </a:rPr>
              <a:t>Giúp cho việc quản lý nhân sự một cách đơn giản, dễ hiểu, đỡ tốn thời gian và công sức</a:t>
            </a:r>
          </a:p>
          <a:p>
            <a:pPr marL="571500" indent="-571500">
              <a:buFontTx/>
              <a:buChar char="-"/>
            </a:pPr>
            <a:r>
              <a:rPr lang="vi-VN" sz="5400" dirty="0">
                <a:solidFill>
                  <a:schemeClr val="bg2">
                    <a:lumMod val="10000"/>
                  </a:schemeClr>
                </a:solidFill>
              </a:rPr>
              <a:t>Mọi hoạt động quản lý được thực hiện trên phần mềm</a:t>
            </a:r>
          </a:p>
          <a:p>
            <a:pPr marL="571500" indent="-571500">
              <a:buFontTx/>
              <a:buChar char="-"/>
            </a:pPr>
            <a:r>
              <a:rPr lang="vi-VN" sz="5400" dirty="0">
                <a:solidFill>
                  <a:schemeClr val="bg2">
                    <a:lumMod val="10000"/>
                  </a:schemeClr>
                </a:solidFill>
              </a:rPr>
              <a:t>Tối ưu hoá về mọi mặt quản lý nhân sự</a:t>
            </a:r>
            <a:endParaRPr lang="en-US" sz="6000" dirty="0">
              <a:solidFill>
                <a:schemeClr val="bg2">
                  <a:lumMod val="10000"/>
                </a:schemeClr>
              </a:solidFill>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0F4D2-60E0-5F44-A5A7-6C35B0F1B0C5}"/>
              </a:ext>
            </a:extLst>
          </p:cNvPr>
          <p:cNvSpPr>
            <a:spLocks noGrp="1"/>
          </p:cNvSpPr>
          <p:nvPr>
            <p:ph type="title"/>
          </p:nvPr>
        </p:nvSpPr>
        <p:spPr>
          <a:xfrm>
            <a:off x="2167984" y="386819"/>
            <a:ext cx="16482720" cy="2176835"/>
          </a:xfrm>
        </p:spPr>
        <p:txBody>
          <a:bodyPr/>
          <a:lstStyle/>
          <a:p>
            <a:r>
              <a:rPr lang="en-US" dirty="0" err="1"/>
              <a:t>Phần</a:t>
            </a:r>
            <a:r>
              <a:rPr lang="en-US" dirty="0"/>
              <a:t> </a:t>
            </a:r>
            <a:r>
              <a:rPr lang="en-US" dirty="0" err="1"/>
              <a:t>mềm</a:t>
            </a:r>
            <a:r>
              <a:rPr lang="en-US" dirty="0"/>
              <a:t> Odoo </a:t>
            </a:r>
            <a:r>
              <a:rPr lang="en-US" dirty="0" err="1"/>
              <a:t>ERPonline</a:t>
            </a:r>
            <a:endParaRPr lang="en-US" dirty="0"/>
          </a:p>
        </p:txBody>
      </p:sp>
      <p:pic>
        <p:nvPicPr>
          <p:cNvPr id="5" name="Picture 4">
            <a:extLst>
              <a:ext uri="{FF2B5EF4-FFF2-40B4-BE49-F238E27FC236}">
                <a16:creationId xmlns:a16="http://schemas.microsoft.com/office/drawing/2014/main" id="{D3923216-82EB-334D-B682-7FF1926AF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9293" y="2020185"/>
            <a:ext cx="17607515" cy="11308996"/>
          </a:xfrm>
          <a:prstGeom prst="rect">
            <a:avLst/>
          </a:prstGeom>
        </p:spPr>
      </p:pic>
      <p:sp>
        <p:nvSpPr>
          <p:cNvPr id="6" name="TextBox 5">
            <a:extLst>
              <a:ext uri="{FF2B5EF4-FFF2-40B4-BE49-F238E27FC236}">
                <a16:creationId xmlns:a16="http://schemas.microsoft.com/office/drawing/2014/main" id="{7BD5D7C8-0ABE-1544-9D9E-3C436BE33EA1}"/>
              </a:ext>
            </a:extLst>
          </p:cNvPr>
          <p:cNvSpPr txBox="1"/>
          <p:nvPr/>
        </p:nvSpPr>
        <p:spPr>
          <a:xfrm flipH="1">
            <a:off x="396950" y="3311107"/>
            <a:ext cx="5450956" cy="838691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457200" indent="-457200">
              <a:buFont typeface="Wingdings" pitchFamily="2" charset="2"/>
              <a:buChar char="ü"/>
            </a:pPr>
            <a:r>
              <a:rPr lang="vi-VN" sz="3600" dirty="0"/>
              <a:t>Phần mềm quản trị doanh nghiệp toàn diện: </a:t>
            </a:r>
          </a:p>
          <a:p>
            <a:pPr marL="457200" indent="-457200">
              <a:buFontTx/>
              <a:buChar char="-"/>
            </a:pPr>
            <a:r>
              <a:rPr lang="vi-VN" sz="3600" dirty="0"/>
              <a:t>Bán hàng </a:t>
            </a:r>
          </a:p>
          <a:p>
            <a:pPr marL="457200" indent="-457200">
              <a:buFontTx/>
              <a:buChar char="-"/>
            </a:pPr>
            <a:r>
              <a:rPr lang="vi-VN" sz="3600" dirty="0"/>
              <a:t>Chăm sóc khách hàng </a:t>
            </a:r>
          </a:p>
          <a:p>
            <a:pPr marL="457200" indent="-457200">
              <a:buFontTx/>
              <a:buChar char="-"/>
            </a:pPr>
            <a:r>
              <a:rPr lang="vi-VN" sz="3600" dirty="0"/>
              <a:t>Quản trị dự án</a:t>
            </a:r>
          </a:p>
          <a:p>
            <a:pPr marL="457200" indent="-457200">
              <a:buFontTx/>
              <a:buChar char="-"/>
            </a:pPr>
            <a:r>
              <a:rPr lang="vi-VN" sz="3600" dirty="0"/>
              <a:t>Quản trị kho </a:t>
            </a:r>
          </a:p>
          <a:p>
            <a:pPr marL="457200" indent="-457200">
              <a:buFontTx/>
              <a:buChar char="-"/>
            </a:pPr>
            <a:r>
              <a:rPr lang="vi-VN" sz="3600" dirty="0"/>
              <a:t>Quản trị sản xuất </a:t>
            </a:r>
          </a:p>
          <a:p>
            <a:pPr marL="457200" indent="-457200">
              <a:buFontTx/>
              <a:buChar char="-"/>
            </a:pPr>
            <a:r>
              <a:rPr lang="vi-VN" sz="3600" dirty="0"/>
              <a:t>Quản lý tài chính </a:t>
            </a:r>
          </a:p>
          <a:p>
            <a:pPr marL="457200" indent="-457200">
              <a:buFontTx/>
              <a:buChar char="-"/>
            </a:pPr>
            <a:r>
              <a:rPr lang="vi-VN" sz="3600" dirty="0"/>
              <a:t>Quản trị nguồn nhân lực…</a:t>
            </a:r>
          </a:p>
          <a:p>
            <a:pPr marL="457200" indent="-457200">
              <a:buFont typeface="Wingdings" pitchFamily="2" charset="2"/>
              <a:buChar char="ü"/>
            </a:pPr>
            <a:r>
              <a:rPr lang="vi-VN" sz="3600" dirty="0"/>
              <a:t>Odoo/OpenERP cung cấp đa dạng các lựa chọn với hơn 1000 module.</a:t>
            </a:r>
          </a:p>
          <a:p>
            <a:pPr marL="457200" indent="-457200">
              <a:buFont typeface="Wingdings" pitchFamily="2" charset="2"/>
              <a:buChar char="ü"/>
            </a:pPr>
            <a:r>
              <a:rPr lang="vi-VN" sz="3600" dirty="0"/>
              <a:t>Giải pháp mã nguồn mở (Open Source), không phải trả phí</a:t>
            </a:r>
            <a:endParaRPr kumimoji="0" lang="en-US" sz="3600" i="0" u="none" strike="noStrike" cap="none" spc="0" normalizeH="0" baseline="0" dirty="0">
              <a:ln>
                <a:noFill/>
              </a:ln>
              <a:solidFill>
                <a:srgbClr val="595B5B"/>
              </a:solidFill>
              <a:effectLst/>
              <a:uFillTx/>
              <a:latin typeface="Crimson Text"/>
              <a:ea typeface="Crimson Text"/>
              <a:cs typeface="Crimson Text"/>
              <a:sym typeface="Crimson Text"/>
            </a:endParaRPr>
          </a:p>
        </p:txBody>
      </p:sp>
    </p:spTree>
    <p:extLst>
      <p:ext uri="{BB962C8B-B14F-4D97-AF65-F5344CB8AC3E}">
        <p14:creationId xmlns:p14="http://schemas.microsoft.com/office/powerpoint/2010/main" val="84465480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a:xfrm>
            <a:off x="0" y="1"/>
            <a:ext cx="24384000" cy="23092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600"/>
          </a:p>
        </p:txBody>
      </p:sp>
      <p:sp>
        <p:nvSpPr>
          <p:cNvPr id="26" name="Title 25"/>
          <p:cNvSpPr>
            <a:spLocks noGrp="1"/>
          </p:cNvSpPr>
          <p:nvPr>
            <p:ph type="title"/>
          </p:nvPr>
        </p:nvSpPr>
        <p:spPr>
          <a:xfrm>
            <a:off x="6860240" y="483409"/>
            <a:ext cx="10663520" cy="1672292"/>
          </a:xfrm>
        </p:spPr>
        <p:txBody>
          <a:bodyPr>
            <a:normAutofit/>
          </a:bodyPr>
          <a:lstStyle/>
          <a:p>
            <a:r>
              <a:rPr lang="en-US" dirty="0">
                <a:solidFill>
                  <a:srgbClr val="FFC000"/>
                </a:solidFill>
              </a:rPr>
              <a:t>B. </a:t>
            </a:r>
            <a:r>
              <a:rPr lang="en-US" dirty="0" err="1">
                <a:solidFill>
                  <a:srgbClr val="FFC000"/>
                </a:solidFill>
              </a:rPr>
              <a:t>Báo</a:t>
            </a:r>
            <a:r>
              <a:rPr lang="en-US" dirty="0">
                <a:solidFill>
                  <a:srgbClr val="FFC000"/>
                </a:solidFill>
              </a:rPr>
              <a:t> </a:t>
            </a:r>
            <a:r>
              <a:rPr lang="en-US" dirty="0" err="1">
                <a:solidFill>
                  <a:srgbClr val="FFC000"/>
                </a:solidFill>
              </a:rPr>
              <a:t>cáo</a:t>
            </a:r>
            <a:r>
              <a:rPr lang="en-US" dirty="0">
                <a:solidFill>
                  <a:srgbClr val="FFC000"/>
                </a:solidFill>
              </a:rPr>
              <a:t> </a:t>
            </a:r>
            <a:r>
              <a:rPr lang="en-US" dirty="0" err="1">
                <a:solidFill>
                  <a:srgbClr val="FFC000"/>
                </a:solidFill>
              </a:rPr>
              <a:t>dự</a:t>
            </a:r>
            <a:r>
              <a:rPr lang="en-US" dirty="0">
                <a:solidFill>
                  <a:srgbClr val="FFC000"/>
                </a:solidFill>
              </a:rPr>
              <a:t> </a:t>
            </a:r>
            <a:r>
              <a:rPr lang="en-US" dirty="0" err="1">
                <a:solidFill>
                  <a:srgbClr val="FFC000"/>
                </a:solidFill>
              </a:rPr>
              <a:t>án</a:t>
            </a:r>
            <a:endParaRPr lang="id-ID" dirty="0">
              <a:solidFill>
                <a:srgbClr val="FFC000"/>
              </a:solidFill>
            </a:endParaRPr>
          </a:p>
        </p:txBody>
      </p:sp>
      <p:sp>
        <p:nvSpPr>
          <p:cNvPr id="19" name="Freeform 8"/>
          <p:cNvSpPr>
            <a:spLocks/>
          </p:cNvSpPr>
          <p:nvPr/>
        </p:nvSpPr>
        <p:spPr bwMode="auto">
          <a:xfrm>
            <a:off x="1987601" y="9695076"/>
            <a:ext cx="5381626" cy="3200400"/>
          </a:xfrm>
          <a:custGeom>
            <a:avLst/>
            <a:gdLst>
              <a:gd name="T0" fmla="*/ 1356 w 1695"/>
              <a:gd name="T1" fmla="*/ 1008 h 1008"/>
              <a:gd name="T2" fmla="*/ 1403 w 1695"/>
              <a:gd name="T3" fmla="*/ 977 h 1008"/>
              <a:gd name="T4" fmla="*/ 1332 w 1695"/>
              <a:gd name="T5" fmla="*/ 772 h 1008"/>
              <a:gd name="T6" fmla="*/ 1529 w 1695"/>
              <a:gd name="T7" fmla="*/ 662 h 1008"/>
              <a:gd name="T8" fmla="*/ 1695 w 1695"/>
              <a:gd name="T9" fmla="*/ 157 h 1008"/>
              <a:gd name="T10" fmla="*/ 969 w 1695"/>
              <a:gd name="T11" fmla="*/ 157 h 1008"/>
              <a:gd name="T12" fmla="*/ 969 w 1695"/>
              <a:gd name="T13" fmla="*/ 157 h 1008"/>
              <a:gd name="T14" fmla="*/ 441 w 1695"/>
              <a:gd name="T15" fmla="*/ 157 h 1008"/>
              <a:gd name="T16" fmla="*/ 433 w 1695"/>
              <a:gd name="T17" fmla="*/ 157 h 1008"/>
              <a:gd name="T18" fmla="*/ 284 w 1695"/>
              <a:gd name="T19" fmla="*/ 0 h 1008"/>
              <a:gd name="T20" fmla="*/ 63 w 1695"/>
              <a:gd name="T21" fmla="*/ 157 h 1008"/>
              <a:gd name="T22" fmla="*/ 63 w 1695"/>
              <a:gd name="T23" fmla="*/ 157 h 1008"/>
              <a:gd name="T24" fmla="*/ 63 w 1695"/>
              <a:gd name="T25" fmla="*/ 157 h 1008"/>
              <a:gd name="T26" fmla="*/ 0 w 1695"/>
              <a:gd name="T27" fmla="*/ 157 h 1008"/>
              <a:gd name="T28" fmla="*/ 0 w 1695"/>
              <a:gd name="T29" fmla="*/ 299 h 1008"/>
              <a:gd name="T30" fmla="*/ 1356 w 1695"/>
              <a:gd name="T31" fmla="*/ 1008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95" h="1008">
                <a:moveTo>
                  <a:pt x="1356" y="1008"/>
                </a:moveTo>
                <a:lnTo>
                  <a:pt x="1403" y="977"/>
                </a:lnTo>
                <a:lnTo>
                  <a:pt x="1332" y="772"/>
                </a:lnTo>
                <a:lnTo>
                  <a:pt x="1529" y="662"/>
                </a:lnTo>
                <a:lnTo>
                  <a:pt x="1695" y="157"/>
                </a:lnTo>
                <a:lnTo>
                  <a:pt x="969" y="157"/>
                </a:lnTo>
                <a:lnTo>
                  <a:pt x="969" y="157"/>
                </a:lnTo>
                <a:lnTo>
                  <a:pt x="441" y="157"/>
                </a:lnTo>
                <a:lnTo>
                  <a:pt x="433" y="157"/>
                </a:lnTo>
                <a:lnTo>
                  <a:pt x="284" y="0"/>
                </a:lnTo>
                <a:lnTo>
                  <a:pt x="63" y="157"/>
                </a:lnTo>
                <a:lnTo>
                  <a:pt x="63" y="157"/>
                </a:lnTo>
                <a:lnTo>
                  <a:pt x="63" y="157"/>
                </a:lnTo>
                <a:lnTo>
                  <a:pt x="0" y="157"/>
                </a:lnTo>
                <a:lnTo>
                  <a:pt x="0" y="299"/>
                </a:lnTo>
                <a:lnTo>
                  <a:pt x="1356" y="1008"/>
                </a:lnTo>
                <a:close/>
              </a:path>
            </a:pathLst>
          </a:custGeom>
          <a:solidFill>
            <a:schemeClr val="accent4"/>
          </a:solidFill>
          <a:ln>
            <a:noFill/>
          </a:ln>
        </p:spPr>
        <p:txBody>
          <a:bodyPr vert="horz" wrap="square" lIns="182880" tIns="91440" rIns="182880" bIns="91440" numCol="1" anchor="t" anchorCtr="0" compatLnSpc="1">
            <a:prstTxWarp prst="textNoShape">
              <a:avLst/>
            </a:prstTxWarp>
          </a:bodyPr>
          <a:lstStyle/>
          <a:p>
            <a:endParaRPr lang="id-ID" sz="5600"/>
          </a:p>
        </p:txBody>
      </p:sp>
      <p:sp>
        <p:nvSpPr>
          <p:cNvPr id="20" name="Freeform 9"/>
          <p:cNvSpPr>
            <a:spLocks/>
          </p:cNvSpPr>
          <p:nvPr/>
        </p:nvSpPr>
        <p:spPr bwMode="auto">
          <a:xfrm>
            <a:off x="6216700" y="8018676"/>
            <a:ext cx="4356100" cy="4778376"/>
          </a:xfrm>
          <a:custGeom>
            <a:avLst/>
            <a:gdLst>
              <a:gd name="T0" fmla="*/ 1025 w 1372"/>
              <a:gd name="T1" fmla="*/ 512 h 1505"/>
              <a:gd name="T2" fmla="*/ 1025 w 1372"/>
              <a:gd name="T3" fmla="*/ 512 h 1505"/>
              <a:gd name="T4" fmla="*/ 1025 w 1372"/>
              <a:gd name="T5" fmla="*/ 512 h 1505"/>
              <a:gd name="T6" fmla="*/ 978 w 1372"/>
              <a:gd name="T7" fmla="*/ 283 h 1505"/>
              <a:gd name="T8" fmla="*/ 591 w 1372"/>
              <a:gd name="T9" fmla="*/ 0 h 1505"/>
              <a:gd name="T10" fmla="*/ 363 w 1372"/>
              <a:gd name="T11" fmla="*/ 685 h 1505"/>
              <a:gd name="T12" fmla="*/ 363 w 1372"/>
              <a:gd name="T13" fmla="*/ 685 h 1505"/>
              <a:gd name="T14" fmla="*/ 197 w 1372"/>
              <a:gd name="T15" fmla="*/ 1190 h 1505"/>
              <a:gd name="T16" fmla="*/ 0 w 1372"/>
              <a:gd name="T17" fmla="*/ 1300 h 1505"/>
              <a:gd name="T18" fmla="*/ 71 w 1372"/>
              <a:gd name="T19" fmla="*/ 1505 h 1505"/>
              <a:gd name="T20" fmla="*/ 1372 w 1372"/>
              <a:gd name="T21" fmla="*/ 827 h 1505"/>
              <a:gd name="T22" fmla="*/ 1372 w 1372"/>
              <a:gd name="T23" fmla="*/ 567 h 1505"/>
              <a:gd name="T24" fmla="*/ 1285 w 1372"/>
              <a:gd name="T25" fmla="*/ 504 h 1505"/>
              <a:gd name="T26" fmla="*/ 1025 w 1372"/>
              <a:gd name="T27" fmla="*/ 512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72" h="1505">
                <a:moveTo>
                  <a:pt x="1025" y="512"/>
                </a:moveTo>
                <a:lnTo>
                  <a:pt x="1025" y="512"/>
                </a:lnTo>
                <a:lnTo>
                  <a:pt x="1025" y="512"/>
                </a:lnTo>
                <a:lnTo>
                  <a:pt x="978" y="283"/>
                </a:lnTo>
                <a:lnTo>
                  <a:pt x="591" y="0"/>
                </a:lnTo>
                <a:lnTo>
                  <a:pt x="363" y="685"/>
                </a:lnTo>
                <a:lnTo>
                  <a:pt x="363" y="685"/>
                </a:lnTo>
                <a:lnTo>
                  <a:pt x="197" y="1190"/>
                </a:lnTo>
                <a:lnTo>
                  <a:pt x="0" y="1300"/>
                </a:lnTo>
                <a:lnTo>
                  <a:pt x="71" y="1505"/>
                </a:lnTo>
                <a:lnTo>
                  <a:pt x="1372" y="827"/>
                </a:lnTo>
                <a:lnTo>
                  <a:pt x="1372" y="567"/>
                </a:lnTo>
                <a:lnTo>
                  <a:pt x="1285" y="504"/>
                </a:lnTo>
                <a:lnTo>
                  <a:pt x="1025" y="512"/>
                </a:lnTo>
                <a:close/>
              </a:path>
            </a:pathLst>
          </a:custGeom>
          <a:solidFill>
            <a:schemeClr val="accent3"/>
          </a:solidFill>
          <a:ln>
            <a:noFill/>
          </a:ln>
        </p:spPr>
        <p:txBody>
          <a:bodyPr vert="horz" wrap="square" lIns="182880" tIns="91440" rIns="182880" bIns="91440" numCol="1" anchor="t" anchorCtr="0" compatLnSpc="1">
            <a:prstTxWarp prst="textNoShape">
              <a:avLst/>
            </a:prstTxWarp>
          </a:bodyPr>
          <a:lstStyle/>
          <a:p>
            <a:endParaRPr lang="id-ID" sz="5600"/>
          </a:p>
        </p:txBody>
      </p:sp>
      <p:sp>
        <p:nvSpPr>
          <p:cNvPr id="22" name="Freeform 11"/>
          <p:cNvSpPr>
            <a:spLocks/>
          </p:cNvSpPr>
          <p:nvPr/>
        </p:nvSpPr>
        <p:spPr bwMode="auto">
          <a:xfrm>
            <a:off x="6216700" y="5065926"/>
            <a:ext cx="4356100" cy="4752976"/>
          </a:xfrm>
          <a:custGeom>
            <a:avLst/>
            <a:gdLst>
              <a:gd name="T0" fmla="*/ 694 w 1372"/>
              <a:gd name="T1" fmla="*/ 0 h 1497"/>
              <a:gd name="T2" fmla="*/ 694 w 1372"/>
              <a:gd name="T3" fmla="*/ 0 h 1497"/>
              <a:gd name="T4" fmla="*/ 646 w 1372"/>
              <a:gd name="T5" fmla="*/ 220 h 1497"/>
              <a:gd name="T6" fmla="*/ 394 w 1372"/>
              <a:gd name="T7" fmla="*/ 220 h 1497"/>
              <a:gd name="T8" fmla="*/ 0 w 1372"/>
              <a:gd name="T9" fmla="*/ 504 h 1497"/>
              <a:gd name="T10" fmla="*/ 978 w 1372"/>
              <a:gd name="T11" fmla="*/ 1213 h 1497"/>
              <a:gd name="T12" fmla="*/ 1025 w 1372"/>
              <a:gd name="T13" fmla="*/ 1442 h 1497"/>
              <a:gd name="T14" fmla="*/ 1285 w 1372"/>
              <a:gd name="T15" fmla="*/ 1434 h 1497"/>
              <a:gd name="T16" fmla="*/ 1285 w 1372"/>
              <a:gd name="T17" fmla="*/ 1434 h 1497"/>
              <a:gd name="T18" fmla="*/ 1285 w 1372"/>
              <a:gd name="T19" fmla="*/ 1434 h 1497"/>
              <a:gd name="T20" fmla="*/ 1372 w 1372"/>
              <a:gd name="T21" fmla="*/ 1497 h 1497"/>
              <a:gd name="T22" fmla="*/ 1372 w 1372"/>
              <a:gd name="T23" fmla="*/ 354 h 1497"/>
              <a:gd name="T24" fmla="*/ 694 w 1372"/>
              <a:gd name="T25" fmla="*/ 0 h 1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2" h="1497">
                <a:moveTo>
                  <a:pt x="694" y="0"/>
                </a:moveTo>
                <a:lnTo>
                  <a:pt x="694" y="0"/>
                </a:lnTo>
                <a:lnTo>
                  <a:pt x="646" y="220"/>
                </a:lnTo>
                <a:lnTo>
                  <a:pt x="394" y="220"/>
                </a:lnTo>
                <a:lnTo>
                  <a:pt x="0" y="504"/>
                </a:lnTo>
                <a:lnTo>
                  <a:pt x="978" y="1213"/>
                </a:lnTo>
                <a:lnTo>
                  <a:pt x="1025" y="1442"/>
                </a:lnTo>
                <a:lnTo>
                  <a:pt x="1285" y="1434"/>
                </a:lnTo>
                <a:lnTo>
                  <a:pt x="1285" y="1434"/>
                </a:lnTo>
                <a:lnTo>
                  <a:pt x="1285" y="1434"/>
                </a:lnTo>
                <a:lnTo>
                  <a:pt x="1372" y="1497"/>
                </a:lnTo>
                <a:lnTo>
                  <a:pt x="1372" y="354"/>
                </a:lnTo>
                <a:lnTo>
                  <a:pt x="694" y="0"/>
                </a:lnTo>
                <a:close/>
              </a:path>
            </a:pathLst>
          </a:custGeom>
          <a:solidFill>
            <a:schemeClr val="accent2"/>
          </a:solidFill>
          <a:ln>
            <a:noFill/>
          </a:ln>
        </p:spPr>
        <p:txBody>
          <a:bodyPr vert="horz" wrap="square" lIns="182880" tIns="91440" rIns="182880" bIns="91440" numCol="1" anchor="t" anchorCtr="0" compatLnSpc="1">
            <a:prstTxWarp prst="textNoShape">
              <a:avLst/>
            </a:prstTxWarp>
          </a:bodyPr>
          <a:lstStyle/>
          <a:p>
            <a:endParaRPr lang="id-ID" sz="5600"/>
          </a:p>
        </p:txBody>
      </p:sp>
      <p:sp>
        <p:nvSpPr>
          <p:cNvPr id="25" name="Freeform 13"/>
          <p:cNvSpPr>
            <a:spLocks/>
          </p:cNvSpPr>
          <p:nvPr/>
        </p:nvSpPr>
        <p:spPr bwMode="auto">
          <a:xfrm>
            <a:off x="3489374" y="3938800"/>
            <a:ext cx="4905376" cy="4079876"/>
          </a:xfrm>
          <a:custGeom>
            <a:avLst/>
            <a:gdLst>
              <a:gd name="T0" fmla="*/ 851 w 1545"/>
              <a:gd name="T1" fmla="*/ 859 h 1285"/>
              <a:gd name="T2" fmla="*/ 851 w 1545"/>
              <a:gd name="T3" fmla="*/ 859 h 1285"/>
              <a:gd name="T4" fmla="*/ 1245 w 1545"/>
              <a:gd name="T5" fmla="*/ 575 h 1285"/>
              <a:gd name="T6" fmla="*/ 1497 w 1545"/>
              <a:gd name="T7" fmla="*/ 575 h 1285"/>
              <a:gd name="T8" fmla="*/ 1545 w 1545"/>
              <a:gd name="T9" fmla="*/ 355 h 1285"/>
              <a:gd name="T10" fmla="*/ 1545 w 1545"/>
              <a:gd name="T11" fmla="*/ 355 h 1285"/>
              <a:gd name="T12" fmla="*/ 875 w 1545"/>
              <a:gd name="T13" fmla="*/ 0 h 1285"/>
              <a:gd name="T14" fmla="*/ 0 w 1545"/>
              <a:gd name="T15" fmla="*/ 457 h 1285"/>
              <a:gd name="T16" fmla="*/ 7 w 1545"/>
              <a:gd name="T17" fmla="*/ 481 h 1285"/>
              <a:gd name="T18" fmla="*/ 228 w 1545"/>
              <a:gd name="T19" fmla="*/ 615 h 1285"/>
              <a:gd name="T20" fmla="*/ 118 w 1545"/>
              <a:gd name="T21" fmla="*/ 828 h 1285"/>
              <a:gd name="T22" fmla="*/ 268 w 1545"/>
              <a:gd name="T23" fmla="*/ 1285 h 1285"/>
              <a:gd name="T24" fmla="*/ 851 w 1545"/>
              <a:gd name="T25" fmla="*/ 859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5" h="1285">
                <a:moveTo>
                  <a:pt x="851" y="859"/>
                </a:moveTo>
                <a:lnTo>
                  <a:pt x="851" y="859"/>
                </a:lnTo>
                <a:lnTo>
                  <a:pt x="1245" y="575"/>
                </a:lnTo>
                <a:lnTo>
                  <a:pt x="1497" y="575"/>
                </a:lnTo>
                <a:lnTo>
                  <a:pt x="1545" y="355"/>
                </a:lnTo>
                <a:lnTo>
                  <a:pt x="1545" y="355"/>
                </a:lnTo>
                <a:lnTo>
                  <a:pt x="875" y="0"/>
                </a:lnTo>
                <a:lnTo>
                  <a:pt x="0" y="457"/>
                </a:lnTo>
                <a:lnTo>
                  <a:pt x="7" y="481"/>
                </a:lnTo>
                <a:lnTo>
                  <a:pt x="228" y="615"/>
                </a:lnTo>
                <a:lnTo>
                  <a:pt x="118" y="828"/>
                </a:lnTo>
                <a:lnTo>
                  <a:pt x="268" y="1285"/>
                </a:lnTo>
                <a:lnTo>
                  <a:pt x="851" y="859"/>
                </a:lnTo>
                <a:close/>
              </a:path>
            </a:pathLst>
          </a:custGeom>
          <a:solidFill>
            <a:schemeClr val="accent1"/>
          </a:solidFill>
          <a:ln>
            <a:noFill/>
          </a:ln>
        </p:spPr>
        <p:txBody>
          <a:bodyPr vert="horz" wrap="square" lIns="182880" tIns="91440" rIns="182880" bIns="91440" numCol="1" anchor="t" anchorCtr="0" compatLnSpc="1">
            <a:prstTxWarp prst="textNoShape">
              <a:avLst/>
            </a:prstTxWarp>
          </a:bodyPr>
          <a:lstStyle/>
          <a:p>
            <a:endParaRPr lang="id-ID" sz="5600"/>
          </a:p>
        </p:txBody>
      </p:sp>
      <p:sp>
        <p:nvSpPr>
          <p:cNvPr id="29" name="Freeform 15"/>
          <p:cNvSpPr>
            <a:spLocks/>
          </p:cNvSpPr>
          <p:nvPr/>
        </p:nvSpPr>
        <p:spPr bwMode="auto">
          <a:xfrm>
            <a:off x="1987600" y="5389776"/>
            <a:ext cx="3076576" cy="4803776"/>
          </a:xfrm>
          <a:custGeom>
            <a:avLst/>
            <a:gdLst>
              <a:gd name="T0" fmla="*/ 284 w 969"/>
              <a:gd name="T1" fmla="*/ 1356 h 1513"/>
              <a:gd name="T2" fmla="*/ 284 w 969"/>
              <a:gd name="T3" fmla="*/ 1356 h 1513"/>
              <a:gd name="T4" fmla="*/ 284 w 969"/>
              <a:gd name="T5" fmla="*/ 1356 h 1513"/>
              <a:gd name="T6" fmla="*/ 433 w 969"/>
              <a:gd name="T7" fmla="*/ 1513 h 1513"/>
              <a:gd name="T8" fmla="*/ 441 w 969"/>
              <a:gd name="T9" fmla="*/ 1513 h 1513"/>
              <a:gd name="T10" fmla="*/ 969 w 969"/>
              <a:gd name="T11" fmla="*/ 1513 h 1513"/>
              <a:gd name="T12" fmla="*/ 599 w 969"/>
              <a:gd name="T13" fmla="*/ 371 h 1513"/>
              <a:gd name="T14" fmla="*/ 709 w 969"/>
              <a:gd name="T15" fmla="*/ 158 h 1513"/>
              <a:gd name="T16" fmla="*/ 488 w 969"/>
              <a:gd name="T17" fmla="*/ 24 h 1513"/>
              <a:gd name="T18" fmla="*/ 481 w 969"/>
              <a:gd name="T19" fmla="*/ 0 h 1513"/>
              <a:gd name="T20" fmla="*/ 0 w 969"/>
              <a:gd name="T21" fmla="*/ 252 h 1513"/>
              <a:gd name="T22" fmla="*/ 0 w 969"/>
              <a:gd name="T23" fmla="*/ 1513 h 1513"/>
              <a:gd name="T24" fmla="*/ 63 w 969"/>
              <a:gd name="T25" fmla="*/ 1513 h 1513"/>
              <a:gd name="T26" fmla="*/ 284 w 969"/>
              <a:gd name="T27" fmla="*/ 1356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9" h="1513">
                <a:moveTo>
                  <a:pt x="284" y="1356"/>
                </a:moveTo>
                <a:lnTo>
                  <a:pt x="284" y="1356"/>
                </a:lnTo>
                <a:lnTo>
                  <a:pt x="284" y="1356"/>
                </a:lnTo>
                <a:lnTo>
                  <a:pt x="433" y="1513"/>
                </a:lnTo>
                <a:lnTo>
                  <a:pt x="441" y="1513"/>
                </a:lnTo>
                <a:lnTo>
                  <a:pt x="969" y="1513"/>
                </a:lnTo>
                <a:lnTo>
                  <a:pt x="599" y="371"/>
                </a:lnTo>
                <a:lnTo>
                  <a:pt x="709" y="158"/>
                </a:lnTo>
                <a:lnTo>
                  <a:pt x="488" y="24"/>
                </a:lnTo>
                <a:lnTo>
                  <a:pt x="481" y="0"/>
                </a:lnTo>
                <a:lnTo>
                  <a:pt x="0" y="252"/>
                </a:lnTo>
                <a:lnTo>
                  <a:pt x="0" y="1513"/>
                </a:lnTo>
                <a:lnTo>
                  <a:pt x="63" y="1513"/>
                </a:lnTo>
                <a:lnTo>
                  <a:pt x="284" y="1356"/>
                </a:lnTo>
                <a:close/>
              </a:path>
            </a:pathLst>
          </a:custGeom>
          <a:solidFill>
            <a:schemeClr val="accent5"/>
          </a:solidFill>
          <a:ln>
            <a:noFill/>
          </a:ln>
        </p:spPr>
        <p:txBody>
          <a:bodyPr vert="horz" wrap="square" lIns="182880" tIns="91440" rIns="182880" bIns="91440" numCol="1" anchor="t" anchorCtr="0" compatLnSpc="1">
            <a:prstTxWarp prst="textNoShape">
              <a:avLst/>
            </a:prstTxWarp>
          </a:bodyPr>
          <a:lstStyle/>
          <a:p>
            <a:endParaRPr lang="id-ID" sz="5600"/>
          </a:p>
        </p:txBody>
      </p:sp>
      <p:sp>
        <p:nvSpPr>
          <p:cNvPr id="16" name="Freeform 5"/>
          <p:cNvSpPr>
            <a:spLocks/>
          </p:cNvSpPr>
          <p:nvPr/>
        </p:nvSpPr>
        <p:spPr bwMode="auto">
          <a:xfrm>
            <a:off x="10879706" y="9218078"/>
            <a:ext cx="498476" cy="498476"/>
          </a:xfrm>
          <a:custGeom>
            <a:avLst/>
            <a:gdLst>
              <a:gd name="T0" fmla="*/ 0 w 157"/>
              <a:gd name="T1" fmla="*/ 0 h 157"/>
              <a:gd name="T2" fmla="*/ 0 w 157"/>
              <a:gd name="T3" fmla="*/ 0 h 157"/>
              <a:gd name="T4" fmla="*/ 149 w 157"/>
              <a:gd name="T5" fmla="*/ 157 h 157"/>
              <a:gd name="T6" fmla="*/ 157 w 157"/>
              <a:gd name="T7" fmla="*/ 157 h 157"/>
              <a:gd name="T8" fmla="*/ 149 w 157"/>
              <a:gd name="T9" fmla="*/ 157 h 157"/>
              <a:gd name="T10" fmla="*/ 0 w 157"/>
              <a:gd name="T11" fmla="*/ 0 h 157"/>
            </a:gdLst>
            <a:ahLst/>
            <a:cxnLst>
              <a:cxn ang="0">
                <a:pos x="T0" y="T1"/>
              </a:cxn>
              <a:cxn ang="0">
                <a:pos x="T2" y="T3"/>
              </a:cxn>
              <a:cxn ang="0">
                <a:pos x="T4" y="T5"/>
              </a:cxn>
              <a:cxn ang="0">
                <a:pos x="T6" y="T7"/>
              </a:cxn>
              <a:cxn ang="0">
                <a:pos x="T8" y="T9"/>
              </a:cxn>
              <a:cxn ang="0">
                <a:pos x="T10" y="T11"/>
              </a:cxn>
            </a:cxnLst>
            <a:rect l="0" t="0" r="r" b="b"/>
            <a:pathLst>
              <a:path w="157" h="157">
                <a:moveTo>
                  <a:pt x="0" y="0"/>
                </a:moveTo>
                <a:lnTo>
                  <a:pt x="0" y="0"/>
                </a:lnTo>
                <a:lnTo>
                  <a:pt x="149" y="157"/>
                </a:lnTo>
                <a:lnTo>
                  <a:pt x="157" y="157"/>
                </a:lnTo>
                <a:lnTo>
                  <a:pt x="149" y="157"/>
                </a:lnTo>
                <a:lnTo>
                  <a:pt x="0" y="0"/>
                </a:lnTo>
                <a:close/>
              </a:path>
            </a:pathLst>
          </a:custGeom>
          <a:solidFill>
            <a:srgbClr val="F083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5600"/>
          </a:p>
        </p:txBody>
      </p:sp>
      <p:sp>
        <p:nvSpPr>
          <p:cNvPr id="18" name="Rectangle 7"/>
          <p:cNvSpPr>
            <a:spLocks noChangeArrowheads="1"/>
          </p:cNvSpPr>
          <p:nvPr/>
        </p:nvSpPr>
        <p:spPr bwMode="auto">
          <a:xfrm>
            <a:off x="9978007" y="9716552"/>
            <a:ext cx="200026" cy="3176"/>
          </a:xfrm>
          <a:prstGeom prst="rect">
            <a:avLst/>
          </a:prstGeom>
          <a:solidFill>
            <a:srgbClr val="F08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endParaRPr lang="id-ID" sz="5600"/>
          </a:p>
        </p:txBody>
      </p:sp>
      <p:sp>
        <p:nvSpPr>
          <p:cNvPr id="33" name="Freeform 16"/>
          <p:cNvSpPr>
            <a:spLocks/>
          </p:cNvSpPr>
          <p:nvPr/>
        </p:nvSpPr>
        <p:spPr bwMode="auto">
          <a:xfrm>
            <a:off x="10178032" y="9218078"/>
            <a:ext cx="701676" cy="498476"/>
          </a:xfrm>
          <a:custGeom>
            <a:avLst/>
            <a:gdLst>
              <a:gd name="T0" fmla="*/ 0 w 221"/>
              <a:gd name="T1" fmla="*/ 157 h 157"/>
              <a:gd name="T2" fmla="*/ 0 w 221"/>
              <a:gd name="T3" fmla="*/ 157 h 157"/>
              <a:gd name="T4" fmla="*/ 221 w 221"/>
              <a:gd name="T5" fmla="*/ 0 h 157"/>
              <a:gd name="T6" fmla="*/ 221 w 221"/>
              <a:gd name="T7" fmla="*/ 0 h 157"/>
              <a:gd name="T8" fmla="*/ 0 w 221"/>
              <a:gd name="T9" fmla="*/ 157 h 157"/>
            </a:gdLst>
            <a:ahLst/>
            <a:cxnLst>
              <a:cxn ang="0">
                <a:pos x="T0" y="T1"/>
              </a:cxn>
              <a:cxn ang="0">
                <a:pos x="T2" y="T3"/>
              </a:cxn>
              <a:cxn ang="0">
                <a:pos x="T4" y="T5"/>
              </a:cxn>
              <a:cxn ang="0">
                <a:pos x="T6" y="T7"/>
              </a:cxn>
              <a:cxn ang="0">
                <a:pos x="T8" y="T9"/>
              </a:cxn>
            </a:cxnLst>
            <a:rect l="0" t="0" r="r" b="b"/>
            <a:pathLst>
              <a:path w="221" h="157">
                <a:moveTo>
                  <a:pt x="0" y="157"/>
                </a:moveTo>
                <a:lnTo>
                  <a:pt x="0" y="157"/>
                </a:lnTo>
                <a:lnTo>
                  <a:pt x="221" y="0"/>
                </a:lnTo>
                <a:lnTo>
                  <a:pt x="221" y="0"/>
                </a:lnTo>
                <a:lnTo>
                  <a:pt x="0" y="157"/>
                </a:lnTo>
                <a:close/>
              </a:path>
            </a:pathLst>
          </a:custGeom>
          <a:solidFill>
            <a:srgbClr val="F083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5600"/>
          </a:p>
        </p:txBody>
      </p:sp>
      <p:grpSp>
        <p:nvGrpSpPr>
          <p:cNvPr id="63" name="Group 62"/>
          <p:cNvGrpSpPr/>
          <p:nvPr/>
        </p:nvGrpSpPr>
        <p:grpSpPr>
          <a:xfrm>
            <a:off x="2555221" y="7810805"/>
            <a:ext cx="726806" cy="911618"/>
            <a:chOff x="9985375" y="3051175"/>
            <a:chExt cx="649288" cy="814388"/>
          </a:xfrm>
          <a:solidFill>
            <a:schemeClr val="bg2"/>
          </a:solidFill>
        </p:grpSpPr>
        <p:sp>
          <p:nvSpPr>
            <p:cNvPr id="64" name="Freeform 16"/>
            <p:cNvSpPr>
              <a:spLocks/>
            </p:cNvSpPr>
            <p:nvPr/>
          </p:nvSpPr>
          <p:spPr bwMode="auto">
            <a:xfrm>
              <a:off x="10088563" y="3051175"/>
              <a:ext cx="442913" cy="198438"/>
            </a:xfrm>
            <a:custGeom>
              <a:avLst/>
              <a:gdLst>
                <a:gd name="T0" fmla="*/ 98 w 116"/>
                <a:gd name="T1" fmla="*/ 52 h 52"/>
                <a:gd name="T2" fmla="*/ 110 w 116"/>
                <a:gd name="T3" fmla="*/ 17 h 52"/>
                <a:gd name="T4" fmla="*/ 81 w 116"/>
                <a:gd name="T5" fmla="*/ 22 h 52"/>
                <a:gd name="T6" fmla="*/ 58 w 116"/>
                <a:gd name="T7" fmla="*/ 0 h 52"/>
                <a:gd name="T8" fmla="*/ 35 w 116"/>
                <a:gd name="T9" fmla="*/ 22 h 52"/>
                <a:gd name="T10" fmla="*/ 7 w 116"/>
                <a:gd name="T11" fmla="*/ 17 h 52"/>
                <a:gd name="T12" fmla="*/ 18 w 116"/>
                <a:gd name="T13" fmla="*/ 52 h 52"/>
                <a:gd name="T14" fmla="*/ 98 w 116"/>
                <a:gd name="T15" fmla="*/ 52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52">
                  <a:moveTo>
                    <a:pt x="98" y="52"/>
                  </a:moveTo>
                  <a:cubicBezTo>
                    <a:pt x="111" y="40"/>
                    <a:pt x="116" y="24"/>
                    <a:pt x="110" y="17"/>
                  </a:cubicBezTo>
                  <a:cubicBezTo>
                    <a:pt x="104" y="12"/>
                    <a:pt x="93" y="14"/>
                    <a:pt x="81" y="22"/>
                  </a:cubicBezTo>
                  <a:cubicBezTo>
                    <a:pt x="78" y="9"/>
                    <a:pt x="69" y="0"/>
                    <a:pt x="58" y="0"/>
                  </a:cubicBezTo>
                  <a:cubicBezTo>
                    <a:pt x="47" y="0"/>
                    <a:pt x="38" y="9"/>
                    <a:pt x="35" y="22"/>
                  </a:cubicBezTo>
                  <a:cubicBezTo>
                    <a:pt x="24" y="14"/>
                    <a:pt x="12" y="12"/>
                    <a:pt x="7" y="17"/>
                  </a:cubicBezTo>
                  <a:cubicBezTo>
                    <a:pt x="0" y="24"/>
                    <a:pt x="5" y="40"/>
                    <a:pt x="18" y="52"/>
                  </a:cubicBezTo>
                  <a:lnTo>
                    <a:pt x="98"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5600"/>
            </a:p>
          </p:txBody>
        </p:sp>
        <p:sp>
          <p:nvSpPr>
            <p:cNvPr id="65" name="Freeform 17"/>
            <p:cNvSpPr>
              <a:spLocks noEditPoints="1"/>
            </p:cNvSpPr>
            <p:nvPr/>
          </p:nvSpPr>
          <p:spPr bwMode="auto">
            <a:xfrm>
              <a:off x="9985375" y="3298825"/>
              <a:ext cx="649288" cy="566738"/>
            </a:xfrm>
            <a:custGeom>
              <a:avLst/>
              <a:gdLst>
                <a:gd name="T0" fmla="*/ 165 w 170"/>
                <a:gd name="T1" fmla="*/ 95 h 149"/>
                <a:gd name="T2" fmla="*/ 165 w 170"/>
                <a:gd name="T3" fmla="*/ 95 h 149"/>
                <a:gd name="T4" fmla="*/ 170 w 170"/>
                <a:gd name="T5" fmla="*/ 66 h 149"/>
                <a:gd name="T6" fmla="*/ 132 w 170"/>
                <a:gd name="T7" fmla="*/ 0 h 149"/>
                <a:gd name="T8" fmla="*/ 38 w 170"/>
                <a:gd name="T9" fmla="*/ 0 h 149"/>
                <a:gd name="T10" fmla="*/ 0 w 170"/>
                <a:gd name="T11" fmla="*/ 66 h 149"/>
                <a:gd name="T12" fmla="*/ 9 w 170"/>
                <a:gd name="T13" fmla="*/ 101 h 149"/>
                <a:gd name="T14" fmla="*/ 12 w 170"/>
                <a:gd name="T15" fmla="*/ 114 h 149"/>
                <a:gd name="T16" fmla="*/ 10 w 170"/>
                <a:gd name="T17" fmla="*/ 136 h 149"/>
                <a:gd name="T18" fmla="*/ 43 w 170"/>
                <a:gd name="T19" fmla="*/ 142 h 149"/>
                <a:gd name="T20" fmla="*/ 43 w 170"/>
                <a:gd name="T21" fmla="*/ 142 h 149"/>
                <a:gd name="T22" fmla="*/ 61 w 170"/>
                <a:gd name="T23" fmla="*/ 142 h 149"/>
                <a:gd name="T24" fmla="*/ 61 w 170"/>
                <a:gd name="T25" fmla="*/ 142 h 149"/>
                <a:gd name="T26" fmla="*/ 85 w 170"/>
                <a:gd name="T27" fmla="*/ 146 h 149"/>
                <a:gd name="T28" fmla="*/ 110 w 170"/>
                <a:gd name="T29" fmla="*/ 142 h 149"/>
                <a:gd name="T30" fmla="*/ 110 w 170"/>
                <a:gd name="T31" fmla="*/ 142 h 149"/>
                <a:gd name="T32" fmla="*/ 127 w 170"/>
                <a:gd name="T33" fmla="*/ 142 h 149"/>
                <a:gd name="T34" fmla="*/ 160 w 170"/>
                <a:gd name="T35" fmla="*/ 136 h 149"/>
                <a:gd name="T36" fmla="*/ 158 w 170"/>
                <a:gd name="T37" fmla="*/ 115 h 149"/>
                <a:gd name="T38" fmla="*/ 158 w 170"/>
                <a:gd name="T39" fmla="*/ 115 h 149"/>
                <a:gd name="T40" fmla="*/ 162 w 170"/>
                <a:gd name="T41" fmla="*/ 101 h 149"/>
                <a:gd name="T42" fmla="*/ 165 w 170"/>
                <a:gd name="T43" fmla="*/ 95 h 149"/>
                <a:gd name="T44" fmla="*/ 91 w 170"/>
                <a:gd name="T45" fmla="*/ 113 h 149"/>
                <a:gd name="T46" fmla="*/ 79 w 170"/>
                <a:gd name="T47" fmla="*/ 113 h 149"/>
                <a:gd name="T48" fmla="*/ 79 w 170"/>
                <a:gd name="T49" fmla="*/ 102 h 149"/>
                <a:gd name="T50" fmla="*/ 58 w 170"/>
                <a:gd name="T51" fmla="*/ 96 h 149"/>
                <a:gd name="T52" fmla="*/ 62 w 170"/>
                <a:gd name="T53" fmla="*/ 83 h 149"/>
                <a:gd name="T54" fmla="*/ 81 w 170"/>
                <a:gd name="T55" fmla="*/ 88 h 149"/>
                <a:gd name="T56" fmla="*/ 92 w 170"/>
                <a:gd name="T57" fmla="*/ 83 h 149"/>
                <a:gd name="T58" fmla="*/ 80 w 170"/>
                <a:gd name="T59" fmla="*/ 75 h 149"/>
                <a:gd name="T60" fmla="*/ 59 w 170"/>
                <a:gd name="T61" fmla="*/ 55 h 149"/>
                <a:gd name="T62" fmla="*/ 80 w 170"/>
                <a:gd name="T63" fmla="*/ 37 h 149"/>
                <a:gd name="T64" fmla="*/ 80 w 170"/>
                <a:gd name="T65" fmla="*/ 25 h 149"/>
                <a:gd name="T66" fmla="*/ 92 w 170"/>
                <a:gd name="T67" fmla="*/ 25 h 149"/>
                <a:gd name="T68" fmla="*/ 92 w 170"/>
                <a:gd name="T69" fmla="*/ 37 h 149"/>
                <a:gd name="T70" fmla="*/ 109 w 170"/>
                <a:gd name="T71" fmla="*/ 41 h 149"/>
                <a:gd name="T72" fmla="*/ 105 w 170"/>
                <a:gd name="T73" fmla="*/ 54 h 149"/>
                <a:gd name="T74" fmla="*/ 89 w 170"/>
                <a:gd name="T75" fmla="*/ 50 h 149"/>
                <a:gd name="T76" fmla="*/ 80 w 170"/>
                <a:gd name="T77" fmla="*/ 54 h 149"/>
                <a:gd name="T78" fmla="*/ 92 w 170"/>
                <a:gd name="T79" fmla="*/ 62 h 149"/>
                <a:gd name="T80" fmla="*/ 112 w 170"/>
                <a:gd name="T81" fmla="*/ 82 h 149"/>
                <a:gd name="T82" fmla="*/ 91 w 170"/>
                <a:gd name="T83" fmla="*/ 101 h 149"/>
                <a:gd name="T84" fmla="*/ 91 w 170"/>
                <a:gd name="T85" fmla="*/ 11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0" h="149">
                  <a:moveTo>
                    <a:pt x="165" y="95"/>
                  </a:moveTo>
                  <a:cubicBezTo>
                    <a:pt x="165" y="95"/>
                    <a:pt x="165" y="95"/>
                    <a:pt x="165" y="95"/>
                  </a:cubicBezTo>
                  <a:cubicBezTo>
                    <a:pt x="168" y="86"/>
                    <a:pt x="170" y="76"/>
                    <a:pt x="170" y="66"/>
                  </a:cubicBezTo>
                  <a:cubicBezTo>
                    <a:pt x="170" y="39"/>
                    <a:pt x="155" y="14"/>
                    <a:pt x="132" y="0"/>
                  </a:cubicBezTo>
                  <a:cubicBezTo>
                    <a:pt x="38" y="0"/>
                    <a:pt x="38" y="0"/>
                    <a:pt x="38" y="0"/>
                  </a:cubicBezTo>
                  <a:cubicBezTo>
                    <a:pt x="15" y="14"/>
                    <a:pt x="0" y="39"/>
                    <a:pt x="0" y="66"/>
                  </a:cubicBezTo>
                  <a:cubicBezTo>
                    <a:pt x="0" y="79"/>
                    <a:pt x="3" y="91"/>
                    <a:pt x="9" y="101"/>
                  </a:cubicBezTo>
                  <a:cubicBezTo>
                    <a:pt x="11" y="106"/>
                    <a:pt x="13" y="112"/>
                    <a:pt x="12" y="114"/>
                  </a:cubicBezTo>
                  <a:cubicBezTo>
                    <a:pt x="8" y="121"/>
                    <a:pt x="7" y="129"/>
                    <a:pt x="10" y="136"/>
                  </a:cubicBezTo>
                  <a:cubicBezTo>
                    <a:pt x="16" y="146"/>
                    <a:pt x="30" y="148"/>
                    <a:pt x="43" y="142"/>
                  </a:cubicBezTo>
                  <a:cubicBezTo>
                    <a:pt x="43" y="142"/>
                    <a:pt x="43" y="142"/>
                    <a:pt x="43" y="142"/>
                  </a:cubicBezTo>
                  <a:cubicBezTo>
                    <a:pt x="43" y="142"/>
                    <a:pt x="50" y="139"/>
                    <a:pt x="61" y="142"/>
                  </a:cubicBezTo>
                  <a:cubicBezTo>
                    <a:pt x="61" y="142"/>
                    <a:pt x="61" y="142"/>
                    <a:pt x="61" y="142"/>
                  </a:cubicBezTo>
                  <a:cubicBezTo>
                    <a:pt x="69" y="144"/>
                    <a:pt x="77" y="146"/>
                    <a:pt x="85" y="146"/>
                  </a:cubicBezTo>
                  <a:cubicBezTo>
                    <a:pt x="94" y="146"/>
                    <a:pt x="102" y="144"/>
                    <a:pt x="110" y="142"/>
                  </a:cubicBezTo>
                  <a:cubicBezTo>
                    <a:pt x="110" y="142"/>
                    <a:pt x="110" y="142"/>
                    <a:pt x="110" y="142"/>
                  </a:cubicBezTo>
                  <a:cubicBezTo>
                    <a:pt x="119" y="140"/>
                    <a:pt x="125" y="141"/>
                    <a:pt x="127" y="142"/>
                  </a:cubicBezTo>
                  <a:cubicBezTo>
                    <a:pt x="140" y="149"/>
                    <a:pt x="154" y="146"/>
                    <a:pt x="160" y="136"/>
                  </a:cubicBezTo>
                  <a:cubicBezTo>
                    <a:pt x="163" y="130"/>
                    <a:pt x="163" y="122"/>
                    <a:pt x="158" y="115"/>
                  </a:cubicBezTo>
                  <a:cubicBezTo>
                    <a:pt x="158" y="115"/>
                    <a:pt x="158" y="115"/>
                    <a:pt x="158" y="115"/>
                  </a:cubicBezTo>
                  <a:cubicBezTo>
                    <a:pt x="157" y="113"/>
                    <a:pt x="160" y="106"/>
                    <a:pt x="162" y="101"/>
                  </a:cubicBezTo>
                  <a:cubicBezTo>
                    <a:pt x="163" y="99"/>
                    <a:pt x="165" y="95"/>
                    <a:pt x="165" y="95"/>
                  </a:cubicBezTo>
                  <a:close/>
                  <a:moveTo>
                    <a:pt x="91" y="113"/>
                  </a:moveTo>
                  <a:cubicBezTo>
                    <a:pt x="79" y="113"/>
                    <a:pt x="79" y="113"/>
                    <a:pt x="79" y="113"/>
                  </a:cubicBezTo>
                  <a:cubicBezTo>
                    <a:pt x="79" y="102"/>
                    <a:pt x="79" y="102"/>
                    <a:pt x="79" y="102"/>
                  </a:cubicBezTo>
                  <a:cubicBezTo>
                    <a:pt x="71" y="101"/>
                    <a:pt x="63" y="99"/>
                    <a:pt x="58" y="96"/>
                  </a:cubicBezTo>
                  <a:cubicBezTo>
                    <a:pt x="62" y="83"/>
                    <a:pt x="62" y="83"/>
                    <a:pt x="62" y="83"/>
                  </a:cubicBezTo>
                  <a:cubicBezTo>
                    <a:pt x="66" y="85"/>
                    <a:pt x="75" y="88"/>
                    <a:pt x="81" y="88"/>
                  </a:cubicBezTo>
                  <a:cubicBezTo>
                    <a:pt x="87" y="88"/>
                    <a:pt x="92" y="86"/>
                    <a:pt x="92" y="83"/>
                  </a:cubicBezTo>
                  <a:cubicBezTo>
                    <a:pt x="92" y="80"/>
                    <a:pt x="90" y="78"/>
                    <a:pt x="80" y="75"/>
                  </a:cubicBezTo>
                  <a:cubicBezTo>
                    <a:pt x="65" y="70"/>
                    <a:pt x="59" y="65"/>
                    <a:pt x="59" y="55"/>
                  </a:cubicBezTo>
                  <a:cubicBezTo>
                    <a:pt x="59" y="46"/>
                    <a:pt x="67" y="39"/>
                    <a:pt x="80" y="37"/>
                  </a:cubicBezTo>
                  <a:cubicBezTo>
                    <a:pt x="80" y="25"/>
                    <a:pt x="80" y="25"/>
                    <a:pt x="80" y="25"/>
                  </a:cubicBezTo>
                  <a:cubicBezTo>
                    <a:pt x="92" y="25"/>
                    <a:pt x="92" y="25"/>
                    <a:pt x="92" y="25"/>
                  </a:cubicBezTo>
                  <a:cubicBezTo>
                    <a:pt x="92" y="37"/>
                    <a:pt x="92" y="37"/>
                    <a:pt x="92" y="37"/>
                  </a:cubicBezTo>
                  <a:cubicBezTo>
                    <a:pt x="99" y="37"/>
                    <a:pt x="106" y="39"/>
                    <a:pt x="109" y="41"/>
                  </a:cubicBezTo>
                  <a:cubicBezTo>
                    <a:pt x="105" y="54"/>
                    <a:pt x="105" y="54"/>
                    <a:pt x="105" y="54"/>
                  </a:cubicBezTo>
                  <a:cubicBezTo>
                    <a:pt x="102" y="52"/>
                    <a:pt x="96" y="50"/>
                    <a:pt x="89" y="50"/>
                  </a:cubicBezTo>
                  <a:cubicBezTo>
                    <a:pt x="84" y="50"/>
                    <a:pt x="80" y="51"/>
                    <a:pt x="80" y="54"/>
                  </a:cubicBezTo>
                  <a:cubicBezTo>
                    <a:pt x="80" y="57"/>
                    <a:pt x="81" y="59"/>
                    <a:pt x="92" y="62"/>
                  </a:cubicBezTo>
                  <a:cubicBezTo>
                    <a:pt x="107" y="67"/>
                    <a:pt x="112" y="73"/>
                    <a:pt x="112" y="82"/>
                  </a:cubicBezTo>
                  <a:cubicBezTo>
                    <a:pt x="112" y="91"/>
                    <a:pt x="105" y="99"/>
                    <a:pt x="91" y="101"/>
                  </a:cubicBezTo>
                  <a:lnTo>
                    <a:pt x="91"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5600"/>
            </a:p>
          </p:txBody>
        </p:sp>
      </p:grpSp>
      <p:grpSp>
        <p:nvGrpSpPr>
          <p:cNvPr id="66" name="Group 65"/>
          <p:cNvGrpSpPr/>
          <p:nvPr/>
        </p:nvGrpSpPr>
        <p:grpSpPr>
          <a:xfrm>
            <a:off x="8726334" y="6823641"/>
            <a:ext cx="681284" cy="897538"/>
            <a:chOff x="4157663" y="1930400"/>
            <a:chExt cx="565150" cy="744538"/>
          </a:xfrm>
          <a:solidFill>
            <a:schemeClr val="bg2"/>
          </a:solidFill>
        </p:grpSpPr>
        <p:sp>
          <p:nvSpPr>
            <p:cNvPr id="67" name="Freeform 5"/>
            <p:cNvSpPr>
              <a:spLocks noEditPoints="1"/>
            </p:cNvSpPr>
            <p:nvPr/>
          </p:nvSpPr>
          <p:spPr bwMode="auto">
            <a:xfrm>
              <a:off x="4157663" y="1930400"/>
              <a:ext cx="565150" cy="744538"/>
            </a:xfrm>
            <a:custGeom>
              <a:avLst/>
              <a:gdLst>
                <a:gd name="T0" fmla="*/ 192 w 210"/>
                <a:gd name="T1" fmla="*/ 45 h 278"/>
                <a:gd name="T2" fmla="*/ 155 w 210"/>
                <a:gd name="T3" fmla="*/ 45 h 278"/>
                <a:gd name="T4" fmla="*/ 155 w 210"/>
                <a:gd name="T5" fmla="*/ 41 h 278"/>
                <a:gd name="T6" fmla="*/ 146 w 210"/>
                <a:gd name="T7" fmla="*/ 32 h 278"/>
                <a:gd name="T8" fmla="*/ 125 w 210"/>
                <a:gd name="T9" fmla="*/ 32 h 278"/>
                <a:gd name="T10" fmla="*/ 128 w 210"/>
                <a:gd name="T11" fmla="*/ 22 h 278"/>
                <a:gd name="T12" fmla="*/ 105 w 210"/>
                <a:gd name="T13" fmla="*/ 0 h 278"/>
                <a:gd name="T14" fmla="*/ 83 w 210"/>
                <a:gd name="T15" fmla="*/ 22 h 278"/>
                <a:gd name="T16" fmla="*/ 85 w 210"/>
                <a:gd name="T17" fmla="*/ 32 h 278"/>
                <a:gd name="T18" fmla="*/ 65 w 210"/>
                <a:gd name="T19" fmla="*/ 32 h 278"/>
                <a:gd name="T20" fmla="*/ 55 w 210"/>
                <a:gd name="T21" fmla="*/ 41 h 278"/>
                <a:gd name="T22" fmla="*/ 55 w 210"/>
                <a:gd name="T23" fmla="*/ 45 h 278"/>
                <a:gd name="T24" fmla="*/ 19 w 210"/>
                <a:gd name="T25" fmla="*/ 45 h 278"/>
                <a:gd name="T26" fmla="*/ 0 w 210"/>
                <a:gd name="T27" fmla="*/ 64 h 278"/>
                <a:gd name="T28" fmla="*/ 0 w 210"/>
                <a:gd name="T29" fmla="*/ 259 h 278"/>
                <a:gd name="T30" fmla="*/ 19 w 210"/>
                <a:gd name="T31" fmla="*/ 278 h 278"/>
                <a:gd name="T32" fmla="*/ 192 w 210"/>
                <a:gd name="T33" fmla="*/ 278 h 278"/>
                <a:gd name="T34" fmla="*/ 210 w 210"/>
                <a:gd name="T35" fmla="*/ 259 h 278"/>
                <a:gd name="T36" fmla="*/ 210 w 210"/>
                <a:gd name="T37" fmla="*/ 64 h 278"/>
                <a:gd name="T38" fmla="*/ 192 w 210"/>
                <a:gd name="T39" fmla="*/ 45 h 278"/>
                <a:gd name="T40" fmla="*/ 105 w 210"/>
                <a:gd name="T41" fmla="*/ 13 h 278"/>
                <a:gd name="T42" fmla="*/ 115 w 210"/>
                <a:gd name="T43" fmla="*/ 22 h 278"/>
                <a:gd name="T44" fmla="*/ 105 w 210"/>
                <a:gd name="T45" fmla="*/ 32 h 278"/>
                <a:gd name="T46" fmla="*/ 96 w 210"/>
                <a:gd name="T47" fmla="*/ 22 h 278"/>
                <a:gd name="T48" fmla="*/ 105 w 210"/>
                <a:gd name="T49" fmla="*/ 13 h 278"/>
                <a:gd name="T50" fmla="*/ 196 w 210"/>
                <a:gd name="T51" fmla="*/ 259 h 278"/>
                <a:gd name="T52" fmla="*/ 192 w 210"/>
                <a:gd name="T53" fmla="*/ 263 h 278"/>
                <a:gd name="T54" fmla="*/ 19 w 210"/>
                <a:gd name="T55" fmla="*/ 263 h 278"/>
                <a:gd name="T56" fmla="*/ 15 w 210"/>
                <a:gd name="T57" fmla="*/ 259 h 278"/>
                <a:gd name="T58" fmla="*/ 15 w 210"/>
                <a:gd name="T59" fmla="*/ 64 h 278"/>
                <a:gd name="T60" fmla="*/ 19 w 210"/>
                <a:gd name="T61" fmla="*/ 59 h 278"/>
                <a:gd name="T62" fmla="*/ 25 w 210"/>
                <a:gd name="T63" fmla="*/ 59 h 278"/>
                <a:gd name="T64" fmla="*/ 32 w 210"/>
                <a:gd name="T65" fmla="*/ 59 h 278"/>
                <a:gd name="T66" fmla="*/ 55 w 210"/>
                <a:gd name="T67" fmla="*/ 59 h 278"/>
                <a:gd name="T68" fmla="*/ 55 w 210"/>
                <a:gd name="T69" fmla="*/ 63 h 278"/>
                <a:gd name="T70" fmla="*/ 65 w 210"/>
                <a:gd name="T71" fmla="*/ 72 h 278"/>
                <a:gd name="T72" fmla="*/ 146 w 210"/>
                <a:gd name="T73" fmla="*/ 72 h 278"/>
                <a:gd name="T74" fmla="*/ 155 w 210"/>
                <a:gd name="T75" fmla="*/ 63 h 278"/>
                <a:gd name="T76" fmla="*/ 155 w 210"/>
                <a:gd name="T77" fmla="*/ 59 h 278"/>
                <a:gd name="T78" fmla="*/ 179 w 210"/>
                <a:gd name="T79" fmla="*/ 59 h 278"/>
                <a:gd name="T80" fmla="*/ 186 w 210"/>
                <a:gd name="T81" fmla="*/ 59 h 278"/>
                <a:gd name="T82" fmla="*/ 192 w 210"/>
                <a:gd name="T83" fmla="*/ 59 h 278"/>
                <a:gd name="T84" fmla="*/ 196 w 210"/>
                <a:gd name="T85" fmla="*/ 64 h 278"/>
                <a:gd name="T86" fmla="*/ 196 w 210"/>
                <a:gd name="T8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0" h="278">
                  <a:moveTo>
                    <a:pt x="192" y="45"/>
                  </a:moveTo>
                  <a:cubicBezTo>
                    <a:pt x="155" y="45"/>
                    <a:pt x="155" y="45"/>
                    <a:pt x="155" y="45"/>
                  </a:cubicBezTo>
                  <a:cubicBezTo>
                    <a:pt x="155" y="41"/>
                    <a:pt x="155" y="41"/>
                    <a:pt x="155" y="41"/>
                  </a:cubicBezTo>
                  <a:cubicBezTo>
                    <a:pt x="155" y="36"/>
                    <a:pt x="151" y="32"/>
                    <a:pt x="146" y="32"/>
                  </a:cubicBezTo>
                  <a:cubicBezTo>
                    <a:pt x="125" y="32"/>
                    <a:pt x="125" y="32"/>
                    <a:pt x="125" y="32"/>
                  </a:cubicBezTo>
                  <a:cubicBezTo>
                    <a:pt x="127" y="29"/>
                    <a:pt x="128" y="26"/>
                    <a:pt x="128" y="22"/>
                  </a:cubicBezTo>
                  <a:cubicBezTo>
                    <a:pt x="128" y="10"/>
                    <a:pt x="118" y="0"/>
                    <a:pt x="105" y="0"/>
                  </a:cubicBezTo>
                  <a:cubicBezTo>
                    <a:pt x="93" y="0"/>
                    <a:pt x="83" y="10"/>
                    <a:pt x="83" y="22"/>
                  </a:cubicBezTo>
                  <a:cubicBezTo>
                    <a:pt x="83" y="26"/>
                    <a:pt x="84" y="29"/>
                    <a:pt x="85" y="32"/>
                  </a:cubicBezTo>
                  <a:cubicBezTo>
                    <a:pt x="65" y="32"/>
                    <a:pt x="65" y="32"/>
                    <a:pt x="65" y="32"/>
                  </a:cubicBezTo>
                  <a:cubicBezTo>
                    <a:pt x="59" y="32"/>
                    <a:pt x="55" y="36"/>
                    <a:pt x="55" y="41"/>
                  </a:cubicBezTo>
                  <a:cubicBezTo>
                    <a:pt x="55" y="45"/>
                    <a:pt x="55" y="45"/>
                    <a:pt x="55" y="45"/>
                  </a:cubicBezTo>
                  <a:cubicBezTo>
                    <a:pt x="19" y="45"/>
                    <a:pt x="19" y="45"/>
                    <a:pt x="19" y="45"/>
                  </a:cubicBezTo>
                  <a:cubicBezTo>
                    <a:pt x="8" y="45"/>
                    <a:pt x="0" y="53"/>
                    <a:pt x="0" y="64"/>
                  </a:cubicBezTo>
                  <a:cubicBezTo>
                    <a:pt x="0" y="259"/>
                    <a:pt x="0" y="259"/>
                    <a:pt x="0" y="259"/>
                  </a:cubicBezTo>
                  <a:cubicBezTo>
                    <a:pt x="0" y="270"/>
                    <a:pt x="8" y="278"/>
                    <a:pt x="19" y="278"/>
                  </a:cubicBezTo>
                  <a:cubicBezTo>
                    <a:pt x="192" y="278"/>
                    <a:pt x="192" y="278"/>
                    <a:pt x="192" y="278"/>
                  </a:cubicBezTo>
                  <a:cubicBezTo>
                    <a:pt x="202" y="278"/>
                    <a:pt x="210" y="270"/>
                    <a:pt x="210" y="259"/>
                  </a:cubicBezTo>
                  <a:cubicBezTo>
                    <a:pt x="210" y="64"/>
                    <a:pt x="210" y="64"/>
                    <a:pt x="210" y="64"/>
                  </a:cubicBezTo>
                  <a:cubicBezTo>
                    <a:pt x="210" y="53"/>
                    <a:pt x="202" y="45"/>
                    <a:pt x="192" y="45"/>
                  </a:cubicBezTo>
                  <a:close/>
                  <a:moveTo>
                    <a:pt x="105" y="13"/>
                  </a:moveTo>
                  <a:cubicBezTo>
                    <a:pt x="111" y="13"/>
                    <a:pt x="115" y="17"/>
                    <a:pt x="115" y="22"/>
                  </a:cubicBezTo>
                  <a:cubicBezTo>
                    <a:pt x="115" y="28"/>
                    <a:pt x="111" y="32"/>
                    <a:pt x="105" y="32"/>
                  </a:cubicBezTo>
                  <a:cubicBezTo>
                    <a:pt x="100" y="32"/>
                    <a:pt x="96" y="28"/>
                    <a:pt x="96" y="22"/>
                  </a:cubicBezTo>
                  <a:cubicBezTo>
                    <a:pt x="96" y="17"/>
                    <a:pt x="100" y="13"/>
                    <a:pt x="105" y="13"/>
                  </a:cubicBezTo>
                  <a:close/>
                  <a:moveTo>
                    <a:pt x="196" y="259"/>
                  </a:moveTo>
                  <a:cubicBezTo>
                    <a:pt x="196" y="261"/>
                    <a:pt x="194" y="263"/>
                    <a:pt x="192" y="263"/>
                  </a:cubicBezTo>
                  <a:cubicBezTo>
                    <a:pt x="19" y="263"/>
                    <a:pt x="19" y="263"/>
                    <a:pt x="19" y="263"/>
                  </a:cubicBezTo>
                  <a:cubicBezTo>
                    <a:pt x="17" y="263"/>
                    <a:pt x="15" y="261"/>
                    <a:pt x="15" y="259"/>
                  </a:cubicBezTo>
                  <a:cubicBezTo>
                    <a:pt x="15" y="64"/>
                    <a:pt x="15" y="64"/>
                    <a:pt x="15" y="64"/>
                  </a:cubicBezTo>
                  <a:cubicBezTo>
                    <a:pt x="15" y="61"/>
                    <a:pt x="17" y="59"/>
                    <a:pt x="19" y="59"/>
                  </a:cubicBezTo>
                  <a:cubicBezTo>
                    <a:pt x="25" y="59"/>
                    <a:pt x="25" y="59"/>
                    <a:pt x="25" y="59"/>
                  </a:cubicBezTo>
                  <a:cubicBezTo>
                    <a:pt x="32" y="59"/>
                    <a:pt x="32" y="59"/>
                    <a:pt x="32" y="59"/>
                  </a:cubicBezTo>
                  <a:cubicBezTo>
                    <a:pt x="55" y="59"/>
                    <a:pt x="55" y="59"/>
                    <a:pt x="55" y="59"/>
                  </a:cubicBezTo>
                  <a:cubicBezTo>
                    <a:pt x="55" y="63"/>
                    <a:pt x="55" y="63"/>
                    <a:pt x="55" y="63"/>
                  </a:cubicBezTo>
                  <a:cubicBezTo>
                    <a:pt x="55" y="68"/>
                    <a:pt x="59" y="72"/>
                    <a:pt x="65" y="72"/>
                  </a:cubicBezTo>
                  <a:cubicBezTo>
                    <a:pt x="146" y="72"/>
                    <a:pt x="146" y="72"/>
                    <a:pt x="146" y="72"/>
                  </a:cubicBezTo>
                  <a:cubicBezTo>
                    <a:pt x="151" y="72"/>
                    <a:pt x="155" y="68"/>
                    <a:pt x="155" y="63"/>
                  </a:cubicBezTo>
                  <a:cubicBezTo>
                    <a:pt x="155" y="59"/>
                    <a:pt x="155" y="59"/>
                    <a:pt x="155" y="59"/>
                  </a:cubicBezTo>
                  <a:cubicBezTo>
                    <a:pt x="179" y="59"/>
                    <a:pt x="179" y="59"/>
                    <a:pt x="179" y="59"/>
                  </a:cubicBezTo>
                  <a:cubicBezTo>
                    <a:pt x="186" y="59"/>
                    <a:pt x="186" y="59"/>
                    <a:pt x="186" y="59"/>
                  </a:cubicBezTo>
                  <a:cubicBezTo>
                    <a:pt x="192" y="59"/>
                    <a:pt x="192" y="59"/>
                    <a:pt x="192" y="59"/>
                  </a:cubicBezTo>
                  <a:cubicBezTo>
                    <a:pt x="194" y="59"/>
                    <a:pt x="196" y="61"/>
                    <a:pt x="196" y="64"/>
                  </a:cubicBezTo>
                  <a:lnTo>
                    <a:pt x="196" y="2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5600"/>
            </a:p>
          </p:txBody>
        </p:sp>
        <p:sp>
          <p:nvSpPr>
            <p:cNvPr id="68" name="Freeform 6"/>
            <p:cNvSpPr>
              <a:spLocks/>
            </p:cNvSpPr>
            <p:nvPr/>
          </p:nvSpPr>
          <p:spPr bwMode="auto">
            <a:xfrm>
              <a:off x="4268788" y="2192338"/>
              <a:ext cx="342900" cy="311150"/>
            </a:xfrm>
            <a:custGeom>
              <a:avLst/>
              <a:gdLst>
                <a:gd name="T0" fmla="*/ 122 w 128"/>
                <a:gd name="T1" fmla="*/ 4 h 116"/>
                <a:gd name="T2" fmla="*/ 105 w 128"/>
                <a:gd name="T3" fmla="*/ 6 h 116"/>
                <a:gd name="T4" fmla="*/ 44 w 128"/>
                <a:gd name="T5" fmla="*/ 81 h 116"/>
                <a:gd name="T6" fmla="*/ 24 w 128"/>
                <a:gd name="T7" fmla="*/ 58 h 116"/>
                <a:gd name="T8" fmla="*/ 7 w 128"/>
                <a:gd name="T9" fmla="*/ 56 h 116"/>
                <a:gd name="T10" fmla="*/ 5 w 128"/>
                <a:gd name="T11" fmla="*/ 71 h 116"/>
                <a:gd name="T12" fmla="*/ 45 w 128"/>
                <a:gd name="T13" fmla="*/ 116 h 116"/>
                <a:gd name="T14" fmla="*/ 124 w 128"/>
                <a:gd name="T15" fmla="*/ 19 h 116"/>
                <a:gd name="T16" fmla="*/ 122 w 128"/>
                <a:gd name="T17" fmla="*/ 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16">
                  <a:moveTo>
                    <a:pt x="122" y="4"/>
                  </a:moveTo>
                  <a:cubicBezTo>
                    <a:pt x="116" y="0"/>
                    <a:pt x="109" y="1"/>
                    <a:pt x="105" y="6"/>
                  </a:cubicBezTo>
                  <a:cubicBezTo>
                    <a:pt x="44" y="81"/>
                    <a:pt x="44" y="81"/>
                    <a:pt x="44" y="81"/>
                  </a:cubicBezTo>
                  <a:cubicBezTo>
                    <a:pt x="24" y="58"/>
                    <a:pt x="24" y="58"/>
                    <a:pt x="24" y="58"/>
                  </a:cubicBezTo>
                  <a:cubicBezTo>
                    <a:pt x="19" y="53"/>
                    <a:pt x="12" y="52"/>
                    <a:pt x="7" y="56"/>
                  </a:cubicBezTo>
                  <a:cubicBezTo>
                    <a:pt x="1" y="60"/>
                    <a:pt x="0" y="66"/>
                    <a:pt x="5" y="71"/>
                  </a:cubicBezTo>
                  <a:cubicBezTo>
                    <a:pt x="45" y="116"/>
                    <a:pt x="45" y="116"/>
                    <a:pt x="45" y="116"/>
                  </a:cubicBezTo>
                  <a:cubicBezTo>
                    <a:pt x="124" y="19"/>
                    <a:pt x="124" y="19"/>
                    <a:pt x="124" y="19"/>
                  </a:cubicBezTo>
                  <a:cubicBezTo>
                    <a:pt x="128" y="14"/>
                    <a:pt x="127" y="7"/>
                    <a:pt x="1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5600"/>
            </a:p>
          </p:txBody>
        </p:sp>
      </p:grpSp>
      <p:grpSp>
        <p:nvGrpSpPr>
          <p:cNvPr id="69" name="Group 68"/>
          <p:cNvGrpSpPr/>
          <p:nvPr/>
        </p:nvGrpSpPr>
        <p:grpSpPr>
          <a:xfrm>
            <a:off x="8348850" y="10016592"/>
            <a:ext cx="553352" cy="733072"/>
            <a:chOff x="6351" y="0"/>
            <a:chExt cx="371475" cy="492125"/>
          </a:xfrm>
          <a:solidFill>
            <a:schemeClr val="bg2"/>
          </a:solidFill>
        </p:grpSpPr>
        <p:sp>
          <p:nvSpPr>
            <p:cNvPr id="70" name="Freeform 23"/>
            <p:cNvSpPr>
              <a:spLocks noEditPoints="1"/>
            </p:cNvSpPr>
            <p:nvPr/>
          </p:nvSpPr>
          <p:spPr bwMode="auto">
            <a:xfrm>
              <a:off x="98426" y="88900"/>
              <a:ext cx="185738" cy="184150"/>
            </a:xfrm>
            <a:custGeom>
              <a:avLst/>
              <a:gdLst>
                <a:gd name="T0" fmla="*/ 24 w 48"/>
                <a:gd name="T1" fmla="*/ 48 h 48"/>
                <a:gd name="T2" fmla="*/ 48 w 48"/>
                <a:gd name="T3" fmla="*/ 24 h 48"/>
                <a:gd name="T4" fmla="*/ 24 w 48"/>
                <a:gd name="T5" fmla="*/ 0 h 48"/>
                <a:gd name="T6" fmla="*/ 0 w 48"/>
                <a:gd name="T7" fmla="*/ 24 h 48"/>
                <a:gd name="T8" fmla="*/ 24 w 48"/>
                <a:gd name="T9" fmla="*/ 48 h 48"/>
                <a:gd name="T10" fmla="*/ 24 w 48"/>
                <a:gd name="T11" fmla="*/ 4 h 48"/>
                <a:gd name="T12" fmla="*/ 44 w 48"/>
                <a:gd name="T13" fmla="*/ 24 h 48"/>
                <a:gd name="T14" fmla="*/ 24 w 48"/>
                <a:gd name="T15" fmla="*/ 44 h 48"/>
                <a:gd name="T16" fmla="*/ 4 w 48"/>
                <a:gd name="T17" fmla="*/ 24 h 48"/>
                <a:gd name="T18" fmla="*/ 24 w 48"/>
                <a:gd name="T1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37" y="48"/>
                    <a:pt x="48" y="37"/>
                    <a:pt x="48" y="24"/>
                  </a:cubicBezTo>
                  <a:cubicBezTo>
                    <a:pt x="48" y="11"/>
                    <a:pt x="37" y="0"/>
                    <a:pt x="24" y="0"/>
                  </a:cubicBezTo>
                  <a:cubicBezTo>
                    <a:pt x="11" y="0"/>
                    <a:pt x="0" y="11"/>
                    <a:pt x="0" y="24"/>
                  </a:cubicBezTo>
                  <a:cubicBezTo>
                    <a:pt x="0" y="37"/>
                    <a:pt x="11" y="48"/>
                    <a:pt x="24" y="48"/>
                  </a:cubicBezTo>
                  <a:close/>
                  <a:moveTo>
                    <a:pt x="24" y="4"/>
                  </a:moveTo>
                  <a:cubicBezTo>
                    <a:pt x="35" y="4"/>
                    <a:pt x="44" y="13"/>
                    <a:pt x="44" y="24"/>
                  </a:cubicBezTo>
                  <a:cubicBezTo>
                    <a:pt x="44" y="35"/>
                    <a:pt x="35" y="44"/>
                    <a:pt x="24" y="44"/>
                  </a:cubicBezTo>
                  <a:cubicBezTo>
                    <a:pt x="13" y="44"/>
                    <a:pt x="4" y="35"/>
                    <a:pt x="4" y="24"/>
                  </a:cubicBezTo>
                  <a:cubicBezTo>
                    <a:pt x="4" y="13"/>
                    <a:pt x="13" y="4"/>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5600"/>
            </a:p>
          </p:txBody>
        </p:sp>
        <p:sp>
          <p:nvSpPr>
            <p:cNvPr id="71" name="Freeform 24"/>
            <p:cNvSpPr>
              <a:spLocks noEditPoints="1"/>
            </p:cNvSpPr>
            <p:nvPr/>
          </p:nvSpPr>
          <p:spPr bwMode="auto">
            <a:xfrm>
              <a:off x="6351" y="0"/>
              <a:ext cx="371475" cy="492125"/>
            </a:xfrm>
            <a:custGeom>
              <a:avLst/>
              <a:gdLst>
                <a:gd name="T0" fmla="*/ 48 w 96"/>
                <a:gd name="T1" fmla="*/ 0 h 128"/>
                <a:gd name="T2" fmla="*/ 0 w 96"/>
                <a:gd name="T3" fmla="*/ 48 h 128"/>
                <a:gd name="T4" fmla="*/ 41 w 96"/>
                <a:gd name="T5" fmla="*/ 125 h 128"/>
                <a:gd name="T6" fmla="*/ 48 w 96"/>
                <a:gd name="T7" fmla="*/ 128 h 128"/>
                <a:gd name="T8" fmla="*/ 48 w 96"/>
                <a:gd name="T9" fmla="*/ 128 h 128"/>
                <a:gd name="T10" fmla="*/ 54 w 96"/>
                <a:gd name="T11" fmla="*/ 125 h 128"/>
                <a:gd name="T12" fmla="*/ 96 w 96"/>
                <a:gd name="T13" fmla="*/ 48 h 128"/>
                <a:gd name="T14" fmla="*/ 48 w 96"/>
                <a:gd name="T15" fmla="*/ 0 h 128"/>
                <a:gd name="T16" fmla="*/ 48 w 96"/>
                <a:gd name="T17" fmla="*/ 120 h 128"/>
                <a:gd name="T18" fmla="*/ 48 w 96"/>
                <a:gd name="T19" fmla="*/ 120 h 128"/>
                <a:gd name="T20" fmla="*/ 47 w 96"/>
                <a:gd name="T21" fmla="*/ 119 h 128"/>
                <a:gd name="T22" fmla="*/ 8 w 96"/>
                <a:gd name="T23" fmla="*/ 48 h 128"/>
                <a:gd name="T24" fmla="*/ 48 w 96"/>
                <a:gd name="T25" fmla="*/ 8 h 128"/>
                <a:gd name="T26" fmla="*/ 88 w 96"/>
                <a:gd name="T27" fmla="*/ 48 h 128"/>
                <a:gd name="T28" fmla="*/ 48 w 96"/>
                <a:gd name="T29"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128">
                  <a:moveTo>
                    <a:pt x="48" y="0"/>
                  </a:moveTo>
                  <a:cubicBezTo>
                    <a:pt x="22" y="0"/>
                    <a:pt x="0" y="21"/>
                    <a:pt x="0" y="48"/>
                  </a:cubicBezTo>
                  <a:cubicBezTo>
                    <a:pt x="0" y="76"/>
                    <a:pt x="24" y="105"/>
                    <a:pt x="41" y="125"/>
                  </a:cubicBezTo>
                  <a:cubicBezTo>
                    <a:pt x="42" y="125"/>
                    <a:pt x="44" y="128"/>
                    <a:pt x="48" y="128"/>
                  </a:cubicBezTo>
                  <a:cubicBezTo>
                    <a:pt x="48" y="128"/>
                    <a:pt x="48" y="128"/>
                    <a:pt x="48" y="128"/>
                  </a:cubicBezTo>
                  <a:cubicBezTo>
                    <a:pt x="52" y="128"/>
                    <a:pt x="54" y="125"/>
                    <a:pt x="54" y="125"/>
                  </a:cubicBezTo>
                  <a:cubicBezTo>
                    <a:pt x="72" y="105"/>
                    <a:pt x="96" y="76"/>
                    <a:pt x="96" y="48"/>
                  </a:cubicBezTo>
                  <a:cubicBezTo>
                    <a:pt x="96" y="21"/>
                    <a:pt x="74" y="0"/>
                    <a:pt x="48" y="0"/>
                  </a:cubicBezTo>
                  <a:close/>
                  <a:moveTo>
                    <a:pt x="48" y="120"/>
                  </a:moveTo>
                  <a:cubicBezTo>
                    <a:pt x="48" y="120"/>
                    <a:pt x="48" y="120"/>
                    <a:pt x="48" y="120"/>
                  </a:cubicBezTo>
                  <a:cubicBezTo>
                    <a:pt x="48" y="120"/>
                    <a:pt x="48" y="120"/>
                    <a:pt x="47" y="119"/>
                  </a:cubicBezTo>
                  <a:cubicBezTo>
                    <a:pt x="33" y="103"/>
                    <a:pt x="8" y="74"/>
                    <a:pt x="8" y="48"/>
                  </a:cubicBezTo>
                  <a:cubicBezTo>
                    <a:pt x="8" y="26"/>
                    <a:pt x="26" y="8"/>
                    <a:pt x="48" y="8"/>
                  </a:cubicBezTo>
                  <a:cubicBezTo>
                    <a:pt x="70" y="8"/>
                    <a:pt x="88" y="26"/>
                    <a:pt x="88" y="48"/>
                  </a:cubicBezTo>
                  <a:cubicBezTo>
                    <a:pt x="88" y="74"/>
                    <a:pt x="63" y="103"/>
                    <a:pt x="48"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5600"/>
            </a:p>
          </p:txBody>
        </p:sp>
      </p:grpSp>
      <p:grpSp>
        <p:nvGrpSpPr>
          <p:cNvPr id="72" name="Group 71"/>
          <p:cNvGrpSpPr/>
          <p:nvPr/>
        </p:nvGrpSpPr>
        <p:grpSpPr>
          <a:xfrm rot="21545399">
            <a:off x="5506981" y="4913926"/>
            <a:ext cx="953942" cy="647608"/>
            <a:chOff x="3221038" y="1938338"/>
            <a:chExt cx="563562" cy="382588"/>
          </a:xfrm>
          <a:solidFill>
            <a:schemeClr val="bg2"/>
          </a:solidFill>
        </p:grpSpPr>
        <p:sp>
          <p:nvSpPr>
            <p:cNvPr id="73" name="Freeform 5"/>
            <p:cNvSpPr>
              <a:spLocks/>
            </p:cNvSpPr>
            <p:nvPr/>
          </p:nvSpPr>
          <p:spPr bwMode="auto">
            <a:xfrm>
              <a:off x="3221038" y="2011363"/>
              <a:ext cx="306387" cy="263525"/>
            </a:xfrm>
            <a:custGeom>
              <a:avLst/>
              <a:gdLst>
                <a:gd name="T0" fmla="*/ 0 w 114"/>
                <a:gd name="T1" fmla="*/ 43 h 99"/>
                <a:gd name="T2" fmla="*/ 57 w 114"/>
                <a:gd name="T3" fmla="*/ 0 h 99"/>
                <a:gd name="T4" fmla="*/ 114 w 114"/>
                <a:gd name="T5" fmla="*/ 43 h 99"/>
                <a:gd name="T6" fmla="*/ 57 w 114"/>
                <a:gd name="T7" fmla="*/ 86 h 99"/>
                <a:gd name="T8" fmla="*/ 33 w 114"/>
                <a:gd name="T9" fmla="*/ 82 h 99"/>
                <a:gd name="T10" fmla="*/ 7 w 114"/>
                <a:gd name="T11" fmla="*/ 99 h 99"/>
                <a:gd name="T12" fmla="*/ 5 w 114"/>
                <a:gd name="T13" fmla="*/ 98 h 99"/>
                <a:gd name="T14" fmla="*/ 18 w 114"/>
                <a:gd name="T15" fmla="*/ 74 h 99"/>
                <a:gd name="T16" fmla="*/ 0 w 114"/>
                <a:gd name="T17" fmla="*/ 4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99">
                  <a:moveTo>
                    <a:pt x="0" y="43"/>
                  </a:moveTo>
                  <a:cubicBezTo>
                    <a:pt x="0" y="19"/>
                    <a:pt x="25" y="0"/>
                    <a:pt x="57" y="0"/>
                  </a:cubicBezTo>
                  <a:cubicBezTo>
                    <a:pt x="88" y="0"/>
                    <a:pt x="114" y="19"/>
                    <a:pt x="114" y="43"/>
                  </a:cubicBezTo>
                  <a:cubicBezTo>
                    <a:pt x="114" y="66"/>
                    <a:pt x="88" y="86"/>
                    <a:pt x="57" y="86"/>
                  </a:cubicBezTo>
                  <a:cubicBezTo>
                    <a:pt x="49" y="86"/>
                    <a:pt x="41" y="84"/>
                    <a:pt x="33" y="82"/>
                  </a:cubicBezTo>
                  <a:cubicBezTo>
                    <a:pt x="7" y="99"/>
                    <a:pt x="7" y="99"/>
                    <a:pt x="7" y="99"/>
                  </a:cubicBezTo>
                  <a:cubicBezTo>
                    <a:pt x="5" y="98"/>
                    <a:pt x="5" y="98"/>
                    <a:pt x="5" y="98"/>
                  </a:cubicBezTo>
                  <a:cubicBezTo>
                    <a:pt x="18" y="74"/>
                    <a:pt x="18" y="74"/>
                    <a:pt x="18" y="74"/>
                  </a:cubicBezTo>
                  <a:cubicBezTo>
                    <a:pt x="6" y="66"/>
                    <a:pt x="0" y="55"/>
                    <a:pt x="0" y="43"/>
                  </a:cubicBezTo>
                  <a:close/>
                </a:path>
              </a:pathLst>
            </a:custGeom>
            <a:grpFill/>
            <a:ln>
              <a:noFill/>
            </a:ln>
          </p:spPr>
          <p:txBody>
            <a:bodyPr vert="horz" wrap="square" lIns="182880" tIns="91440" rIns="182880" bIns="91440" numCol="1" anchor="t" anchorCtr="0" compatLnSpc="1">
              <a:prstTxWarp prst="textNoShape">
                <a:avLst/>
              </a:prstTxWarp>
            </a:bodyPr>
            <a:lstStyle/>
            <a:p>
              <a:endParaRPr lang="id-ID" sz="5600"/>
            </a:p>
          </p:txBody>
        </p:sp>
        <p:sp>
          <p:nvSpPr>
            <p:cNvPr id="74" name="Freeform 6"/>
            <p:cNvSpPr>
              <a:spLocks/>
            </p:cNvSpPr>
            <p:nvPr/>
          </p:nvSpPr>
          <p:spPr bwMode="auto">
            <a:xfrm>
              <a:off x="3398838" y="1938338"/>
              <a:ext cx="385762" cy="382588"/>
            </a:xfrm>
            <a:custGeom>
              <a:avLst/>
              <a:gdLst>
                <a:gd name="T0" fmla="*/ 63 w 144"/>
                <a:gd name="T1" fmla="*/ 113 h 143"/>
                <a:gd name="T2" fmla="*/ 93 w 144"/>
                <a:gd name="T3" fmla="*/ 108 h 143"/>
                <a:gd name="T4" fmla="*/ 96 w 144"/>
                <a:gd name="T5" fmla="*/ 107 h 143"/>
                <a:gd name="T6" fmla="*/ 114 w 144"/>
                <a:gd name="T7" fmla="*/ 119 h 143"/>
                <a:gd name="T8" fmla="*/ 105 w 144"/>
                <a:gd name="T9" fmla="*/ 102 h 143"/>
                <a:gd name="T10" fmla="*/ 110 w 144"/>
                <a:gd name="T11" fmla="*/ 99 h 143"/>
                <a:gd name="T12" fmla="*/ 132 w 144"/>
                <a:gd name="T13" fmla="*/ 62 h 143"/>
                <a:gd name="T14" fmla="*/ 63 w 144"/>
                <a:gd name="T15" fmla="*/ 12 h 143"/>
                <a:gd name="T16" fmla="*/ 16 w 144"/>
                <a:gd name="T17" fmla="*/ 26 h 143"/>
                <a:gd name="T18" fmla="*/ 0 w 144"/>
                <a:gd name="T19" fmla="*/ 22 h 143"/>
                <a:gd name="T20" fmla="*/ 63 w 144"/>
                <a:gd name="T21" fmla="*/ 0 h 143"/>
                <a:gd name="T22" fmla="*/ 144 w 144"/>
                <a:gd name="T23" fmla="*/ 62 h 143"/>
                <a:gd name="T24" fmla="*/ 121 w 144"/>
                <a:gd name="T25" fmla="*/ 106 h 143"/>
                <a:gd name="T26" fmla="*/ 137 w 144"/>
                <a:gd name="T27" fmla="*/ 143 h 143"/>
                <a:gd name="T28" fmla="*/ 94 w 144"/>
                <a:gd name="T29" fmla="*/ 120 h 143"/>
                <a:gd name="T30" fmla="*/ 63 w 144"/>
                <a:gd name="T31" fmla="*/ 125 h 143"/>
                <a:gd name="T32" fmla="*/ 16 w 144"/>
                <a:gd name="T33" fmla="*/ 114 h 143"/>
                <a:gd name="T34" fmla="*/ 30 w 144"/>
                <a:gd name="T35" fmla="*/ 107 h 143"/>
                <a:gd name="T36" fmla="*/ 63 w 144"/>
                <a:gd name="T37" fmla="*/ 11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43">
                  <a:moveTo>
                    <a:pt x="63" y="113"/>
                  </a:moveTo>
                  <a:cubicBezTo>
                    <a:pt x="74" y="113"/>
                    <a:pt x="84" y="111"/>
                    <a:pt x="93" y="108"/>
                  </a:cubicBezTo>
                  <a:cubicBezTo>
                    <a:pt x="96" y="107"/>
                    <a:pt x="96" y="107"/>
                    <a:pt x="96" y="107"/>
                  </a:cubicBezTo>
                  <a:cubicBezTo>
                    <a:pt x="114" y="119"/>
                    <a:pt x="114" y="119"/>
                    <a:pt x="114" y="119"/>
                  </a:cubicBezTo>
                  <a:cubicBezTo>
                    <a:pt x="105" y="102"/>
                    <a:pt x="105" y="102"/>
                    <a:pt x="105" y="102"/>
                  </a:cubicBezTo>
                  <a:cubicBezTo>
                    <a:pt x="110" y="99"/>
                    <a:pt x="110" y="99"/>
                    <a:pt x="110" y="99"/>
                  </a:cubicBezTo>
                  <a:cubicBezTo>
                    <a:pt x="124" y="90"/>
                    <a:pt x="132" y="76"/>
                    <a:pt x="132" y="62"/>
                  </a:cubicBezTo>
                  <a:cubicBezTo>
                    <a:pt x="132" y="35"/>
                    <a:pt x="101" y="12"/>
                    <a:pt x="63" y="12"/>
                  </a:cubicBezTo>
                  <a:cubicBezTo>
                    <a:pt x="45" y="12"/>
                    <a:pt x="28" y="17"/>
                    <a:pt x="16" y="26"/>
                  </a:cubicBezTo>
                  <a:cubicBezTo>
                    <a:pt x="11" y="24"/>
                    <a:pt x="6" y="23"/>
                    <a:pt x="0" y="22"/>
                  </a:cubicBezTo>
                  <a:cubicBezTo>
                    <a:pt x="15" y="9"/>
                    <a:pt x="38" y="0"/>
                    <a:pt x="63" y="0"/>
                  </a:cubicBezTo>
                  <a:cubicBezTo>
                    <a:pt x="108" y="0"/>
                    <a:pt x="144" y="28"/>
                    <a:pt x="144" y="62"/>
                  </a:cubicBezTo>
                  <a:cubicBezTo>
                    <a:pt x="144" y="79"/>
                    <a:pt x="136" y="95"/>
                    <a:pt x="121" y="106"/>
                  </a:cubicBezTo>
                  <a:cubicBezTo>
                    <a:pt x="137" y="143"/>
                    <a:pt x="137" y="143"/>
                    <a:pt x="137" y="143"/>
                  </a:cubicBezTo>
                  <a:cubicBezTo>
                    <a:pt x="94" y="120"/>
                    <a:pt x="94" y="120"/>
                    <a:pt x="94" y="120"/>
                  </a:cubicBezTo>
                  <a:cubicBezTo>
                    <a:pt x="84" y="123"/>
                    <a:pt x="74" y="125"/>
                    <a:pt x="63" y="125"/>
                  </a:cubicBezTo>
                  <a:cubicBezTo>
                    <a:pt x="45" y="125"/>
                    <a:pt x="29" y="121"/>
                    <a:pt x="16" y="114"/>
                  </a:cubicBezTo>
                  <a:cubicBezTo>
                    <a:pt x="21" y="112"/>
                    <a:pt x="26" y="109"/>
                    <a:pt x="30" y="107"/>
                  </a:cubicBezTo>
                  <a:cubicBezTo>
                    <a:pt x="40" y="111"/>
                    <a:pt x="51" y="113"/>
                    <a:pt x="63" y="113"/>
                  </a:cubicBezTo>
                  <a:close/>
                </a:path>
              </a:pathLst>
            </a:custGeom>
            <a:grpFill/>
            <a:ln>
              <a:noFill/>
            </a:ln>
          </p:spPr>
          <p:txBody>
            <a:bodyPr vert="horz" wrap="square" lIns="182880" tIns="91440" rIns="182880" bIns="91440" numCol="1" anchor="t" anchorCtr="0" compatLnSpc="1">
              <a:prstTxWarp prst="textNoShape">
                <a:avLst/>
              </a:prstTxWarp>
            </a:bodyPr>
            <a:lstStyle/>
            <a:p>
              <a:endParaRPr lang="id-ID" sz="5600"/>
            </a:p>
          </p:txBody>
        </p:sp>
      </p:grpSp>
      <p:sp>
        <p:nvSpPr>
          <p:cNvPr id="75" name="Freeform 153"/>
          <p:cNvSpPr>
            <a:spLocks/>
          </p:cNvSpPr>
          <p:nvPr/>
        </p:nvSpPr>
        <p:spPr bwMode="auto">
          <a:xfrm>
            <a:off x="4658704" y="10795530"/>
            <a:ext cx="748984" cy="748984"/>
          </a:xfrm>
          <a:custGeom>
            <a:avLst/>
            <a:gdLst>
              <a:gd name="T0" fmla="*/ 50 w 62"/>
              <a:gd name="T1" fmla="*/ 49 h 62"/>
              <a:gd name="T2" fmla="*/ 44 w 62"/>
              <a:gd name="T3" fmla="*/ 54 h 62"/>
              <a:gd name="T4" fmla="*/ 24 w 62"/>
              <a:gd name="T5" fmla="*/ 54 h 62"/>
              <a:gd name="T6" fmla="*/ 21 w 62"/>
              <a:gd name="T7" fmla="*/ 50 h 62"/>
              <a:gd name="T8" fmla="*/ 24 w 62"/>
              <a:gd name="T9" fmla="*/ 42 h 62"/>
              <a:gd name="T10" fmla="*/ 56 w 62"/>
              <a:gd name="T11" fmla="*/ 42 h 62"/>
              <a:gd name="T12" fmla="*/ 62 w 62"/>
              <a:gd name="T13" fmla="*/ 14 h 62"/>
              <a:gd name="T14" fmla="*/ 11 w 62"/>
              <a:gd name="T15" fmla="*/ 7 h 62"/>
              <a:gd name="T16" fmla="*/ 7 w 62"/>
              <a:gd name="T17" fmla="*/ 5 h 62"/>
              <a:gd name="T18" fmla="*/ 7 w 62"/>
              <a:gd name="T19" fmla="*/ 4 h 62"/>
              <a:gd name="T20" fmla="*/ 4 w 62"/>
              <a:gd name="T21" fmla="*/ 0 h 62"/>
              <a:gd name="T22" fmla="*/ 0 w 62"/>
              <a:gd name="T23" fmla="*/ 4 h 62"/>
              <a:gd name="T24" fmla="*/ 4 w 62"/>
              <a:gd name="T25" fmla="*/ 8 h 62"/>
              <a:gd name="T26" fmla="*/ 4 w 62"/>
              <a:gd name="T27" fmla="*/ 8 h 62"/>
              <a:gd name="T28" fmla="*/ 9 w 62"/>
              <a:gd name="T29" fmla="*/ 11 h 62"/>
              <a:gd name="T30" fmla="*/ 17 w 62"/>
              <a:gd name="T31" fmla="*/ 42 h 62"/>
              <a:gd name="T32" fmla="*/ 19 w 62"/>
              <a:gd name="T33" fmla="*/ 42 h 62"/>
              <a:gd name="T34" fmla="*/ 17 w 62"/>
              <a:gd name="T35" fmla="*/ 49 h 62"/>
              <a:gd name="T36" fmla="*/ 17 w 62"/>
              <a:gd name="T37" fmla="*/ 49 h 62"/>
              <a:gd name="T38" fmla="*/ 10 w 62"/>
              <a:gd name="T39" fmla="*/ 55 h 62"/>
              <a:gd name="T40" fmla="*/ 17 w 62"/>
              <a:gd name="T41" fmla="*/ 62 h 62"/>
              <a:gd name="T42" fmla="*/ 23 w 62"/>
              <a:gd name="T43" fmla="*/ 58 h 62"/>
              <a:gd name="T44" fmla="*/ 44 w 62"/>
              <a:gd name="T45" fmla="*/ 58 h 62"/>
              <a:gd name="T46" fmla="*/ 50 w 62"/>
              <a:gd name="T47" fmla="*/ 62 h 62"/>
              <a:gd name="T48" fmla="*/ 57 w 62"/>
              <a:gd name="T49" fmla="*/ 55 h 62"/>
              <a:gd name="T50" fmla="*/ 50 w 62"/>
              <a:gd name="T51" fmla="*/ 4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2">
                <a:moveTo>
                  <a:pt x="50" y="49"/>
                </a:moveTo>
                <a:cubicBezTo>
                  <a:pt x="47" y="49"/>
                  <a:pt x="45" y="51"/>
                  <a:pt x="44" y="54"/>
                </a:cubicBezTo>
                <a:cubicBezTo>
                  <a:pt x="24" y="54"/>
                  <a:pt x="24" y="54"/>
                  <a:pt x="24" y="54"/>
                </a:cubicBezTo>
                <a:cubicBezTo>
                  <a:pt x="23" y="52"/>
                  <a:pt x="22" y="51"/>
                  <a:pt x="21" y="50"/>
                </a:cubicBezTo>
                <a:cubicBezTo>
                  <a:pt x="24" y="42"/>
                  <a:pt x="24" y="42"/>
                  <a:pt x="24" y="42"/>
                </a:cubicBezTo>
                <a:cubicBezTo>
                  <a:pt x="56" y="42"/>
                  <a:pt x="56" y="42"/>
                  <a:pt x="56" y="42"/>
                </a:cubicBezTo>
                <a:cubicBezTo>
                  <a:pt x="62" y="14"/>
                  <a:pt x="62" y="14"/>
                  <a:pt x="62" y="14"/>
                </a:cubicBezTo>
                <a:cubicBezTo>
                  <a:pt x="11" y="7"/>
                  <a:pt x="11" y="7"/>
                  <a:pt x="11" y="7"/>
                </a:cubicBezTo>
                <a:cubicBezTo>
                  <a:pt x="7" y="5"/>
                  <a:pt x="7" y="5"/>
                  <a:pt x="7" y="5"/>
                </a:cubicBezTo>
                <a:cubicBezTo>
                  <a:pt x="7" y="4"/>
                  <a:pt x="7" y="4"/>
                  <a:pt x="7" y="4"/>
                </a:cubicBezTo>
                <a:cubicBezTo>
                  <a:pt x="7" y="2"/>
                  <a:pt x="6" y="0"/>
                  <a:pt x="4" y="0"/>
                </a:cubicBezTo>
                <a:cubicBezTo>
                  <a:pt x="1" y="0"/>
                  <a:pt x="0" y="2"/>
                  <a:pt x="0" y="4"/>
                </a:cubicBezTo>
                <a:cubicBezTo>
                  <a:pt x="0" y="6"/>
                  <a:pt x="1" y="8"/>
                  <a:pt x="4" y="8"/>
                </a:cubicBezTo>
                <a:cubicBezTo>
                  <a:pt x="4" y="8"/>
                  <a:pt x="4" y="8"/>
                  <a:pt x="4" y="8"/>
                </a:cubicBezTo>
                <a:cubicBezTo>
                  <a:pt x="9" y="11"/>
                  <a:pt x="9" y="11"/>
                  <a:pt x="9" y="11"/>
                </a:cubicBezTo>
                <a:cubicBezTo>
                  <a:pt x="17" y="42"/>
                  <a:pt x="17" y="42"/>
                  <a:pt x="17" y="42"/>
                </a:cubicBezTo>
                <a:cubicBezTo>
                  <a:pt x="19" y="42"/>
                  <a:pt x="19" y="42"/>
                  <a:pt x="19" y="42"/>
                </a:cubicBezTo>
                <a:cubicBezTo>
                  <a:pt x="17" y="49"/>
                  <a:pt x="17" y="49"/>
                  <a:pt x="17" y="49"/>
                </a:cubicBezTo>
                <a:cubicBezTo>
                  <a:pt x="17" y="49"/>
                  <a:pt x="17" y="49"/>
                  <a:pt x="17" y="49"/>
                </a:cubicBezTo>
                <a:cubicBezTo>
                  <a:pt x="13" y="49"/>
                  <a:pt x="10" y="52"/>
                  <a:pt x="10" y="55"/>
                </a:cubicBezTo>
                <a:cubicBezTo>
                  <a:pt x="10" y="59"/>
                  <a:pt x="13" y="62"/>
                  <a:pt x="17" y="62"/>
                </a:cubicBezTo>
                <a:cubicBezTo>
                  <a:pt x="20" y="62"/>
                  <a:pt x="22" y="60"/>
                  <a:pt x="23" y="58"/>
                </a:cubicBezTo>
                <a:cubicBezTo>
                  <a:pt x="44" y="58"/>
                  <a:pt x="44" y="58"/>
                  <a:pt x="44" y="58"/>
                </a:cubicBezTo>
                <a:cubicBezTo>
                  <a:pt x="45" y="60"/>
                  <a:pt x="47" y="62"/>
                  <a:pt x="50" y="62"/>
                </a:cubicBezTo>
                <a:cubicBezTo>
                  <a:pt x="54" y="62"/>
                  <a:pt x="57" y="59"/>
                  <a:pt x="57" y="55"/>
                </a:cubicBezTo>
                <a:cubicBezTo>
                  <a:pt x="57" y="52"/>
                  <a:pt x="54" y="49"/>
                  <a:pt x="50" y="49"/>
                </a:cubicBezTo>
                <a:close/>
              </a:path>
            </a:pathLst>
          </a:custGeom>
          <a:solidFill>
            <a:schemeClr val="bg2"/>
          </a:solidFill>
          <a:ln>
            <a:noFill/>
          </a:ln>
        </p:spPr>
        <p:txBody>
          <a:bodyPr vert="horz" wrap="square" lIns="182880" tIns="91440" rIns="182880" bIns="91440" numCol="1" anchor="t" anchorCtr="0" compatLnSpc="1">
            <a:prstTxWarp prst="textNoShape">
              <a:avLst/>
            </a:prstTxWarp>
          </a:bodyPr>
          <a:lstStyle/>
          <a:p>
            <a:endParaRPr lang="id-ID" sz="5600"/>
          </a:p>
        </p:txBody>
      </p:sp>
      <p:sp>
        <p:nvSpPr>
          <p:cNvPr id="32" name="Freeform 43"/>
          <p:cNvSpPr>
            <a:spLocks/>
          </p:cNvSpPr>
          <p:nvPr/>
        </p:nvSpPr>
        <p:spPr bwMode="auto">
          <a:xfrm rot="16200000">
            <a:off x="12633759" y="3550942"/>
            <a:ext cx="549260" cy="586800"/>
          </a:xfrm>
          <a:custGeom>
            <a:avLst/>
            <a:gdLst>
              <a:gd name="T0" fmla="*/ 202 w 806"/>
              <a:gd name="T1" fmla="*/ 699 h 699"/>
              <a:gd name="T2" fmla="*/ 0 w 806"/>
              <a:gd name="T3" fmla="*/ 350 h 699"/>
              <a:gd name="T4" fmla="*/ 202 w 806"/>
              <a:gd name="T5" fmla="*/ 0 h 699"/>
              <a:gd name="T6" fmla="*/ 605 w 806"/>
              <a:gd name="T7" fmla="*/ 0 h 699"/>
              <a:gd name="T8" fmla="*/ 806 w 806"/>
              <a:gd name="T9" fmla="*/ 350 h 699"/>
              <a:gd name="T10" fmla="*/ 605 w 806"/>
              <a:gd name="T11" fmla="*/ 699 h 699"/>
              <a:gd name="T12" fmla="*/ 202 w 806"/>
              <a:gd name="T13" fmla="*/ 699 h 699"/>
            </a:gdLst>
            <a:ahLst/>
            <a:cxnLst>
              <a:cxn ang="0">
                <a:pos x="T0" y="T1"/>
              </a:cxn>
              <a:cxn ang="0">
                <a:pos x="T2" y="T3"/>
              </a:cxn>
              <a:cxn ang="0">
                <a:pos x="T4" y="T5"/>
              </a:cxn>
              <a:cxn ang="0">
                <a:pos x="T6" y="T7"/>
              </a:cxn>
              <a:cxn ang="0">
                <a:pos x="T8" y="T9"/>
              </a:cxn>
              <a:cxn ang="0">
                <a:pos x="T10" y="T11"/>
              </a:cxn>
              <a:cxn ang="0">
                <a:pos x="T12" y="T13"/>
              </a:cxn>
            </a:cxnLst>
            <a:rect l="0" t="0" r="r" b="b"/>
            <a:pathLst>
              <a:path w="806" h="699">
                <a:moveTo>
                  <a:pt x="202" y="699"/>
                </a:moveTo>
                <a:lnTo>
                  <a:pt x="0" y="350"/>
                </a:lnTo>
                <a:lnTo>
                  <a:pt x="202" y="0"/>
                </a:lnTo>
                <a:lnTo>
                  <a:pt x="605" y="0"/>
                </a:lnTo>
                <a:lnTo>
                  <a:pt x="806" y="350"/>
                </a:lnTo>
                <a:lnTo>
                  <a:pt x="605" y="699"/>
                </a:lnTo>
                <a:lnTo>
                  <a:pt x="202" y="699"/>
                </a:lnTo>
                <a:close/>
              </a:path>
            </a:pathLst>
          </a:custGeom>
          <a:solidFill>
            <a:schemeClr val="accent3"/>
          </a:solidFill>
          <a:ln>
            <a:noFill/>
          </a:ln>
        </p:spPr>
        <p:txBody>
          <a:bodyPr vert="horz" wrap="square" lIns="182880" tIns="91440" rIns="182880" bIns="91440" numCol="1" anchor="t" anchorCtr="0" compatLnSpc="1">
            <a:prstTxWarp prst="textNoShape">
              <a:avLst/>
            </a:prstTxWarp>
          </a:bodyPr>
          <a:lstStyle/>
          <a:p>
            <a:endParaRPr lang="en-US" sz="4400" dirty="0"/>
          </a:p>
        </p:txBody>
      </p:sp>
      <p:sp>
        <p:nvSpPr>
          <p:cNvPr id="34" name="TextBox 33"/>
          <p:cNvSpPr txBox="1"/>
          <p:nvPr/>
        </p:nvSpPr>
        <p:spPr>
          <a:xfrm>
            <a:off x="13254330" y="3499536"/>
            <a:ext cx="11029703" cy="769441"/>
          </a:xfrm>
          <a:prstGeom prst="rect">
            <a:avLst/>
          </a:prstGeom>
          <a:noFill/>
        </p:spPr>
        <p:txBody>
          <a:bodyPr wrap="square" rtlCol="0">
            <a:spAutoFit/>
          </a:bodyPr>
          <a:lstStyle/>
          <a:p>
            <a:r>
              <a:rPr lang="en-US" sz="4400" dirty="0">
                <a:solidFill>
                  <a:schemeClr val="accent1"/>
                </a:solidFill>
                <a:latin typeface="Times New Roman" panose="02020603050405020304" pitchFamily="18" charset="0"/>
                <a:cs typeface="Times New Roman" panose="02020603050405020304" pitchFamily="18" charset="0"/>
              </a:rPr>
              <a:t>I. </a:t>
            </a:r>
            <a:r>
              <a:rPr lang="en-US" sz="4400" dirty="0" err="1">
                <a:solidFill>
                  <a:schemeClr val="accent1"/>
                </a:solidFill>
                <a:latin typeface="Times New Roman" panose="02020603050405020304" pitchFamily="18" charset="0"/>
                <a:cs typeface="Times New Roman" panose="02020603050405020304" pitchFamily="18" charset="0"/>
              </a:rPr>
              <a:t>Cơ</a:t>
            </a:r>
            <a:r>
              <a:rPr lang="en-US" sz="4400" dirty="0">
                <a:solidFill>
                  <a:schemeClr val="accent1"/>
                </a:solidFill>
                <a:latin typeface="Times New Roman" panose="02020603050405020304" pitchFamily="18" charset="0"/>
                <a:cs typeface="Times New Roman" panose="02020603050405020304" pitchFamily="18" charset="0"/>
              </a:rPr>
              <a:t> </a:t>
            </a:r>
            <a:r>
              <a:rPr lang="en-US" sz="4400" dirty="0" err="1">
                <a:solidFill>
                  <a:schemeClr val="accent1"/>
                </a:solidFill>
                <a:latin typeface="Times New Roman" panose="02020603050405020304" pitchFamily="18" charset="0"/>
                <a:cs typeface="Times New Roman" panose="02020603050405020304" pitchFamily="18" charset="0"/>
              </a:rPr>
              <a:t>cấu</a:t>
            </a:r>
            <a:r>
              <a:rPr lang="en-US" sz="4400" dirty="0">
                <a:solidFill>
                  <a:schemeClr val="accent1"/>
                </a:solidFill>
                <a:latin typeface="Times New Roman" panose="02020603050405020304" pitchFamily="18" charset="0"/>
                <a:cs typeface="Times New Roman" panose="02020603050405020304" pitchFamily="18" charset="0"/>
              </a:rPr>
              <a:t> </a:t>
            </a:r>
            <a:r>
              <a:rPr lang="en-US" sz="4400" dirty="0" err="1">
                <a:solidFill>
                  <a:schemeClr val="accent1"/>
                </a:solidFill>
                <a:latin typeface="Times New Roman" panose="02020603050405020304" pitchFamily="18" charset="0"/>
                <a:cs typeface="Times New Roman" panose="02020603050405020304" pitchFamily="18" charset="0"/>
              </a:rPr>
              <a:t>tổ</a:t>
            </a:r>
            <a:r>
              <a:rPr lang="en-US" sz="4400" dirty="0">
                <a:solidFill>
                  <a:schemeClr val="accent1"/>
                </a:solidFill>
                <a:latin typeface="Times New Roman" panose="02020603050405020304" pitchFamily="18" charset="0"/>
                <a:cs typeface="Times New Roman" panose="02020603050405020304" pitchFamily="18" charset="0"/>
              </a:rPr>
              <a:t> </a:t>
            </a:r>
            <a:r>
              <a:rPr lang="en-US" sz="4400" dirty="0" err="1">
                <a:solidFill>
                  <a:schemeClr val="accent1"/>
                </a:solidFill>
                <a:latin typeface="Times New Roman" panose="02020603050405020304" pitchFamily="18" charset="0"/>
                <a:cs typeface="Times New Roman" panose="02020603050405020304" pitchFamily="18" charset="0"/>
              </a:rPr>
              <a:t>chức</a:t>
            </a:r>
            <a:r>
              <a:rPr lang="en-US" sz="4400" dirty="0">
                <a:solidFill>
                  <a:schemeClr val="accent1"/>
                </a:solidFill>
                <a:latin typeface="Times New Roman" panose="02020603050405020304" pitchFamily="18" charset="0"/>
                <a:cs typeface="Times New Roman" panose="02020603050405020304" pitchFamily="18" charset="0"/>
              </a:rPr>
              <a:t> </a:t>
            </a:r>
            <a:r>
              <a:rPr lang="en-US" sz="4400" dirty="0" err="1">
                <a:solidFill>
                  <a:schemeClr val="accent1"/>
                </a:solidFill>
                <a:latin typeface="Times New Roman" panose="02020603050405020304" pitchFamily="18" charset="0"/>
                <a:cs typeface="Times New Roman" panose="02020603050405020304" pitchFamily="18" charset="0"/>
              </a:rPr>
              <a:t>công</a:t>
            </a:r>
            <a:r>
              <a:rPr lang="en-US" sz="4400" dirty="0">
                <a:solidFill>
                  <a:schemeClr val="accent1"/>
                </a:solidFill>
                <a:latin typeface="Times New Roman" panose="02020603050405020304" pitchFamily="18" charset="0"/>
                <a:cs typeface="Times New Roman" panose="02020603050405020304" pitchFamily="18" charset="0"/>
              </a:rPr>
              <a:t> </a:t>
            </a:r>
            <a:r>
              <a:rPr lang="en-US" sz="4400" dirty="0" err="1">
                <a:solidFill>
                  <a:schemeClr val="accent1"/>
                </a:solidFill>
                <a:latin typeface="Times New Roman" panose="02020603050405020304" pitchFamily="18" charset="0"/>
                <a:cs typeface="Times New Roman" panose="02020603050405020304" pitchFamily="18" charset="0"/>
              </a:rPr>
              <a:t>việc</a:t>
            </a:r>
            <a:endParaRPr lang="id-ID" sz="4400" dirty="0">
              <a:solidFill>
                <a:schemeClr val="accent1"/>
              </a:solidFill>
              <a:latin typeface="Times New Roman" panose="02020603050405020304" pitchFamily="18" charset="0"/>
              <a:cs typeface="Times New Roman" panose="02020603050405020304" pitchFamily="18" charset="0"/>
            </a:endParaRPr>
          </a:p>
        </p:txBody>
      </p:sp>
      <p:sp>
        <p:nvSpPr>
          <p:cNvPr id="42" name="Freeform 43"/>
          <p:cNvSpPr>
            <a:spLocks/>
          </p:cNvSpPr>
          <p:nvPr/>
        </p:nvSpPr>
        <p:spPr bwMode="auto">
          <a:xfrm rot="16200000">
            <a:off x="12633759" y="4524280"/>
            <a:ext cx="549260" cy="586800"/>
          </a:xfrm>
          <a:custGeom>
            <a:avLst/>
            <a:gdLst>
              <a:gd name="T0" fmla="*/ 202 w 806"/>
              <a:gd name="T1" fmla="*/ 699 h 699"/>
              <a:gd name="T2" fmla="*/ 0 w 806"/>
              <a:gd name="T3" fmla="*/ 350 h 699"/>
              <a:gd name="T4" fmla="*/ 202 w 806"/>
              <a:gd name="T5" fmla="*/ 0 h 699"/>
              <a:gd name="T6" fmla="*/ 605 w 806"/>
              <a:gd name="T7" fmla="*/ 0 h 699"/>
              <a:gd name="T8" fmla="*/ 806 w 806"/>
              <a:gd name="T9" fmla="*/ 350 h 699"/>
              <a:gd name="T10" fmla="*/ 605 w 806"/>
              <a:gd name="T11" fmla="*/ 699 h 699"/>
              <a:gd name="T12" fmla="*/ 202 w 806"/>
              <a:gd name="T13" fmla="*/ 699 h 699"/>
            </a:gdLst>
            <a:ahLst/>
            <a:cxnLst>
              <a:cxn ang="0">
                <a:pos x="T0" y="T1"/>
              </a:cxn>
              <a:cxn ang="0">
                <a:pos x="T2" y="T3"/>
              </a:cxn>
              <a:cxn ang="0">
                <a:pos x="T4" y="T5"/>
              </a:cxn>
              <a:cxn ang="0">
                <a:pos x="T6" y="T7"/>
              </a:cxn>
              <a:cxn ang="0">
                <a:pos x="T8" y="T9"/>
              </a:cxn>
              <a:cxn ang="0">
                <a:pos x="T10" y="T11"/>
              </a:cxn>
              <a:cxn ang="0">
                <a:pos x="T12" y="T13"/>
              </a:cxn>
            </a:cxnLst>
            <a:rect l="0" t="0" r="r" b="b"/>
            <a:pathLst>
              <a:path w="806" h="699">
                <a:moveTo>
                  <a:pt x="202" y="699"/>
                </a:moveTo>
                <a:lnTo>
                  <a:pt x="0" y="350"/>
                </a:lnTo>
                <a:lnTo>
                  <a:pt x="202" y="0"/>
                </a:lnTo>
                <a:lnTo>
                  <a:pt x="605" y="0"/>
                </a:lnTo>
                <a:lnTo>
                  <a:pt x="806" y="350"/>
                </a:lnTo>
                <a:lnTo>
                  <a:pt x="605" y="699"/>
                </a:lnTo>
                <a:lnTo>
                  <a:pt x="202" y="699"/>
                </a:lnTo>
                <a:close/>
              </a:path>
            </a:pathLst>
          </a:custGeom>
          <a:solidFill>
            <a:schemeClr val="accent3"/>
          </a:solidFill>
          <a:ln>
            <a:noFill/>
          </a:ln>
        </p:spPr>
        <p:txBody>
          <a:bodyPr vert="horz" wrap="square" lIns="182880" tIns="91440" rIns="182880" bIns="91440" numCol="1" anchor="t" anchorCtr="0" compatLnSpc="1">
            <a:prstTxWarp prst="textNoShape">
              <a:avLst/>
            </a:prstTxWarp>
          </a:bodyPr>
          <a:lstStyle/>
          <a:p>
            <a:endParaRPr lang="en-US" sz="4400" dirty="0"/>
          </a:p>
        </p:txBody>
      </p:sp>
      <p:sp>
        <p:nvSpPr>
          <p:cNvPr id="43" name="TextBox 42"/>
          <p:cNvSpPr txBox="1"/>
          <p:nvPr/>
        </p:nvSpPr>
        <p:spPr>
          <a:xfrm>
            <a:off x="13381604" y="4505534"/>
            <a:ext cx="6433662" cy="769441"/>
          </a:xfrm>
          <a:prstGeom prst="rect">
            <a:avLst/>
          </a:prstGeom>
          <a:noFill/>
        </p:spPr>
        <p:txBody>
          <a:bodyPr wrap="square" rtlCol="0">
            <a:spAutoFit/>
          </a:bodyPr>
          <a:lstStyle/>
          <a:p>
            <a:r>
              <a:rPr lang="en-US" sz="4400" dirty="0">
                <a:solidFill>
                  <a:schemeClr val="accent1"/>
                </a:solidFill>
                <a:latin typeface="Times New Roman" panose="02020603050405020304" pitchFamily="18" charset="0"/>
                <a:cs typeface="Times New Roman" panose="02020603050405020304" pitchFamily="18" charset="0"/>
              </a:rPr>
              <a:t>II. </a:t>
            </a:r>
            <a:r>
              <a:rPr lang="en-US" sz="4400" dirty="0" err="1">
                <a:solidFill>
                  <a:schemeClr val="accent1"/>
                </a:solidFill>
                <a:latin typeface="Times New Roman" panose="02020603050405020304" pitchFamily="18" charset="0"/>
                <a:cs typeface="Times New Roman" panose="02020603050405020304" pitchFamily="18" charset="0"/>
              </a:rPr>
              <a:t>Phương</a:t>
            </a:r>
            <a:r>
              <a:rPr lang="en-US" sz="4400" dirty="0">
                <a:solidFill>
                  <a:schemeClr val="accent1"/>
                </a:solidFill>
                <a:latin typeface="Times New Roman" panose="02020603050405020304" pitchFamily="18" charset="0"/>
                <a:cs typeface="Times New Roman" panose="02020603050405020304" pitchFamily="18" charset="0"/>
              </a:rPr>
              <a:t> </a:t>
            </a:r>
            <a:r>
              <a:rPr lang="en-US" sz="4400" dirty="0" err="1">
                <a:solidFill>
                  <a:schemeClr val="accent1"/>
                </a:solidFill>
                <a:latin typeface="Times New Roman" panose="02020603050405020304" pitchFamily="18" charset="0"/>
                <a:cs typeface="Times New Roman" panose="02020603050405020304" pitchFamily="18" charset="0"/>
              </a:rPr>
              <a:t>thức</a:t>
            </a:r>
            <a:r>
              <a:rPr lang="en-US" sz="4400" dirty="0">
                <a:solidFill>
                  <a:schemeClr val="accent1"/>
                </a:solidFill>
                <a:latin typeface="Times New Roman" panose="02020603050405020304" pitchFamily="18" charset="0"/>
                <a:cs typeface="Times New Roman" panose="02020603050405020304" pitchFamily="18" charset="0"/>
              </a:rPr>
              <a:t> </a:t>
            </a:r>
            <a:r>
              <a:rPr lang="en-US" sz="4400" dirty="0" err="1">
                <a:solidFill>
                  <a:schemeClr val="accent1"/>
                </a:solidFill>
                <a:latin typeface="Times New Roman" panose="02020603050405020304" pitchFamily="18" charset="0"/>
                <a:cs typeface="Times New Roman" panose="02020603050405020304" pitchFamily="18" charset="0"/>
              </a:rPr>
              <a:t>liên</a:t>
            </a:r>
            <a:r>
              <a:rPr lang="en-US" sz="4400" dirty="0">
                <a:solidFill>
                  <a:schemeClr val="accent1"/>
                </a:solidFill>
                <a:latin typeface="Times New Roman" panose="02020603050405020304" pitchFamily="18" charset="0"/>
                <a:cs typeface="Times New Roman" panose="02020603050405020304" pitchFamily="18" charset="0"/>
              </a:rPr>
              <a:t> </a:t>
            </a:r>
            <a:r>
              <a:rPr lang="en-US" sz="4400" dirty="0" err="1">
                <a:solidFill>
                  <a:schemeClr val="accent1"/>
                </a:solidFill>
                <a:latin typeface="Times New Roman" panose="02020603050405020304" pitchFamily="18" charset="0"/>
                <a:cs typeface="Times New Roman" panose="02020603050405020304" pitchFamily="18" charset="0"/>
              </a:rPr>
              <a:t>lạc</a:t>
            </a:r>
            <a:r>
              <a:rPr lang="en-US" sz="4400" dirty="0">
                <a:solidFill>
                  <a:schemeClr val="accent1"/>
                </a:solidFill>
                <a:latin typeface="Times New Roman" panose="02020603050405020304" pitchFamily="18" charset="0"/>
                <a:cs typeface="Times New Roman" panose="02020603050405020304" pitchFamily="18" charset="0"/>
              </a:rPr>
              <a:t>:</a:t>
            </a:r>
            <a:endParaRPr lang="id-ID" sz="4400" dirty="0">
              <a:solidFill>
                <a:schemeClr val="accent1"/>
              </a:solidFill>
              <a:latin typeface="Times New Roman" panose="02020603050405020304" pitchFamily="18" charset="0"/>
              <a:cs typeface="Times New Roman" panose="02020603050405020304" pitchFamily="18" charset="0"/>
            </a:endParaRPr>
          </a:p>
        </p:txBody>
      </p:sp>
      <p:sp>
        <p:nvSpPr>
          <p:cNvPr id="44" name="Rectangle 43"/>
          <p:cNvSpPr/>
          <p:nvPr/>
        </p:nvSpPr>
        <p:spPr>
          <a:xfrm>
            <a:off x="13528077" y="5136765"/>
            <a:ext cx="8351128" cy="986360"/>
          </a:xfrm>
          <a:prstGeom prst="rect">
            <a:avLst/>
          </a:prstGeom>
        </p:spPr>
        <p:txBody>
          <a:bodyPr wrap="square">
            <a:spAutoFit/>
          </a:bodyPr>
          <a:lstStyle/>
          <a:p>
            <a:pPr>
              <a:lnSpc>
                <a:spcPct val="150000"/>
              </a:lnSpc>
            </a:pPr>
            <a:r>
              <a:rPr lang="vi-VN" sz="4400" dirty="0">
                <a:latin typeface="Times New Roman" panose="02020603050405020304" pitchFamily="18" charset="0"/>
                <a:cs typeface="Times New Roman" panose="02020603050405020304" pitchFamily="18" charset="0"/>
              </a:rPr>
              <a:t>Email, Facebook, họp nhóm offline</a:t>
            </a:r>
            <a:endParaRPr lang="id-ID" sz="4400" dirty="0">
              <a:latin typeface="Times New Roman" panose="02020603050405020304" pitchFamily="18" charset="0"/>
              <a:cs typeface="Times New Roman" panose="02020603050405020304" pitchFamily="18" charset="0"/>
            </a:endParaRPr>
          </a:p>
        </p:txBody>
      </p:sp>
      <p:sp>
        <p:nvSpPr>
          <p:cNvPr id="50" name="Freeform 43"/>
          <p:cNvSpPr>
            <a:spLocks/>
          </p:cNvSpPr>
          <p:nvPr/>
        </p:nvSpPr>
        <p:spPr bwMode="auto">
          <a:xfrm rot="16200000">
            <a:off x="12581661" y="5910275"/>
            <a:ext cx="549260" cy="586800"/>
          </a:xfrm>
          <a:custGeom>
            <a:avLst/>
            <a:gdLst>
              <a:gd name="T0" fmla="*/ 202 w 806"/>
              <a:gd name="T1" fmla="*/ 699 h 699"/>
              <a:gd name="T2" fmla="*/ 0 w 806"/>
              <a:gd name="T3" fmla="*/ 350 h 699"/>
              <a:gd name="T4" fmla="*/ 202 w 806"/>
              <a:gd name="T5" fmla="*/ 0 h 699"/>
              <a:gd name="T6" fmla="*/ 605 w 806"/>
              <a:gd name="T7" fmla="*/ 0 h 699"/>
              <a:gd name="T8" fmla="*/ 806 w 806"/>
              <a:gd name="T9" fmla="*/ 350 h 699"/>
              <a:gd name="T10" fmla="*/ 605 w 806"/>
              <a:gd name="T11" fmla="*/ 699 h 699"/>
              <a:gd name="T12" fmla="*/ 202 w 806"/>
              <a:gd name="T13" fmla="*/ 699 h 699"/>
            </a:gdLst>
            <a:ahLst/>
            <a:cxnLst>
              <a:cxn ang="0">
                <a:pos x="T0" y="T1"/>
              </a:cxn>
              <a:cxn ang="0">
                <a:pos x="T2" y="T3"/>
              </a:cxn>
              <a:cxn ang="0">
                <a:pos x="T4" y="T5"/>
              </a:cxn>
              <a:cxn ang="0">
                <a:pos x="T6" y="T7"/>
              </a:cxn>
              <a:cxn ang="0">
                <a:pos x="T8" y="T9"/>
              </a:cxn>
              <a:cxn ang="0">
                <a:pos x="T10" y="T11"/>
              </a:cxn>
              <a:cxn ang="0">
                <a:pos x="T12" y="T13"/>
              </a:cxn>
            </a:cxnLst>
            <a:rect l="0" t="0" r="r" b="b"/>
            <a:pathLst>
              <a:path w="806" h="699">
                <a:moveTo>
                  <a:pt x="202" y="699"/>
                </a:moveTo>
                <a:lnTo>
                  <a:pt x="0" y="350"/>
                </a:lnTo>
                <a:lnTo>
                  <a:pt x="202" y="0"/>
                </a:lnTo>
                <a:lnTo>
                  <a:pt x="605" y="0"/>
                </a:lnTo>
                <a:lnTo>
                  <a:pt x="806" y="350"/>
                </a:lnTo>
                <a:lnTo>
                  <a:pt x="605" y="699"/>
                </a:lnTo>
                <a:lnTo>
                  <a:pt x="202" y="699"/>
                </a:lnTo>
                <a:close/>
              </a:path>
            </a:pathLst>
          </a:custGeom>
          <a:solidFill>
            <a:schemeClr val="accent3"/>
          </a:solidFill>
          <a:ln>
            <a:noFill/>
          </a:ln>
        </p:spPr>
        <p:txBody>
          <a:bodyPr vert="horz" wrap="square" lIns="182880" tIns="91440" rIns="182880" bIns="91440" numCol="1" anchor="t" anchorCtr="0" compatLnSpc="1">
            <a:prstTxWarp prst="textNoShape">
              <a:avLst/>
            </a:prstTxWarp>
          </a:bodyPr>
          <a:lstStyle/>
          <a:p>
            <a:endParaRPr lang="en-US" sz="4400" dirty="0"/>
          </a:p>
        </p:txBody>
      </p:sp>
      <p:sp>
        <p:nvSpPr>
          <p:cNvPr id="51" name="TextBox 50"/>
          <p:cNvSpPr txBox="1"/>
          <p:nvPr/>
        </p:nvSpPr>
        <p:spPr>
          <a:xfrm>
            <a:off x="13300779" y="5975933"/>
            <a:ext cx="9495426" cy="769441"/>
          </a:xfrm>
          <a:prstGeom prst="rect">
            <a:avLst/>
          </a:prstGeom>
          <a:noFill/>
        </p:spPr>
        <p:txBody>
          <a:bodyPr wrap="square" rtlCol="0">
            <a:spAutoFit/>
          </a:bodyPr>
          <a:lstStyle/>
          <a:p>
            <a:r>
              <a:rPr lang="en-US" sz="4400" dirty="0">
                <a:solidFill>
                  <a:schemeClr val="accent1"/>
                </a:solidFill>
                <a:latin typeface="Times New Roman" panose="02020603050405020304" pitchFamily="18" charset="0"/>
                <a:cs typeface="Times New Roman" panose="02020603050405020304" pitchFamily="18" charset="0"/>
              </a:rPr>
              <a:t>III</a:t>
            </a:r>
            <a:r>
              <a:rPr lang="en-US" sz="4400" dirty="0">
                <a:solidFill>
                  <a:schemeClr val="accent1"/>
                </a:solidFill>
              </a:rPr>
              <a:t>.</a:t>
            </a:r>
            <a:r>
              <a:rPr lang="en-US" sz="4400" dirty="0">
                <a:solidFill>
                  <a:schemeClr val="accent1"/>
                </a:solidFill>
                <a:latin typeface="Times New Roman" panose="02020603050405020304" pitchFamily="18" charset="0"/>
                <a:cs typeface="Times New Roman" panose="02020603050405020304" pitchFamily="18" charset="0"/>
              </a:rPr>
              <a:t> </a:t>
            </a:r>
            <a:r>
              <a:rPr lang="en-US" sz="4400" dirty="0" err="1">
                <a:solidFill>
                  <a:schemeClr val="accent1"/>
                </a:solidFill>
                <a:latin typeface="Times New Roman" panose="02020603050405020304" pitchFamily="18" charset="0"/>
                <a:cs typeface="Times New Roman" panose="02020603050405020304" pitchFamily="18" charset="0"/>
              </a:rPr>
              <a:t>Phương</a:t>
            </a:r>
            <a:r>
              <a:rPr lang="en-US" sz="4400" dirty="0">
                <a:solidFill>
                  <a:schemeClr val="accent1"/>
                </a:solidFill>
                <a:latin typeface="Times New Roman" panose="02020603050405020304" pitchFamily="18" charset="0"/>
                <a:cs typeface="Times New Roman" panose="02020603050405020304" pitchFamily="18" charset="0"/>
              </a:rPr>
              <a:t> </a:t>
            </a:r>
            <a:r>
              <a:rPr lang="en-US" sz="4400" dirty="0" err="1">
                <a:solidFill>
                  <a:schemeClr val="accent1"/>
                </a:solidFill>
                <a:latin typeface="Times New Roman" panose="02020603050405020304" pitchFamily="18" charset="0"/>
                <a:cs typeface="Times New Roman" panose="02020603050405020304" pitchFamily="18" charset="0"/>
              </a:rPr>
              <a:t>thức</a:t>
            </a:r>
            <a:r>
              <a:rPr lang="en-US" sz="4400" dirty="0">
                <a:solidFill>
                  <a:schemeClr val="accent1"/>
                </a:solidFill>
                <a:latin typeface="Times New Roman" panose="02020603050405020304" pitchFamily="18" charset="0"/>
                <a:cs typeface="Times New Roman" panose="02020603050405020304" pitchFamily="18" charset="0"/>
              </a:rPr>
              <a:t> </a:t>
            </a:r>
            <a:r>
              <a:rPr lang="en-US" sz="4400" dirty="0" err="1">
                <a:solidFill>
                  <a:schemeClr val="accent1"/>
                </a:solidFill>
                <a:latin typeface="Times New Roman" panose="02020603050405020304" pitchFamily="18" charset="0"/>
                <a:cs typeface="Times New Roman" panose="02020603050405020304" pitchFamily="18" charset="0"/>
              </a:rPr>
              <a:t>cấu</a:t>
            </a:r>
            <a:r>
              <a:rPr lang="en-US" sz="4400" dirty="0">
                <a:solidFill>
                  <a:schemeClr val="accent1"/>
                </a:solidFill>
                <a:latin typeface="Times New Roman" panose="02020603050405020304" pitchFamily="18" charset="0"/>
                <a:cs typeface="Times New Roman" panose="02020603050405020304" pitchFamily="18" charset="0"/>
              </a:rPr>
              <a:t> </a:t>
            </a:r>
            <a:r>
              <a:rPr lang="en-US" sz="4400" dirty="0" err="1">
                <a:solidFill>
                  <a:schemeClr val="accent1"/>
                </a:solidFill>
                <a:latin typeface="Times New Roman" panose="02020603050405020304" pitchFamily="18" charset="0"/>
                <a:cs typeface="Times New Roman" panose="02020603050405020304" pitchFamily="18" charset="0"/>
              </a:rPr>
              <a:t>hình</a:t>
            </a:r>
            <a:r>
              <a:rPr lang="en-US" sz="4400" dirty="0">
                <a:solidFill>
                  <a:schemeClr val="accent1"/>
                </a:solidFill>
                <a:latin typeface="Times New Roman" panose="02020603050405020304" pitchFamily="18" charset="0"/>
                <a:cs typeface="Times New Roman" panose="02020603050405020304" pitchFamily="18" charset="0"/>
              </a:rPr>
              <a:t> </a:t>
            </a:r>
            <a:r>
              <a:rPr lang="en-US" sz="4400" dirty="0" err="1">
                <a:solidFill>
                  <a:schemeClr val="accent1"/>
                </a:solidFill>
                <a:latin typeface="Times New Roman" panose="02020603050405020304" pitchFamily="18" charset="0"/>
                <a:cs typeface="Times New Roman" panose="02020603050405020304" pitchFamily="18" charset="0"/>
              </a:rPr>
              <a:t>quản</a:t>
            </a:r>
            <a:r>
              <a:rPr lang="en-US" sz="4400" dirty="0">
                <a:solidFill>
                  <a:schemeClr val="accent1"/>
                </a:solidFill>
                <a:latin typeface="Times New Roman" panose="02020603050405020304" pitchFamily="18" charset="0"/>
                <a:cs typeface="Times New Roman" panose="02020603050405020304" pitchFamily="18" charset="0"/>
              </a:rPr>
              <a:t> </a:t>
            </a:r>
            <a:r>
              <a:rPr lang="en-US" sz="4400" dirty="0" err="1">
                <a:solidFill>
                  <a:schemeClr val="accent1"/>
                </a:solidFill>
                <a:latin typeface="Times New Roman" panose="02020603050405020304" pitchFamily="18" charset="0"/>
                <a:cs typeface="Times New Roman" panose="02020603050405020304" pitchFamily="18" charset="0"/>
              </a:rPr>
              <a:t>lí</a:t>
            </a:r>
            <a:r>
              <a:rPr lang="en-US" sz="4400" dirty="0">
                <a:solidFill>
                  <a:schemeClr val="accent1"/>
                </a:solidFill>
                <a:latin typeface="Times New Roman" panose="02020603050405020304" pitchFamily="18" charset="0"/>
                <a:cs typeface="Times New Roman" panose="02020603050405020304" pitchFamily="18" charset="0"/>
              </a:rPr>
              <a:t> </a:t>
            </a:r>
            <a:r>
              <a:rPr lang="en-US" sz="4400" dirty="0" err="1">
                <a:solidFill>
                  <a:schemeClr val="accent1"/>
                </a:solidFill>
                <a:latin typeface="Times New Roman" panose="02020603050405020304" pitchFamily="18" charset="0"/>
                <a:cs typeface="Times New Roman" panose="02020603050405020304" pitchFamily="18" charset="0"/>
              </a:rPr>
              <a:t>dự</a:t>
            </a:r>
            <a:r>
              <a:rPr lang="en-US" sz="4400" dirty="0">
                <a:solidFill>
                  <a:schemeClr val="accent1"/>
                </a:solidFill>
                <a:latin typeface="Times New Roman" panose="02020603050405020304" pitchFamily="18" charset="0"/>
                <a:cs typeface="Times New Roman" panose="02020603050405020304" pitchFamily="18" charset="0"/>
              </a:rPr>
              <a:t> </a:t>
            </a:r>
            <a:r>
              <a:rPr lang="en-US" sz="4400" dirty="0" err="1">
                <a:solidFill>
                  <a:schemeClr val="accent1"/>
                </a:solidFill>
                <a:latin typeface="Times New Roman" panose="02020603050405020304" pitchFamily="18" charset="0"/>
                <a:cs typeface="Times New Roman" panose="02020603050405020304" pitchFamily="18" charset="0"/>
              </a:rPr>
              <a:t>án</a:t>
            </a:r>
            <a:r>
              <a:rPr lang="en-US" sz="4400" dirty="0">
                <a:solidFill>
                  <a:schemeClr val="accent1"/>
                </a:solidFill>
              </a:rPr>
              <a:t> </a:t>
            </a:r>
            <a:endParaRPr lang="id-ID" sz="4400" dirty="0">
              <a:solidFill>
                <a:schemeClr val="accent1"/>
              </a:solidFill>
            </a:endParaRPr>
          </a:p>
        </p:txBody>
      </p:sp>
      <p:sp>
        <p:nvSpPr>
          <p:cNvPr id="52" name="Rectangle 51"/>
          <p:cNvSpPr/>
          <p:nvPr/>
        </p:nvSpPr>
        <p:spPr>
          <a:xfrm>
            <a:off x="12562891" y="6745374"/>
            <a:ext cx="10928489" cy="6445034"/>
          </a:xfrm>
          <a:prstGeom prst="rect">
            <a:avLst/>
          </a:prstGeom>
        </p:spPr>
        <p:txBody>
          <a:bodyPr wrap="square">
            <a:spAutoFit/>
          </a:bodyPr>
          <a:lstStyle/>
          <a:p>
            <a:pPr>
              <a:lnSpc>
                <a:spcPct val="150000"/>
              </a:lnSpc>
            </a:pPr>
            <a:r>
              <a:rPr lang="en-US" sz="4000" dirty="0">
                <a:latin typeface="Times New Roman" panose="02020603050405020304" pitchFamily="18" charset="0"/>
                <a:cs typeface="Times New Roman" panose="02020603050405020304" pitchFamily="18" charset="0"/>
              </a:rPr>
              <a:t>S</a:t>
            </a:r>
            <a:r>
              <a:rPr lang="vi-VN" sz="4000" dirty="0">
                <a:latin typeface="Times New Roman" panose="02020603050405020304" pitchFamily="18" charset="0"/>
                <a:cs typeface="Times New Roman" panose="02020603050405020304" pitchFamily="18" charset="0"/>
              </a:rPr>
              <a:t>ử dụng phần mềm Microsoft Project để thực hiện quản lý thời gian và công việc</a:t>
            </a:r>
            <a:r>
              <a:rPr lang="id-ID" sz="4000" dirty="0">
                <a:latin typeface="Times New Roman" panose="02020603050405020304" pitchFamily="18" charset="0"/>
                <a:cs typeface="Times New Roman" panose="02020603050405020304" pitchFamily="18" charset="0"/>
              </a:rPr>
              <a:t>:</a:t>
            </a:r>
          </a:p>
          <a:p>
            <a:pPr marL="571500" indent="-571500">
              <a:lnSpc>
                <a:spcPct val="150000"/>
              </a:lnSpc>
              <a:buFontTx/>
              <a:buChar char="-"/>
            </a:pPr>
            <a:r>
              <a:rPr lang="id-ID" sz="4000" dirty="0" err="1">
                <a:latin typeface="Times New Roman" panose="02020603050405020304" pitchFamily="18" charset="0"/>
                <a:cs typeface="Times New Roman" panose="02020603050405020304" pitchFamily="18" charset="0"/>
              </a:rPr>
              <a:t>Khởi</a:t>
            </a:r>
            <a:r>
              <a:rPr lang="id-ID" sz="4000" dirty="0">
                <a:latin typeface="Times New Roman" panose="02020603050405020304" pitchFamily="18" charset="0"/>
                <a:cs typeface="Times New Roman" panose="02020603050405020304" pitchFamily="18" charset="0"/>
              </a:rPr>
              <a:t> </a:t>
            </a:r>
            <a:r>
              <a:rPr lang="id-ID" sz="4000" dirty="0" err="1">
                <a:latin typeface="Times New Roman" panose="02020603050405020304" pitchFamily="18" charset="0"/>
                <a:cs typeface="Times New Roman" panose="02020603050405020304" pitchFamily="18" charset="0"/>
              </a:rPr>
              <a:t>Tạo</a:t>
            </a:r>
            <a:endParaRPr lang="id-ID" sz="4000" dirty="0">
              <a:latin typeface="Times New Roman" panose="02020603050405020304" pitchFamily="18" charset="0"/>
              <a:cs typeface="Times New Roman" panose="02020603050405020304" pitchFamily="18" charset="0"/>
            </a:endParaRPr>
          </a:p>
          <a:p>
            <a:pPr marL="571500" indent="-571500">
              <a:lnSpc>
                <a:spcPct val="150000"/>
              </a:lnSpc>
              <a:buFontTx/>
              <a:buChar char="-"/>
            </a:pPr>
            <a:r>
              <a:rPr lang="id-ID" sz="4000" dirty="0" err="1">
                <a:latin typeface="Times New Roman" panose="02020603050405020304" pitchFamily="18" charset="0"/>
                <a:cs typeface="Times New Roman" panose="02020603050405020304" pitchFamily="18" charset="0"/>
              </a:rPr>
              <a:t>Lập</a:t>
            </a:r>
            <a:r>
              <a:rPr lang="id-ID" sz="4000" dirty="0">
                <a:latin typeface="Times New Roman" panose="02020603050405020304" pitchFamily="18" charset="0"/>
                <a:cs typeface="Times New Roman" panose="02020603050405020304" pitchFamily="18" charset="0"/>
              </a:rPr>
              <a:t> </a:t>
            </a:r>
            <a:r>
              <a:rPr lang="id-ID" sz="4000" dirty="0" err="1">
                <a:latin typeface="Times New Roman" panose="02020603050405020304" pitchFamily="18" charset="0"/>
                <a:cs typeface="Times New Roman" panose="02020603050405020304" pitchFamily="18" charset="0"/>
              </a:rPr>
              <a:t>Kế</a:t>
            </a:r>
            <a:r>
              <a:rPr lang="id-ID" sz="4000" dirty="0">
                <a:latin typeface="Times New Roman" panose="02020603050405020304" pitchFamily="18" charset="0"/>
                <a:cs typeface="Times New Roman" panose="02020603050405020304" pitchFamily="18" charset="0"/>
              </a:rPr>
              <a:t> </a:t>
            </a:r>
            <a:r>
              <a:rPr lang="id-ID" sz="4000" dirty="0" err="1">
                <a:latin typeface="Times New Roman" panose="02020603050405020304" pitchFamily="18" charset="0"/>
                <a:cs typeface="Times New Roman" panose="02020603050405020304" pitchFamily="18" charset="0"/>
              </a:rPr>
              <a:t>Hoạch</a:t>
            </a:r>
            <a:endParaRPr lang="id-ID" sz="4000" dirty="0">
              <a:latin typeface="Times New Roman" panose="02020603050405020304" pitchFamily="18" charset="0"/>
              <a:cs typeface="Times New Roman" panose="02020603050405020304" pitchFamily="18" charset="0"/>
            </a:endParaRPr>
          </a:p>
          <a:p>
            <a:pPr marL="571500" indent="-571500">
              <a:lnSpc>
                <a:spcPct val="150000"/>
              </a:lnSpc>
              <a:buFontTx/>
              <a:buChar char="-"/>
            </a:pPr>
            <a:r>
              <a:rPr lang="id-ID" sz="4000" dirty="0" err="1">
                <a:latin typeface="Times New Roman" panose="02020603050405020304" pitchFamily="18" charset="0"/>
                <a:cs typeface="Times New Roman" panose="02020603050405020304" pitchFamily="18" charset="0"/>
              </a:rPr>
              <a:t>Thực</a:t>
            </a:r>
            <a:r>
              <a:rPr lang="id-ID" sz="4000" dirty="0">
                <a:latin typeface="Times New Roman" panose="02020603050405020304" pitchFamily="18" charset="0"/>
                <a:cs typeface="Times New Roman" panose="02020603050405020304" pitchFamily="18" charset="0"/>
              </a:rPr>
              <a:t> </a:t>
            </a:r>
            <a:r>
              <a:rPr lang="id-ID" sz="4000" dirty="0" err="1">
                <a:latin typeface="Times New Roman" panose="02020603050405020304" pitchFamily="18" charset="0"/>
                <a:cs typeface="Times New Roman" panose="02020603050405020304" pitchFamily="18" charset="0"/>
              </a:rPr>
              <a:t>Hiện</a:t>
            </a:r>
            <a:endParaRPr lang="id-ID" sz="4000" dirty="0">
              <a:latin typeface="Times New Roman" panose="02020603050405020304" pitchFamily="18" charset="0"/>
              <a:cs typeface="Times New Roman" panose="02020603050405020304" pitchFamily="18" charset="0"/>
            </a:endParaRPr>
          </a:p>
          <a:p>
            <a:pPr marL="571500" indent="-571500">
              <a:lnSpc>
                <a:spcPct val="150000"/>
              </a:lnSpc>
              <a:buFontTx/>
              <a:buChar char="-"/>
            </a:pPr>
            <a:r>
              <a:rPr lang="id-ID" sz="4000" dirty="0" err="1">
                <a:latin typeface="Times New Roman" panose="02020603050405020304" pitchFamily="18" charset="0"/>
                <a:cs typeface="Times New Roman" panose="02020603050405020304" pitchFamily="18" charset="0"/>
              </a:rPr>
              <a:t>Giám</a:t>
            </a:r>
            <a:r>
              <a:rPr lang="id-ID" sz="4000" dirty="0">
                <a:latin typeface="Times New Roman" panose="02020603050405020304" pitchFamily="18" charset="0"/>
                <a:cs typeface="Times New Roman" panose="02020603050405020304" pitchFamily="18" charset="0"/>
              </a:rPr>
              <a:t> </a:t>
            </a:r>
            <a:r>
              <a:rPr lang="id-ID" sz="4000" dirty="0" err="1">
                <a:latin typeface="Times New Roman" panose="02020603050405020304" pitchFamily="18" charset="0"/>
                <a:cs typeface="Times New Roman" panose="02020603050405020304" pitchFamily="18" charset="0"/>
              </a:rPr>
              <a:t>Sát</a:t>
            </a:r>
            <a:r>
              <a:rPr lang="vi-VN" sz="4000" dirty="0">
                <a:latin typeface="Times New Roman" panose="02020603050405020304" pitchFamily="18" charset="0"/>
                <a:cs typeface="Times New Roman" panose="02020603050405020304" pitchFamily="18" charset="0"/>
              </a:rPr>
              <a:t> Và Kiểm Tra Tiến Độ</a:t>
            </a:r>
          </a:p>
          <a:p>
            <a:pPr marL="571500" indent="-571500">
              <a:lnSpc>
                <a:spcPct val="150000"/>
              </a:lnSpc>
              <a:buFontTx/>
              <a:buChar char="-"/>
            </a:pPr>
            <a:r>
              <a:rPr lang="vi-VN" sz="4000" dirty="0">
                <a:latin typeface="Times New Roman" panose="02020603050405020304" pitchFamily="18" charset="0"/>
                <a:cs typeface="Times New Roman" panose="02020603050405020304" pitchFamily="18" charset="0"/>
              </a:rPr>
              <a:t>Đóng Dự Án</a:t>
            </a:r>
            <a:endParaRPr lang="id-ID"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31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fade">
                                      <p:cBhvr>
                                        <p:cTn id="19" dur="500"/>
                                        <p:tgtEl>
                                          <p:spTgt spid="7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500"/>
                                        <p:tgtEl>
                                          <p:spTgt spid="66"/>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fade">
                                      <p:cBhvr>
                                        <p:cTn id="39" dur="500"/>
                                        <p:tgtEl>
                                          <p:spTgt spid="75"/>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500"/>
                                        <p:tgtEl>
                                          <p:spTgt spid="6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left)">
                                      <p:cBhvr>
                                        <p:cTn id="55" dur="500"/>
                                        <p:tgtEl>
                                          <p:spTgt spid="32"/>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wipe(left)">
                                      <p:cBhvr>
                                        <p:cTn id="63" dur="500"/>
                                        <p:tgtEl>
                                          <p:spTgt spid="42"/>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left)">
                                      <p:cBhvr>
                                        <p:cTn id="67" dur="500"/>
                                        <p:tgtEl>
                                          <p:spTgt spid="43"/>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wipe(left)">
                                      <p:cBhvr>
                                        <p:cTn id="71" dur="500"/>
                                        <p:tgtEl>
                                          <p:spTgt spid="44"/>
                                        </p:tgtEl>
                                      </p:cBhvr>
                                    </p:animEffect>
                                  </p:childTnLst>
                                </p:cTn>
                              </p:par>
                            </p:childTnLst>
                          </p:cTn>
                        </p:par>
                        <p:par>
                          <p:cTn id="72" fill="hold">
                            <p:stCondLst>
                              <p:cond delay="8500"/>
                            </p:stCondLst>
                            <p:childTnLst>
                              <p:par>
                                <p:cTn id="73" presetID="22" presetClass="entr" presetSubtype="8"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9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childTnLst>
                          </p:cTn>
                        </p:par>
                        <p:par>
                          <p:cTn id="80" fill="hold">
                            <p:stCondLst>
                              <p:cond delay="9500"/>
                            </p:stCondLst>
                            <p:childTnLst>
                              <p:par>
                                <p:cTn id="81" presetID="22" presetClass="entr" presetSubtype="8" fill="hold" grpId="0" nodeType="after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wipe(left)">
                                      <p:cBhvr>
                                        <p:cTn id="8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26" grpId="0" animBg="1"/>
      <p:bldP spid="19" grpId="0" animBg="1"/>
      <p:bldP spid="20" grpId="0" animBg="1"/>
      <p:bldP spid="22" grpId="0" animBg="1"/>
      <p:bldP spid="25" grpId="0" animBg="1"/>
      <p:bldP spid="29" grpId="0" animBg="1"/>
      <p:bldP spid="75" grpId="0" animBg="1"/>
      <p:bldP spid="32" grpId="0" animBg="1"/>
      <p:bldP spid="34" grpId="0"/>
      <p:bldP spid="42" grpId="0" animBg="1"/>
      <p:bldP spid="43" grpId="0"/>
      <p:bldP spid="44" grpId="0"/>
      <p:bldP spid="50" grpId="0" animBg="1"/>
      <p:bldP spid="51"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a:xfrm>
            <a:off x="0" y="1"/>
            <a:ext cx="24384000" cy="2218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600"/>
          </a:p>
        </p:txBody>
      </p:sp>
      <p:sp>
        <p:nvSpPr>
          <p:cNvPr id="26" name="Title 25"/>
          <p:cNvSpPr>
            <a:spLocks noGrp="1"/>
          </p:cNvSpPr>
          <p:nvPr>
            <p:ph type="title"/>
          </p:nvPr>
        </p:nvSpPr>
        <p:spPr/>
        <p:txBody>
          <a:bodyPr>
            <a:normAutofit/>
          </a:bodyPr>
          <a:lstStyle/>
          <a:p>
            <a:r>
              <a:rPr lang="en-US" dirty="0">
                <a:solidFill>
                  <a:srgbClr val="FFC000"/>
                </a:solidFill>
              </a:rPr>
              <a:t>B. </a:t>
            </a:r>
            <a:r>
              <a:rPr lang="en-US" dirty="0" err="1">
                <a:solidFill>
                  <a:srgbClr val="FFC000"/>
                </a:solidFill>
              </a:rPr>
              <a:t>Báo</a:t>
            </a:r>
            <a:r>
              <a:rPr lang="en-US" dirty="0">
                <a:solidFill>
                  <a:srgbClr val="FFC000"/>
                </a:solidFill>
              </a:rPr>
              <a:t> </a:t>
            </a:r>
            <a:r>
              <a:rPr lang="en-US" dirty="0" err="1">
                <a:solidFill>
                  <a:srgbClr val="FFC000"/>
                </a:solidFill>
              </a:rPr>
              <a:t>cáo</a:t>
            </a:r>
            <a:r>
              <a:rPr lang="en-US" dirty="0">
                <a:solidFill>
                  <a:srgbClr val="FFC000"/>
                </a:solidFill>
              </a:rPr>
              <a:t> </a:t>
            </a:r>
            <a:r>
              <a:rPr lang="en-US" dirty="0" err="1">
                <a:solidFill>
                  <a:srgbClr val="FFC000"/>
                </a:solidFill>
              </a:rPr>
              <a:t>dự</a:t>
            </a:r>
            <a:r>
              <a:rPr lang="en-US" dirty="0">
                <a:solidFill>
                  <a:srgbClr val="FFC000"/>
                </a:solidFill>
              </a:rPr>
              <a:t> </a:t>
            </a:r>
            <a:r>
              <a:rPr lang="en-US" dirty="0" err="1">
                <a:solidFill>
                  <a:srgbClr val="FFC000"/>
                </a:solidFill>
              </a:rPr>
              <a:t>án</a:t>
            </a:r>
            <a:endParaRPr lang="id-ID" dirty="0">
              <a:solidFill>
                <a:srgbClr val="FFC000"/>
              </a:solidFill>
            </a:endParaRPr>
          </a:p>
        </p:txBody>
      </p:sp>
      <p:sp>
        <p:nvSpPr>
          <p:cNvPr id="19" name="Freeform 8"/>
          <p:cNvSpPr>
            <a:spLocks/>
          </p:cNvSpPr>
          <p:nvPr/>
        </p:nvSpPr>
        <p:spPr bwMode="auto">
          <a:xfrm>
            <a:off x="1987601" y="9695076"/>
            <a:ext cx="5381626" cy="3200400"/>
          </a:xfrm>
          <a:custGeom>
            <a:avLst/>
            <a:gdLst>
              <a:gd name="T0" fmla="*/ 1356 w 1695"/>
              <a:gd name="T1" fmla="*/ 1008 h 1008"/>
              <a:gd name="T2" fmla="*/ 1403 w 1695"/>
              <a:gd name="T3" fmla="*/ 977 h 1008"/>
              <a:gd name="T4" fmla="*/ 1332 w 1695"/>
              <a:gd name="T5" fmla="*/ 772 h 1008"/>
              <a:gd name="T6" fmla="*/ 1529 w 1695"/>
              <a:gd name="T7" fmla="*/ 662 h 1008"/>
              <a:gd name="T8" fmla="*/ 1695 w 1695"/>
              <a:gd name="T9" fmla="*/ 157 h 1008"/>
              <a:gd name="T10" fmla="*/ 969 w 1695"/>
              <a:gd name="T11" fmla="*/ 157 h 1008"/>
              <a:gd name="T12" fmla="*/ 969 w 1695"/>
              <a:gd name="T13" fmla="*/ 157 h 1008"/>
              <a:gd name="T14" fmla="*/ 441 w 1695"/>
              <a:gd name="T15" fmla="*/ 157 h 1008"/>
              <a:gd name="T16" fmla="*/ 433 w 1695"/>
              <a:gd name="T17" fmla="*/ 157 h 1008"/>
              <a:gd name="T18" fmla="*/ 284 w 1695"/>
              <a:gd name="T19" fmla="*/ 0 h 1008"/>
              <a:gd name="T20" fmla="*/ 63 w 1695"/>
              <a:gd name="T21" fmla="*/ 157 h 1008"/>
              <a:gd name="T22" fmla="*/ 63 w 1695"/>
              <a:gd name="T23" fmla="*/ 157 h 1008"/>
              <a:gd name="T24" fmla="*/ 63 w 1695"/>
              <a:gd name="T25" fmla="*/ 157 h 1008"/>
              <a:gd name="T26" fmla="*/ 0 w 1695"/>
              <a:gd name="T27" fmla="*/ 157 h 1008"/>
              <a:gd name="T28" fmla="*/ 0 w 1695"/>
              <a:gd name="T29" fmla="*/ 299 h 1008"/>
              <a:gd name="T30" fmla="*/ 1356 w 1695"/>
              <a:gd name="T31" fmla="*/ 1008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95" h="1008">
                <a:moveTo>
                  <a:pt x="1356" y="1008"/>
                </a:moveTo>
                <a:lnTo>
                  <a:pt x="1403" y="977"/>
                </a:lnTo>
                <a:lnTo>
                  <a:pt x="1332" y="772"/>
                </a:lnTo>
                <a:lnTo>
                  <a:pt x="1529" y="662"/>
                </a:lnTo>
                <a:lnTo>
                  <a:pt x="1695" y="157"/>
                </a:lnTo>
                <a:lnTo>
                  <a:pt x="969" y="157"/>
                </a:lnTo>
                <a:lnTo>
                  <a:pt x="969" y="157"/>
                </a:lnTo>
                <a:lnTo>
                  <a:pt x="441" y="157"/>
                </a:lnTo>
                <a:lnTo>
                  <a:pt x="433" y="157"/>
                </a:lnTo>
                <a:lnTo>
                  <a:pt x="284" y="0"/>
                </a:lnTo>
                <a:lnTo>
                  <a:pt x="63" y="157"/>
                </a:lnTo>
                <a:lnTo>
                  <a:pt x="63" y="157"/>
                </a:lnTo>
                <a:lnTo>
                  <a:pt x="63" y="157"/>
                </a:lnTo>
                <a:lnTo>
                  <a:pt x="0" y="157"/>
                </a:lnTo>
                <a:lnTo>
                  <a:pt x="0" y="299"/>
                </a:lnTo>
                <a:lnTo>
                  <a:pt x="1356" y="1008"/>
                </a:lnTo>
                <a:close/>
              </a:path>
            </a:pathLst>
          </a:custGeom>
          <a:solidFill>
            <a:schemeClr val="accent4"/>
          </a:solidFill>
          <a:ln>
            <a:noFill/>
          </a:ln>
        </p:spPr>
        <p:txBody>
          <a:bodyPr vert="horz" wrap="square" lIns="182880" tIns="91440" rIns="182880" bIns="91440" numCol="1" anchor="t" anchorCtr="0" compatLnSpc="1">
            <a:prstTxWarp prst="textNoShape">
              <a:avLst/>
            </a:prstTxWarp>
          </a:bodyPr>
          <a:lstStyle/>
          <a:p>
            <a:endParaRPr lang="id-ID" sz="5600"/>
          </a:p>
        </p:txBody>
      </p:sp>
      <p:sp>
        <p:nvSpPr>
          <p:cNvPr id="20" name="Freeform 9"/>
          <p:cNvSpPr>
            <a:spLocks/>
          </p:cNvSpPr>
          <p:nvPr/>
        </p:nvSpPr>
        <p:spPr bwMode="auto">
          <a:xfrm>
            <a:off x="6216700" y="8018676"/>
            <a:ext cx="4356100" cy="4778376"/>
          </a:xfrm>
          <a:custGeom>
            <a:avLst/>
            <a:gdLst>
              <a:gd name="T0" fmla="*/ 1025 w 1372"/>
              <a:gd name="T1" fmla="*/ 512 h 1505"/>
              <a:gd name="T2" fmla="*/ 1025 w 1372"/>
              <a:gd name="T3" fmla="*/ 512 h 1505"/>
              <a:gd name="T4" fmla="*/ 1025 w 1372"/>
              <a:gd name="T5" fmla="*/ 512 h 1505"/>
              <a:gd name="T6" fmla="*/ 978 w 1372"/>
              <a:gd name="T7" fmla="*/ 283 h 1505"/>
              <a:gd name="T8" fmla="*/ 591 w 1372"/>
              <a:gd name="T9" fmla="*/ 0 h 1505"/>
              <a:gd name="T10" fmla="*/ 363 w 1372"/>
              <a:gd name="T11" fmla="*/ 685 h 1505"/>
              <a:gd name="T12" fmla="*/ 363 w 1372"/>
              <a:gd name="T13" fmla="*/ 685 h 1505"/>
              <a:gd name="T14" fmla="*/ 197 w 1372"/>
              <a:gd name="T15" fmla="*/ 1190 h 1505"/>
              <a:gd name="T16" fmla="*/ 0 w 1372"/>
              <a:gd name="T17" fmla="*/ 1300 h 1505"/>
              <a:gd name="T18" fmla="*/ 71 w 1372"/>
              <a:gd name="T19" fmla="*/ 1505 h 1505"/>
              <a:gd name="T20" fmla="*/ 1372 w 1372"/>
              <a:gd name="T21" fmla="*/ 827 h 1505"/>
              <a:gd name="T22" fmla="*/ 1372 w 1372"/>
              <a:gd name="T23" fmla="*/ 567 h 1505"/>
              <a:gd name="T24" fmla="*/ 1285 w 1372"/>
              <a:gd name="T25" fmla="*/ 504 h 1505"/>
              <a:gd name="T26" fmla="*/ 1025 w 1372"/>
              <a:gd name="T27" fmla="*/ 512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72" h="1505">
                <a:moveTo>
                  <a:pt x="1025" y="512"/>
                </a:moveTo>
                <a:lnTo>
                  <a:pt x="1025" y="512"/>
                </a:lnTo>
                <a:lnTo>
                  <a:pt x="1025" y="512"/>
                </a:lnTo>
                <a:lnTo>
                  <a:pt x="978" y="283"/>
                </a:lnTo>
                <a:lnTo>
                  <a:pt x="591" y="0"/>
                </a:lnTo>
                <a:lnTo>
                  <a:pt x="363" y="685"/>
                </a:lnTo>
                <a:lnTo>
                  <a:pt x="363" y="685"/>
                </a:lnTo>
                <a:lnTo>
                  <a:pt x="197" y="1190"/>
                </a:lnTo>
                <a:lnTo>
                  <a:pt x="0" y="1300"/>
                </a:lnTo>
                <a:lnTo>
                  <a:pt x="71" y="1505"/>
                </a:lnTo>
                <a:lnTo>
                  <a:pt x="1372" y="827"/>
                </a:lnTo>
                <a:lnTo>
                  <a:pt x="1372" y="567"/>
                </a:lnTo>
                <a:lnTo>
                  <a:pt x="1285" y="504"/>
                </a:lnTo>
                <a:lnTo>
                  <a:pt x="1025" y="512"/>
                </a:lnTo>
                <a:close/>
              </a:path>
            </a:pathLst>
          </a:custGeom>
          <a:solidFill>
            <a:schemeClr val="accent3"/>
          </a:solidFill>
          <a:ln>
            <a:noFill/>
          </a:ln>
        </p:spPr>
        <p:txBody>
          <a:bodyPr vert="horz" wrap="square" lIns="182880" tIns="91440" rIns="182880" bIns="91440" numCol="1" anchor="t" anchorCtr="0" compatLnSpc="1">
            <a:prstTxWarp prst="textNoShape">
              <a:avLst/>
            </a:prstTxWarp>
          </a:bodyPr>
          <a:lstStyle/>
          <a:p>
            <a:endParaRPr lang="id-ID" sz="5600"/>
          </a:p>
        </p:txBody>
      </p:sp>
      <p:sp>
        <p:nvSpPr>
          <p:cNvPr id="22" name="Freeform 11"/>
          <p:cNvSpPr>
            <a:spLocks/>
          </p:cNvSpPr>
          <p:nvPr/>
        </p:nvSpPr>
        <p:spPr bwMode="auto">
          <a:xfrm>
            <a:off x="6216700" y="5065926"/>
            <a:ext cx="4356100" cy="4752976"/>
          </a:xfrm>
          <a:custGeom>
            <a:avLst/>
            <a:gdLst>
              <a:gd name="T0" fmla="*/ 694 w 1372"/>
              <a:gd name="T1" fmla="*/ 0 h 1497"/>
              <a:gd name="T2" fmla="*/ 694 w 1372"/>
              <a:gd name="T3" fmla="*/ 0 h 1497"/>
              <a:gd name="T4" fmla="*/ 646 w 1372"/>
              <a:gd name="T5" fmla="*/ 220 h 1497"/>
              <a:gd name="T6" fmla="*/ 394 w 1372"/>
              <a:gd name="T7" fmla="*/ 220 h 1497"/>
              <a:gd name="T8" fmla="*/ 0 w 1372"/>
              <a:gd name="T9" fmla="*/ 504 h 1497"/>
              <a:gd name="T10" fmla="*/ 978 w 1372"/>
              <a:gd name="T11" fmla="*/ 1213 h 1497"/>
              <a:gd name="T12" fmla="*/ 1025 w 1372"/>
              <a:gd name="T13" fmla="*/ 1442 h 1497"/>
              <a:gd name="T14" fmla="*/ 1285 w 1372"/>
              <a:gd name="T15" fmla="*/ 1434 h 1497"/>
              <a:gd name="T16" fmla="*/ 1285 w 1372"/>
              <a:gd name="T17" fmla="*/ 1434 h 1497"/>
              <a:gd name="T18" fmla="*/ 1285 w 1372"/>
              <a:gd name="T19" fmla="*/ 1434 h 1497"/>
              <a:gd name="T20" fmla="*/ 1372 w 1372"/>
              <a:gd name="T21" fmla="*/ 1497 h 1497"/>
              <a:gd name="T22" fmla="*/ 1372 w 1372"/>
              <a:gd name="T23" fmla="*/ 354 h 1497"/>
              <a:gd name="T24" fmla="*/ 694 w 1372"/>
              <a:gd name="T25" fmla="*/ 0 h 1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2" h="1497">
                <a:moveTo>
                  <a:pt x="694" y="0"/>
                </a:moveTo>
                <a:lnTo>
                  <a:pt x="694" y="0"/>
                </a:lnTo>
                <a:lnTo>
                  <a:pt x="646" y="220"/>
                </a:lnTo>
                <a:lnTo>
                  <a:pt x="394" y="220"/>
                </a:lnTo>
                <a:lnTo>
                  <a:pt x="0" y="504"/>
                </a:lnTo>
                <a:lnTo>
                  <a:pt x="978" y="1213"/>
                </a:lnTo>
                <a:lnTo>
                  <a:pt x="1025" y="1442"/>
                </a:lnTo>
                <a:lnTo>
                  <a:pt x="1285" y="1434"/>
                </a:lnTo>
                <a:lnTo>
                  <a:pt x="1285" y="1434"/>
                </a:lnTo>
                <a:lnTo>
                  <a:pt x="1285" y="1434"/>
                </a:lnTo>
                <a:lnTo>
                  <a:pt x="1372" y="1497"/>
                </a:lnTo>
                <a:lnTo>
                  <a:pt x="1372" y="354"/>
                </a:lnTo>
                <a:lnTo>
                  <a:pt x="694" y="0"/>
                </a:lnTo>
                <a:close/>
              </a:path>
            </a:pathLst>
          </a:custGeom>
          <a:solidFill>
            <a:schemeClr val="accent2"/>
          </a:solidFill>
          <a:ln>
            <a:noFill/>
          </a:ln>
        </p:spPr>
        <p:txBody>
          <a:bodyPr vert="horz" wrap="square" lIns="182880" tIns="91440" rIns="182880" bIns="91440" numCol="1" anchor="t" anchorCtr="0" compatLnSpc="1">
            <a:prstTxWarp prst="textNoShape">
              <a:avLst/>
            </a:prstTxWarp>
          </a:bodyPr>
          <a:lstStyle/>
          <a:p>
            <a:endParaRPr lang="id-ID" sz="5600"/>
          </a:p>
        </p:txBody>
      </p:sp>
      <p:sp>
        <p:nvSpPr>
          <p:cNvPr id="25" name="Freeform 13"/>
          <p:cNvSpPr>
            <a:spLocks/>
          </p:cNvSpPr>
          <p:nvPr/>
        </p:nvSpPr>
        <p:spPr bwMode="auto">
          <a:xfrm>
            <a:off x="3514776" y="3938800"/>
            <a:ext cx="4905376" cy="4079876"/>
          </a:xfrm>
          <a:custGeom>
            <a:avLst/>
            <a:gdLst>
              <a:gd name="T0" fmla="*/ 851 w 1545"/>
              <a:gd name="T1" fmla="*/ 859 h 1285"/>
              <a:gd name="T2" fmla="*/ 851 w 1545"/>
              <a:gd name="T3" fmla="*/ 859 h 1285"/>
              <a:gd name="T4" fmla="*/ 1245 w 1545"/>
              <a:gd name="T5" fmla="*/ 575 h 1285"/>
              <a:gd name="T6" fmla="*/ 1497 w 1545"/>
              <a:gd name="T7" fmla="*/ 575 h 1285"/>
              <a:gd name="T8" fmla="*/ 1545 w 1545"/>
              <a:gd name="T9" fmla="*/ 355 h 1285"/>
              <a:gd name="T10" fmla="*/ 1545 w 1545"/>
              <a:gd name="T11" fmla="*/ 355 h 1285"/>
              <a:gd name="T12" fmla="*/ 875 w 1545"/>
              <a:gd name="T13" fmla="*/ 0 h 1285"/>
              <a:gd name="T14" fmla="*/ 0 w 1545"/>
              <a:gd name="T15" fmla="*/ 457 h 1285"/>
              <a:gd name="T16" fmla="*/ 7 w 1545"/>
              <a:gd name="T17" fmla="*/ 481 h 1285"/>
              <a:gd name="T18" fmla="*/ 228 w 1545"/>
              <a:gd name="T19" fmla="*/ 615 h 1285"/>
              <a:gd name="T20" fmla="*/ 118 w 1545"/>
              <a:gd name="T21" fmla="*/ 828 h 1285"/>
              <a:gd name="T22" fmla="*/ 268 w 1545"/>
              <a:gd name="T23" fmla="*/ 1285 h 1285"/>
              <a:gd name="T24" fmla="*/ 851 w 1545"/>
              <a:gd name="T25" fmla="*/ 859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5" h="1285">
                <a:moveTo>
                  <a:pt x="851" y="859"/>
                </a:moveTo>
                <a:lnTo>
                  <a:pt x="851" y="859"/>
                </a:lnTo>
                <a:lnTo>
                  <a:pt x="1245" y="575"/>
                </a:lnTo>
                <a:lnTo>
                  <a:pt x="1497" y="575"/>
                </a:lnTo>
                <a:lnTo>
                  <a:pt x="1545" y="355"/>
                </a:lnTo>
                <a:lnTo>
                  <a:pt x="1545" y="355"/>
                </a:lnTo>
                <a:lnTo>
                  <a:pt x="875" y="0"/>
                </a:lnTo>
                <a:lnTo>
                  <a:pt x="0" y="457"/>
                </a:lnTo>
                <a:lnTo>
                  <a:pt x="7" y="481"/>
                </a:lnTo>
                <a:lnTo>
                  <a:pt x="228" y="615"/>
                </a:lnTo>
                <a:lnTo>
                  <a:pt x="118" y="828"/>
                </a:lnTo>
                <a:lnTo>
                  <a:pt x="268" y="1285"/>
                </a:lnTo>
                <a:lnTo>
                  <a:pt x="851" y="859"/>
                </a:lnTo>
                <a:close/>
              </a:path>
            </a:pathLst>
          </a:custGeom>
          <a:solidFill>
            <a:schemeClr val="accent1"/>
          </a:solidFill>
          <a:ln>
            <a:noFill/>
          </a:ln>
        </p:spPr>
        <p:txBody>
          <a:bodyPr vert="horz" wrap="square" lIns="182880" tIns="91440" rIns="182880" bIns="91440" numCol="1" anchor="t" anchorCtr="0" compatLnSpc="1">
            <a:prstTxWarp prst="textNoShape">
              <a:avLst/>
            </a:prstTxWarp>
          </a:bodyPr>
          <a:lstStyle/>
          <a:p>
            <a:endParaRPr lang="id-ID" sz="5600"/>
          </a:p>
        </p:txBody>
      </p:sp>
      <p:sp>
        <p:nvSpPr>
          <p:cNvPr id="29" name="Freeform 15"/>
          <p:cNvSpPr>
            <a:spLocks/>
          </p:cNvSpPr>
          <p:nvPr/>
        </p:nvSpPr>
        <p:spPr bwMode="auto">
          <a:xfrm>
            <a:off x="1987600" y="5389776"/>
            <a:ext cx="3076576" cy="4803776"/>
          </a:xfrm>
          <a:custGeom>
            <a:avLst/>
            <a:gdLst>
              <a:gd name="T0" fmla="*/ 284 w 969"/>
              <a:gd name="T1" fmla="*/ 1356 h 1513"/>
              <a:gd name="T2" fmla="*/ 284 w 969"/>
              <a:gd name="T3" fmla="*/ 1356 h 1513"/>
              <a:gd name="T4" fmla="*/ 284 w 969"/>
              <a:gd name="T5" fmla="*/ 1356 h 1513"/>
              <a:gd name="T6" fmla="*/ 433 w 969"/>
              <a:gd name="T7" fmla="*/ 1513 h 1513"/>
              <a:gd name="T8" fmla="*/ 441 w 969"/>
              <a:gd name="T9" fmla="*/ 1513 h 1513"/>
              <a:gd name="T10" fmla="*/ 969 w 969"/>
              <a:gd name="T11" fmla="*/ 1513 h 1513"/>
              <a:gd name="T12" fmla="*/ 599 w 969"/>
              <a:gd name="T13" fmla="*/ 371 h 1513"/>
              <a:gd name="T14" fmla="*/ 709 w 969"/>
              <a:gd name="T15" fmla="*/ 158 h 1513"/>
              <a:gd name="T16" fmla="*/ 488 w 969"/>
              <a:gd name="T17" fmla="*/ 24 h 1513"/>
              <a:gd name="T18" fmla="*/ 481 w 969"/>
              <a:gd name="T19" fmla="*/ 0 h 1513"/>
              <a:gd name="T20" fmla="*/ 0 w 969"/>
              <a:gd name="T21" fmla="*/ 252 h 1513"/>
              <a:gd name="T22" fmla="*/ 0 w 969"/>
              <a:gd name="T23" fmla="*/ 1513 h 1513"/>
              <a:gd name="T24" fmla="*/ 63 w 969"/>
              <a:gd name="T25" fmla="*/ 1513 h 1513"/>
              <a:gd name="T26" fmla="*/ 284 w 969"/>
              <a:gd name="T27" fmla="*/ 1356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9" h="1513">
                <a:moveTo>
                  <a:pt x="284" y="1356"/>
                </a:moveTo>
                <a:lnTo>
                  <a:pt x="284" y="1356"/>
                </a:lnTo>
                <a:lnTo>
                  <a:pt x="284" y="1356"/>
                </a:lnTo>
                <a:lnTo>
                  <a:pt x="433" y="1513"/>
                </a:lnTo>
                <a:lnTo>
                  <a:pt x="441" y="1513"/>
                </a:lnTo>
                <a:lnTo>
                  <a:pt x="969" y="1513"/>
                </a:lnTo>
                <a:lnTo>
                  <a:pt x="599" y="371"/>
                </a:lnTo>
                <a:lnTo>
                  <a:pt x="709" y="158"/>
                </a:lnTo>
                <a:lnTo>
                  <a:pt x="488" y="24"/>
                </a:lnTo>
                <a:lnTo>
                  <a:pt x="481" y="0"/>
                </a:lnTo>
                <a:lnTo>
                  <a:pt x="0" y="252"/>
                </a:lnTo>
                <a:lnTo>
                  <a:pt x="0" y="1513"/>
                </a:lnTo>
                <a:lnTo>
                  <a:pt x="63" y="1513"/>
                </a:lnTo>
                <a:lnTo>
                  <a:pt x="284" y="1356"/>
                </a:lnTo>
                <a:close/>
              </a:path>
            </a:pathLst>
          </a:custGeom>
          <a:solidFill>
            <a:schemeClr val="accent5"/>
          </a:solidFill>
          <a:ln>
            <a:noFill/>
          </a:ln>
        </p:spPr>
        <p:txBody>
          <a:bodyPr vert="horz" wrap="square" lIns="182880" tIns="91440" rIns="182880" bIns="91440" numCol="1" anchor="t" anchorCtr="0" compatLnSpc="1">
            <a:prstTxWarp prst="textNoShape">
              <a:avLst/>
            </a:prstTxWarp>
          </a:bodyPr>
          <a:lstStyle/>
          <a:p>
            <a:endParaRPr lang="id-ID" sz="5600"/>
          </a:p>
        </p:txBody>
      </p:sp>
      <p:sp>
        <p:nvSpPr>
          <p:cNvPr id="16" name="Freeform 5"/>
          <p:cNvSpPr>
            <a:spLocks/>
          </p:cNvSpPr>
          <p:nvPr/>
        </p:nvSpPr>
        <p:spPr bwMode="auto">
          <a:xfrm>
            <a:off x="10879706" y="9218078"/>
            <a:ext cx="498476" cy="498476"/>
          </a:xfrm>
          <a:custGeom>
            <a:avLst/>
            <a:gdLst>
              <a:gd name="T0" fmla="*/ 0 w 157"/>
              <a:gd name="T1" fmla="*/ 0 h 157"/>
              <a:gd name="T2" fmla="*/ 0 w 157"/>
              <a:gd name="T3" fmla="*/ 0 h 157"/>
              <a:gd name="T4" fmla="*/ 149 w 157"/>
              <a:gd name="T5" fmla="*/ 157 h 157"/>
              <a:gd name="T6" fmla="*/ 157 w 157"/>
              <a:gd name="T7" fmla="*/ 157 h 157"/>
              <a:gd name="T8" fmla="*/ 149 w 157"/>
              <a:gd name="T9" fmla="*/ 157 h 157"/>
              <a:gd name="T10" fmla="*/ 0 w 157"/>
              <a:gd name="T11" fmla="*/ 0 h 157"/>
            </a:gdLst>
            <a:ahLst/>
            <a:cxnLst>
              <a:cxn ang="0">
                <a:pos x="T0" y="T1"/>
              </a:cxn>
              <a:cxn ang="0">
                <a:pos x="T2" y="T3"/>
              </a:cxn>
              <a:cxn ang="0">
                <a:pos x="T4" y="T5"/>
              </a:cxn>
              <a:cxn ang="0">
                <a:pos x="T6" y="T7"/>
              </a:cxn>
              <a:cxn ang="0">
                <a:pos x="T8" y="T9"/>
              </a:cxn>
              <a:cxn ang="0">
                <a:pos x="T10" y="T11"/>
              </a:cxn>
            </a:cxnLst>
            <a:rect l="0" t="0" r="r" b="b"/>
            <a:pathLst>
              <a:path w="157" h="157">
                <a:moveTo>
                  <a:pt x="0" y="0"/>
                </a:moveTo>
                <a:lnTo>
                  <a:pt x="0" y="0"/>
                </a:lnTo>
                <a:lnTo>
                  <a:pt x="149" y="157"/>
                </a:lnTo>
                <a:lnTo>
                  <a:pt x="157" y="157"/>
                </a:lnTo>
                <a:lnTo>
                  <a:pt x="149" y="157"/>
                </a:lnTo>
                <a:lnTo>
                  <a:pt x="0" y="0"/>
                </a:lnTo>
                <a:close/>
              </a:path>
            </a:pathLst>
          </a:custGeom>
          <a:solidFill>
            <a:srgbClr val="F083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5600"/>
          </a:p>
        </p:txBody>
      </p:sp>
      <p:sp>
        <p:nvSpPr>
          <p:cNvPr id="18" name="Rectangle 7"/>
          <p:cNvSpPr>
            <a:spLocks noChangeArrowheads="1"/>
          </p:cNvSpPr>
          <p:nvPr/>
        </p:nvSpPr>
        <p:spPr bwMode="auto">
          <a:xfrm>
            <a:off x="9978007" y="9716552"/>
            <a:ext cx="200026" cy="3176"/>
          </a:xfrm>
          <a:prstGeom prst="rect">
            <a:avLst/>
          </a:prstGeom>
          <a:solidFill>
            <a:srgbClr val="F08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endParaRPr lang="id-ID" sz="5600"/>
          </a:p>
        </p:txBody>
      </p:sp>
      <p:sp>
        <p:nvSpPr>
          <p:cNvPr id="33" name="Freeform 16"/>
          <p:cNvSpPr>
            <a:spLocks/>
          </p:cNvSpPr>
          <p:nvPr/>
        </p:nvSpPr>
        <p:spPr bwMode="auto">
          <a:xfrm>
            <a:off x="10178032" y="9218078"/>
            <a:ext cx="701676" cy="498476"/>
          </a:xfrm>
          <a:custGeom>
            <a:avLst/>
            <a:gdLst>
              <a:gd name="T0" fmla="*/ 0 w 221"/>
              <a:gd name="T1" fmla="*/ 157 h 157"/>
              <a:gd name="T2" fmla="*/ 0 w 221"/>
              <a:gd name="T3" fmla="*/ 157 h 157"/>
              <a:gd name="T4" fmla="*/ 221 w 221"/>
              <a:gd name="T5" fmla="*/ 0 h 157"/>
              <a:gd name="T6" fmla="*/ 221 w 221"/>
              <a:gd name="T7" fmla="*/ 0 h 157"/>
              <a:gd name="T8" fmla="*/ 0 w 221"/>
              <a:gd name="T9" fmla="*/ 157 h 157"/>
            </a:gdLst>
            <a:ahLst/>
            <a:cxnLst>
              <a:cxn ang="0">
                <a:pos x="T0" y="T1"/>
              </a:cxn>
              <a:cxn ang="0">
                <a:pos x="T2" y="T3"/>
              </a:cxn>
              <a:cxn ang="0">
                <a:pos x="T4" y="T5"/>
              </a:cxn>
              <a:cxn ang="0">
                <a:pos x="T6" y="T7"/>
              </a:cxn>
              <a:cxn ang="0">
                <a:pos x="T8" y="T9"/>
              </a:cxn>
            </a:cxnLst>
            <a:rect l="0" t="0" r="r" b="b"/>
            <a:pathLst>
              <a:path w="221" h="157">
                <a:moveTo>
                  <a:pt x="0" y="157"/>
                </a:moveTo>
                <a:lnTo>
                  <a:pt x="0" y="157"/>
                </a:lnTo>
                <a:lnTo>
                  <a:pt x="221" y="0"/>
                </a:lnTo>
                <a:lnTo>
                  <a:pt x="221" y="0"/>
                </a:lnTo>
                <a:lnTo>
                  <a:pt x="0" y="157"/>
                </a:lnTo>
                <a:close/>
              </a:path>
            </a:pathLst>
          </a:custGeom>
          <a:solidFill>
            <a:srgbClr val="F083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5600"/>
          </a:p>
        </p:txBody>
      </p:sp>
      <p:grpSp>
        <p:nvGrpSpPr>
          <p:cNvPr id="63" name="Group 62"/>
          <p:cNvGrpSpPr/>
          <p:nvPr/>
        </p:nvGrpSpPr>
        <p:grpSpPr>
          <a:xfrm>
            <a:off x="2555221" y="7810805"/>
            <a:ext cx="726806" cy="911618"/>
            <a:chOff x="9985375" y="3051175"/>
            <a:chExt cx="649288" cy="814388"/>
          </a:xfrm>
          <a:solidFill>
            <a:schemeClr val="bg2"/>
          </a:solidFill>
        </p:grpSpPr>
        <p:sp>
          <p:nvSpPr>
            <p:cNvPr id="64" name="Freeform 16"/>
            <p:cNvSpPr>
              <a:spLocks/>
            </p:cNvSpPr>
            <p:nvPr/>
          </p:nvSpPr>
          <p:spPr bwMode="auto">
            <a:xfrm>
              <a:off x="10088563" y="3051175"/>
              <a:ext cx="442913" cy="198438"/>
            </a:xfrm>
            <a:custGeom>
              <a:avLst/>
              <a:gdLst>
                <a:gd name="T0" fmla="*/ 98 w 116"/>
                <a:gd name="T1" fmla="*/ 52 h 52"/>
                <a:gd name="T2" fmla="*/ 110 w 116"/>
                <a:gd name="T3" fmla="*/ 17 h 52"/>
                <a:gd name="T4" fmla="*/ 81 w 116"/>
                <a:gd name="T5" fmla="*/ 22 h 52"/>
                <a:gd name="T6" fmla="*/ 58 w 116"/>
                <a:gd name="T7" fmla="*/ 0 h 52"/>
                <a:gd name="T8" fmla="*/ 35 w 116"/>
                <a:gd name="T9" fmla="*/ 22 h 52"/>
                <a:gd name="T10" fmla="*/ 7 w 116"/>
                <a:gd name="T11" fmla="*/ 17 h 52"/>
                <a:gd name="T12" fmla="*/ 18 w 116"/>
                <a:gd name="T13" fmla="*/ 52 h 52"/>
                <a:gd name="T14" fmla="*/ 98 w 116"/>
                <a:gd name="T15" fmla="*/ 52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52">
                  <a:moveTo>
                    <a:pt x="98" y="52"/>
                  </a:moveTo>
                  <a:cubicBezTo>
                    <a:pt x="111" y="40"/>
                    <a:pt x="116" y="24"/>
                    <a:pt x="110" y="17"/>
                  </a:cubicBezTo>
                  <a:cubicBezTo>
                    <a:pt x="104" y="12"/>
                    <a:pt x="93" y="14"/>
                    <a:pt x="81" y="22"/>
                  </a:cubicBezTo>
                  <a:cubicBezTo>
                    <a:pt x="78" y="9"/>
                    <a:pt x="69" y="0"/>
                    <a:pt x="58" y="0"/>
                  </a:cubicBezTo>
                  <a:cubicBezTo>
                    <a:pt x="47" y="0"/>
                    <a:pt x="38" y="9"/>
                    <a:pt x="35" y="22"/>
                  </a:cubicBezTo>
                  <a:cubicBezTo>
                    <a:pt x="24" y="14"/>
                    <a:pt x="12" y="12"/>
                    <a:pt x="7" y="17"/>
                  </a:cubicBezTo>
                  <a:cubicBezTo>
                    <a:pt x="0" y="24"/>
                    <a:pt x="5" y="40"/>
                    <a:pt x="18" y="52"/>
                  </a:cubicBezTo>
                  <a:lnTo>
                    <a:pt x="98"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5600"/>
            </a:p>
          </p:txBody>
        </p:sp>
        <p:sp>
          <p:nvSpPr>
            <p:cNvPr id="65" name="Freeform 17"/>
            <p:cNvSpPr>
              <a:spLocks noEditPoints="1"/>
            </p:cNvSpPr>
            <p:nvPr/>
          </p:nvSpPr>
          <p:spPr bwMode="auto">
            <a:xfrm>
              <a:off x="9985375" y="3298825"/>
              <a:ext cx="649288" cy="566738"/>
            </a:xfrm>
            <a:custGeom>
              <a:avLst/>
              <a:gdLst>
                <a:gd name="T0" fmla="*/ 165 w 170"/>
                <a:gd name="T1" fmla="*/ 95 h 149"/>
                <a:gd name="T2" fmla="*/ 165 w 170"/>
                <a:gd name="T3" fmla="*/ 95 h 149"/>
                <a:gd name="T4" fmla="*/ 170 w 170"/>
                <a:gd name="T5" fmla="*/ 66 h 149"/>
                <a:gd name="T6" fmla="*/ 132 w 170"/>
                <a:gd name="T7" fmla="*/ 0 h 149"/>
                <a:gd name="T8" fmla="*/ 38 w 170"/>
                <a:gd name="T9" fmla="*/ 0 h 149"/>
                <a:gd name="T10" fmla="*/ 0 w 170"/>
                <a:gd name="T11" fmla="*/ 66 h 149"/>
                <a:gd name="T12" fmla="*/ 9 w 170"/>
                <a:gd name="T13" fmla="*/ 101 h 149"/>
                <a:gd name="T14" fmla="*/ 12 w 170"/>
                <a:gd name="T15" fmla="*/ 114 h 149"/>
                <a:gd name="T16" fmla="*/ 10 w 170"/>
                <a:gd name="T17" fmla="*/ 136 h 149"/>
                <a:gd name="T18" fmla="*/ 43 w 170"/>
                <a:gd name="T19" fmla="*/ 142 h 149"/>
                <a:gd name="T20" fmla="*/ 43 w 170"/>
                <a:gd name="T21" fmla="*/ 142 h 149"/>
                <a:gd name="T22" fmla="*/ 61 w 170"/>
                <a:gd name="T23" fmla="*/ 142 h 149"/>
                <a:gd name="T24" fmla="*/ 61 w 170"/>
                <a:gd name="T25" fmla="*/ 142 h 149"/>
                <a:gd name="T26" fmla="*/ 85 w 170"/>
                <a:gd name="T27" fmla="*/ 146 h 149"/>
                <a:gd name="T28" fmla="*/ 110 w 170"/>
                <a:gd name="T29" fmla="*/ 142 h 149"/>
                <a:gd name="T30" fmla="*/ 110 w 170"/>
                <a:gd name="T31" fmla="*/ 142 h 149"/>
                <a:gd name="T32" fmla="*/ 127 w 170"/>
                <a:gd name="T33" fmla="*/ 142 h 149"/>
                <a:gd name="T34" fmla="*/ 160 w 170"/>
                <a:gd name="T35" fmla="*/ 136 h 149"/>
                <a:gd name="T36" fmla="*/ 158 w 170"/>
                <a:gd name="T37" fmla="*/ 115 h 149"/>
                <a:gd name="T38" fmla="*/ 158 w 170"/>
                <a:gd name="T39" fmla="*/ 115 h 149"/>
                <a:gd name="T40" fmla="*/ 162 w 170"/>
                <a:gd name="T41" fmla="*/ 101 h 149"/>
                <a:gd name="T42" fmla="*/ 165 w 170"/>
                <a:gd name="T43" fmla="*/ 95 h 149"/>
                <a:gd name="T44" fmla="*/ 91 w 170"/>
                <a:gd name="T45" fmla="*/ 113 h 149"/>
                <a:gd name="T46" fmla="*/ 79 w 170"/>
                <a:gd name="T47" fmla="*/ 113 h 149"/>
                <a:gd name="T48" fmla="*/ 79 w 170"/>
                <a:gd name="T49" fmla="*/ 102 h 149"/>
                <a:gd name="T50" fmla="*/ 58 w 170"/>
                <a:gd name="T51" fmla="*/ 96 h 149"/>
                <a:gd name="T52" fmla="*/ 62 w 170"/>
                <a:gd name="T53" fmla="*/ 83 h 149"/>
                <a:gd name="T54" fmla="*/ 81 w 170"/>
                <a:gd name="T55" fmla="*/ 88 h 149"/>
                <a:gd name="T56" fmla="*/ 92 w 170"/>
                <a:gd name="T57" fmla="*/ 83 h 149"/>
                <a:gd name="T58" fmla="*/ 80 w 170"/>
                <a:gd name="T59" fmla="*/ 75 h 149"/>
                <a:gd name="T60" fmla="*/ 59 w 170"/>
                <a:gd name="T61" fmla="*/ 55 h 149"/>
                <a:gd name="T62" fmla="*/ 80 w 170"/>
                <a:gd name="T63" fmla="*/ 37 h 149"/>
                <a:gd name="T64" fmla="*/ 80 w 170"/>
                <a:gd name="T65" fmla="*/ 25 h 149"/>
                <a:gd name="T66" fmla="*/ 92 w 170"/>
                <a:gd name="T67" fmla="*/ 25 h 149"/>
                <a:gd name="T68" fmla="*/ 92 w 170"/>
                <a:gd name="T69" fmla="*/ 37 h 149"/>
                <a:gd name="T70" fmla="*/ 109 w 170"/>
                <a:gd name="T71" fmla="*/ 41 h 149"/>
                <a:gd name="T72" fmla="*/ 105 w 170"/>
                <a:gd name="T73" fmla="*/ 54 h 149"/>
                <a:gd name="T74" fmla="*/ 89 w 170"/>
                <a:gd name="T75" fmla="*/ 50 h 149"/>
                <a:gd name="T76" fmla="*/ 80 w 170"/>
                <a:gd name="T77" fmla="*/ 54 h 149"/>
                <a:gd name="T78" fmla="*/ 92 w 170"/>
                <a:gd name="T79" fmla="*/ 62 h 149"/>
                <a:gd name="T80" fmla="*/ 112 w 170"/>
                <a:gd name="T81" fmla="*/ 82 h 149"/>
                <a:gd name="T82" fmla="*/ 91 w 170"/>
                <a:gd name="T83" fmla="*/ 101 h 149"/>
                <a:gd name="T84" fmla="*/ 91 w 170"/>
                <a:gd name="T85" fmla="*/ 11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0" h="149">
                  <a:moveTo>
                    <a:pt x="165" y="95"/>
                  </a:moveTo>
                  <a:cubicBezTo>
                    <a:pt x="165" y="95"/>
                    <a:pt x="165" y="95"/>
                    <a:pt x="165" y="95"/>
                  </a:cubicBezTo>
                  <a:cubicBezTo>
                    <a:pt x="168" y="86"/>
                    <a:pt x="170" y="76"/>
                    <a:pt x="170" y="66"/>
                  </a:cubicBezTo>
                  <a:cubicBezTo>
                    <a:pt x="170" y="39"/>
                    <a:pt x="155" y="14"/>
                    <a:pt x="132" y="0"/>
                  </a:cubicBezTo>
                  <a:cubicBezTo>
                    <a:pt x="38" y="0"/>
                    <a:pt x="38" y="0"/>
                    <a:pt x="38" y="0"/>
                  </a:cubicBezTo>
                  <a:cubicBezTo>
                    <a:pt x="15" y="14"/>
                    <a:pt x="0" y="39"/>
                    <a:pt x="0" y="66"/>
                  </a:cubicBezTo>
                  <a:cubicBezTo>
                    <a:pt x="0" y="79"/>
                    <a:pt x="3" y="91"/>
                    <a:pt x="9" y="101"/>
                  </a:cubicBezTo>
                  <a:cubicBezTo>
                    <a:pt x="11" y="106"/>
                    <a:pt x="13" y="112"/>
                    <a:pt x="12" y="114"/>
                  </a:cubicBezTo>
                  <a:cubicBezTo>
                    <a:pt x="8" y="121"/>
                    <a:pt x="7" y="129"/>
                    <a:pt x="10" y="136"/>
                  </a:cubicBezTo>
                  <a:cubicBezTo>
                    <a:pt x="16" y="146"/>
                    <a:pt x="30" y="148"/>
                    <a:pt x="43" y="142"/>
                  </a:cubicBezTo>
                  <a:cubicBezTo>
                    <a:pt x="43" y="142"/>
                    <a:pt x="43" y="142"/>
                    <a:pt x="43" y="142"/>
                  </a:cubicBezTo>
                  <a:cubicBezTo>
                    <a:pt x="43" y="142"/>
                    <a:pt x="50" y="139"/>
                    <a:pt x="61" y="142"/>
                  </a:cubicBezTo>
                  <a:cubicBezTo>
                    <a:pt x="61" y="142"/>
                    <a:pt x="61" y="142"/>
                    <a:pt x="61" y="142"/>
                  </a:cubicBezTo>
                  <a:cubicBezTo>
                    <a:pt x="69" y="144"/>
                    <a:pt x="77" y="146"/>
                    <a:pt x="85" y="146"/>
                  </a:cubicBezTo>
                  <a:cubicBezTo>
                    <a:pt x="94" y="146"/>
                    <a:pt x="102" y="144"/>
                    <a:pt x="110" y="142"/>
                  </a:cubicBezTo>
                  <a:cubicBezTo>
                    <a:pt x="110" y="142"/>
                    <a:pt x="110" y="142"/>
                    <a:pt x="110" y="142"/>
                  </a:cubicBezTo>
                  <a:cubicBezTo>
                    <a:pt x="119" y="140"/>
                    <a:pt x="125" y="141"/>
                    <a:pt x="127" y="142"/>
                  </a:cubicBezTo>
                  <a:cubicBezTo>
                    <a:pt x="140" y="149"/>
                    <a:pt x="154" y="146"/>
                    <a:pt x="160" y="136"/>
                  </a:cubicBezTo>
                  <a:cubicBezTo>
                    <a:pt x="163" y="130"/>
                    <a:pt x="163" y="122"/>
                    <a:pt x="158" y="115"/>
                  </a:cubicBezTo>
                  <a:cubicBezTo>
                    <a:pt x="158" y="115"/>
                    <a:pt x="158" y="115"/>
                    <a:pt x="158" y="115"/>
                  </a:cubicBezTo>
                  <a:cubicBezTo>
                    <a:pt x="157" y="113"/>
                    <a:pt x="160" y="106"/>
                    <a:pt x="162" y="101"/>
                  </a:cubicBezTo>
                  <a:cubicBezTo>
                    <a:pt x="163" y="99"/>
                    <a:pt x="165" y="95"/>
                    <a:pt x="165" y="95"/>
                  </a:cubicBezTo>
                  <a:close/>
                  <a:moveTo>
                    <a:pt x="91" y="113"/>
                  </a:moveTo>
                  <a:cubicBezTo>
                    <a:pt x="79" y="113"/>
                    <a:pt x="79" y="113"/>
                    <a:pt x="79" y="113"/>
                  </a:cubicBezTo>
                  <a:cubicBezTo>
                    <a:pt x="79" y="102"/>
                    <a:pt x="79" y="102"/>
                    <a:pt x="79" y="102"/>
                  </a:cubicBezTo>
                  <a:cubicBezTo>
                    <a:pt x="71" y="101"/>
                    <a:pt x="63" y="99"/>
                    <a:pt x="58" y="96"/>
                  </a:cubicBezTo>
                  <a:cubicBezTo>
                    <a:pt x="62" y="83"/>
                    <a:pt x="62" y="83"/>
                    <a:pt x="62" y="83"/>
                  </a:cubicBezTo>
                  <a:cubicBezTo>
                    <a:pt x="66" y="85"/>
                    <a:pt x="75" y="88"/>
                    <a:pt x="81" y="88"/>
                  </a:cubicBezTo>
                  <a:cubicBezTo>
                    <a:pt x="87" y="88"/>
                    <a:pt x="92" y="86"/>
                    <a:pt x="92" y="83"/>
                  </a:cubicBezTo>
                  <a:cubicBezTo>
                    <a:pt x="92" y="80"/>
                    <a:pt x="90" y="78"/>
                    <a:pt x="80" y="75"/>
                  </a:cubicBezTo>
                  <a:cubicBezTo>
                    <a:pt x="65" y="70"/>
                    <a:pt x="59" y="65"/>
                    <a:pt x="59" y="55"/>
                  </a:cubicBezTo>
                  <a:cubicBezTo>
                    <a:pt x="59" y="46"/>
                    <a:pt x="67" y="39"/>
                    <a:pt x="80" y="37"/>
                  </a:cubicBezTo>
                  <a:cubicBezTo>
                    <a:pt x="80" y="25"/>
                    <a:pt x="80" y="25"/>
                    <a:pt x="80" y="25"/>
                  </a:cubicBezTo>
                  <a:cubicBezTo>
                    <a:pt x="92" y="25"/>
                    <a:pt x="92" y="25"/>
                    <a:pt x="92" y="25"/>
                  </a:cubicBezTo>
                  <a:cubicBezTo>
                    <a:pt x="92" y="37"/>
                    <a:pt x="92" y="37"/>
                    <a:pt x="92" y="37"/>
                  </a:cubicBezTo>
                  <a:cubicBezTo>
                    <a:pt x="99" y="37"/>
                    <a:pt x="106" y="39"/>
                    <a:pt x="109" y="41"/>
                  </a:cubicBezTo>
                  <a:cubicBezTo>
                    <a:pt x="105" y="54"/>
                    <a:pt x="105" y="54"/>
                    <a:pt x="105" y="54"/>
                  </a:cubicBezTo>
                  <a:cubicBezTo>
                    <a:pt x="102" y="52"/>
                    <a:pt x="96" y="50"/>
                    <a:pt x="89" y="50"/>
                  </a:cubicBezTo>
                  <a:cubicBezTo>
                    <a:pt x="84" y="50"/>
                    <a:pt x="80" y="51"/>
                    <a:pt x="80" y="54"/>
                  </a:cubicBezTo>
                  <a:cubicBezTo>
                    <a:pt x="80" y="57"/>
                    <a:pt x="81" y="59"/>
                    <a:pt x="92" y="62"/>
                  </a:cubicBezTo>
                  <a:cubicBezTo>
                    <a:pt x="107" y="67"/>
                    <a:pt x="112" y="73"/>
                    <a:pt x="112" y="82"/>
                  </a:cubicBezTo>
                  <a:cubicBezTo>
                    <a:pt x="112" y="91"/>
                    <a:pt x="105" y="99"/>
                    <a:pt x="91" y="101"/>
                  </a:cubicBezTo>
                  <a:lnTo>
                    <a:pt x="91"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5600"/>
            </a:p>
          </p:txBody>
        </p:sp>
      </p:grpSp>
      <p:grpSp>
        <p:nvGrpSpPr>
          <p:cNvPr id="66" name="Group 65"/>
          <p:cNvGrpSpPr/>
          <p:nvPr/>
        </p:nvGrpSpPr>
        <p:grpSpPr>
          <a:xfrm>
            <a:off x="8726334" y="6823641"/>
            <a:ext cx="681284" cy="897538"/>
            <a:chOff x="4157663" y="1930400"/>
            <a:chExt cx="565150" cy="744538"/>
          </a:xfrm>
          <a:solidFill>
            <a:schemeClr val="bg2"/>
          </a:solidFill>
        </p:grpSpPr>
        <p:sp>
          <p:nvSpPr>
            <p:cNvPr id="67" name="Freeform 5"/>
            <p:cNvSpPr>
              <a:spLocks noEditPoints="1"/>
            </p:cNvSpPr>
            <p:nvPr/>
          </p:nvSpPr>
          <p:spPr bwMode="auto">
            <a:xfrm>
              <a:off x="4157663" y="1930400"/>
              <a:ext cx="565150" cy="744538"/>
            </a:xfrm>
            <a:custGeom>
              <a:avLst/>
              <a:gdLst>
                <a:gd name="T0" fmla="*/ 192 w 210"/>
                <a:gd name="T1" fmla="*/ 45 h 278"/>
                <a:gd name="T2" fmla="*/ 155 w 210"/>
                <a:gd name="T3" fmla="*/ 45 h 278"/>
                <a:gd name="T4" fmla="*/ 155 w 210"/>
                <a:gd name="T5" fmla="*/ 41 h 278"/>
                <a:gd name="T6" fmla="*/ 146 w 210"/>
                <a:gd name="T7" fmla="*/ 32 h 278"/>
                <a:gd name="T8" fmla="*/ 125 w 210"/>
                <a:gd name="T9" fmla="*/ 32 h 278"/>
                <a:gd name="T10" fmla="*/ 128 w 210"/>
                <a:gd name="T11" fmla="*/ 22 h 278"/>
                <a:gd name="T12" fmla="*/ 105 w 210"/>
                <a:gd name="T13" fmla="*/ 0 h 278"/>
                <a:gd name="T14" fmla="*/ 83 w 210"/>
                <a:gd name="T15" fmla="*/ 22 h 278"/>
                <a:gd name="T16" fmla="*/ 85 w 210"/>
                <a:gd name="T17" fmla="*/ 32 h 278"/>
                <a:gd name="T18" fmla="*/ 65 w 210"/>
                <a:gd name="T19" fmla="*/ 32 h 278"/>
                <a:gd name="T20" fmla="*/ 55 w 210"/>
                <a:gd name="T21" fmla="*/ 41 h 278"/>
                <a:gd name="T22" fmla="*/ 55 w 210"/>
                <a:gd name="T23" fmla="*/ 45 h 278"/>
                <a:gd name="T24" fmla="*/ 19 w 210"/>
                <a:gd name="T25" fmla="*/ 45 h 278"/>
                <a:gd name="T26" fmla="*/ 0 w 210"/>
                <a:gd name="T27" fmla="*/ 64 h 278"/>
                <a:gd name="T28" fmla="*/ 0 w 210"/>
                <a:gd name="T29" fmla="*/ 259 h 278"/>
                <a:gd name="T30" fmla="*/ 19 w 210"/>
                <a:gd name="T31" fmla="*/ 278 h 278"/>
                <a:gd name="T32" fmla="*/ 192 w 210"/>
                <a:gd name="T33" fmla="*/ 278 h 278"/>
                <a:gd name="T34" fmla="*/ 210 w 210"/>
                <a:gd name="T35" fmla="*/ 259 h 278"/>
                <a:gd name="T36" fmla="*/ 210 w 210"/>
                <a:gd name="T37" fmla="*/ 64 h 278"/>
                <a:gd name="T38" fmla="*/ 192 w 210"/>
                <a:gd name="T39" fmla="*/ 45 h 278"/>
                <a:gd name="T40" fmla="*/ 105 w 210"/>
                <a:gd name="T41" fmla="*/ 13 h 278"/>
                <a:gd name="T42" fmla="*/ 115 w 210"/>
                <a:gd name="T43" fmla="*/ 22 h 278"/>
                <a:gd name="T44" fmla="*/ 105 w 210"/>
                <a:gd name="T45" fmla="*/ 32 h 278"/>
                <a:gd name="T46" fmla="*/ 96 w 210"/>
                <a:gd name="T47" fmla="*/ 22 h 278"/>
                <a:gd name="T48" fmla="*/ 105 w 210"/>
                <a:gd name="T49" fmla="*/ 13 h 278"/>
                <a:gd name="T50" fmla="*/ 196 w 210"/>
                <a:gd name="T51" fmla="*/ 259 h 278"/>
                <a:gd name="T52" fmla="*/ 192 w 210"/>
                <a:gd name="T53" fmla="*/ 263 h 278"/>
                <a:gd name="T54" fmla="*/ 19 w 210"/>
                <a:gd name="T55" fmla="*/ 263 h 278"/>
                <a:gd name="T56" fmla="*/ 15 w 210"/>
                <a:gd name="T57" fmla="*/ 259 h 278"/>
                <a:gd name="T58" fmla="*/ 15 w 210"/>
                <a:gd name="T59" fmla="*/ 64 h 278"/>
                <a:gd name="T60" fmla="*/ 19 w 210"/>
                <a:gd name="T61" fmla="*/ 59 h 278"/>
                <a:gd name="T62" fmla="*/ 25 w 210"/>
                <a:gd name="T63" fmla="*/ 59 h 278"/>
                <a:gd name="T64" fmla="*/ 32 w 210"/>
                <a:gd name="T65" fmla="*/ 59 h 278"/>
                <a:gd name="T66" fmla="*/ 55 w 210"/>
                <a:gd name="T67" fmla="*/ 59 h 278"/>
                <a:gd name="T68" fmla="*/ 55 w 210"/>
                <a:gd name="T69" fmla="*/ 63 h 278"/>
                <a:gd name="T70" fmla="*/ 65 w 210"/>
                <a:gd name="T71" fmla="*/ 72 h 278"/>
                <a:gd name="T72" fmla="*/ 146 w 210"/>
                <a:gd name="T73" fmla="*/ 72 h 278"/>
                <a:gd name="T74" fmla="*/ 155 w 210"/>
                <a:gd name="T75" fmla="*/ 63 h 278"/>
                <a:gd name="T76" fmla="*/ 155 w 210"/>
                <a:gd name="T77" fmla="*/ 59 h 278"/>
                <a:gd name="T78" fmla="*/ 179 w 210"/>
                <a:gd name="T79" fmla="*/ 59 h 278"/>
                <a:gd name="T80" fmla="*/ 186 w 210"/>
                <a:gd name="T81" fmla="*/ 59 h 278"/>
                <a:gd name="T82" fmla="*/ 192 w 210"/>
                <a:gd name="T83" fmla="*/ 59 h 278"/>
                <a:gd name="T84" fmla="*/ 196 w 210"/>
                <a:gd name="T85" fmla="*/ 64 h 278"/>
                <a:gd name="T86" fmla="*/ 196 w 210"/>
                <a:gd name="T8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0" h="278">
                  <a:moveTo>
                    <a:pt x="192" y="45"/>
                  </a:moveTo>
                  <a:cubicBezTo>
                    <a:pt x="155" y="45"/>
                    <a:pt x="155" y="45"/>
                    <a:pt x="155" y="45"/>
                  </a:cubicBezTo>
                  <a:cubicBezTo>
                    <a:pt x="155" y="41"/>
                    <a:pt x="155" y="41"/>
                    <a:pt x="155" y="41"/>
                  </a:cubicBezTo>
                  <a:cubicBezTo>
                    <a:pt x="155" y="36"/>
                    <a:pt x="151" y="32"/>
                    <a:pt x="146" y="32"/>
                  </a:cubicBezTo>
                  <a:cubicBezTo>
                    <a:pt x="125" y="32"/>
                    <a:pt x="125" y="32"/>
                    <a:pt x="125" y="32"/>
                  </a:cubicBezTo>
                  <a:cubicBezTo>
                    <a:pt x="127" y="29"/>
                    <a:pt x="128" y="26"/>
                    <a:pt x="128" y="22"/>
                  </a:cubicBezTo>
                  <a:cubicBezTo>
                    <a:pt x="128" y="10"/>
                    <a:pt x="118" y="0"/>
                    <a:pt x="105" y="0"/>
                  </a:cubicBezTo>
                  <a:cubicBezTo>
                    <a:pt x="93" y="0"/>
                    <a:pt x="83" y="10"/>
                    <a:pt x="83" y="22"/>
                  </a:cubicBezTo>
                  <a:cubicBezTo>
                    <a:pt x="83" y="26"/>
                    <a:pt x="84" y="29"/>
                    <a:pt x="85" y="32"/>
                  </a:cubicBezTo>
                  <a:cubicBezTo>
                    <a:pt x="65" y="32"/>
                    <a:pt x="65" y="32"/>
                    <a:pt x="65" y="32"/>
                  </a:cubicBezTo>
                  <a:cubicBezTo>
                    <a:pt x="59" y="32"/>
                    <a:pt x="55" y="36"/>
                    <a:pt x="55" y="41"/>
                  </a:cubicBezTo>
                  <a:cubicBezTo>
                    <a:pt x="55" y="45"/>
                    <a:pt x="55" y="45"/>
                    <a:pt x="55" y="45"/>
                  </a:cubicBezTo>
                  <a:cubicBezTo>
                    <a:pt x="19" y="45"/>
                    <a:pt x="19" y="45"/>
                    <a:pt x="19" y="45"/>
                  </a:cubicBezTo>
                  <a:cubicBezTo>
                    <a:pt x="8" y="45"/>
                    <a:pt x="0" y="53"/>
                    <a:pt x="0" y="64"/>
                  </a:cubicBezTo>
                  <a:cubicBezTo>
                    <a:pt x="0" y="259"/>
                    <a:pt x="0" y="259"/>
                    <a:pt x="0" y="259"/>
                  </a:cubicBezTo>
                  <a:cubicBezTo>
                    <a:pt x="0" y="270"/>
                    <a:pt x="8" y="278"/>
                    <a:pt x="19" y="278"/>
                  </a:cubicBezTo>
                  <a:cubicBezTo>
                    <a:pt x="192" y="278"/>
                    <a:pt x="192" y="278"/>
                    <a:pt x="192" y="278"/>
                  </a:cubicBezTo>
                  <a:cubicBezTo>
                    <a:pt x="202" y="278"/>
                    <a:pt x="210" y="270"/>
                    <a:pt x="210" y="259"/>
                  </a:cubicBezTo>
                  <a:cubicBezTo>
                    <a:pt x="210" y="64"/>
                    <a:pt x="210" y="64"/>
                    <a:pt x="210" y="64"/>
                  </a:cubicBezTo>
                  <a:cubicBezTo>
                    <a:pt x="210" y="53"/>
                    <a:pt x="202" y="45"/>
                    <a:pt x="192" y="45"/>
                  </a:cubicBezTo>
                  <a:close/>
                  <a:moveTo>
                    <a:pt x="105" y="13"/>
                  </a:moveTo>
                  <a:cubicBezTo>
                    <a:pt x="111" y="13"/>
                    <a:pt x="115" y="17"/>
                    <a:pt x="115" y="22"/>
                  </a:cubicBezTo>
                  <a:cubicBezTo>
                    <a:pt x="115" y="28"/>
                    <a:pt x="111" y="32"/>
                    <a:pt x="105" y="32"/>
                  </a:cubicBezTo>
                  <a:cubicBezTo>
                    <a:pt x="100" y="32"/>
                    <a:pt x="96" y="28"/>
                    <a:pt x="96" y="22"/>
                  </a:cubicBezTo>
                  <a:cubicBezTo>
                    <a:pt x="96" y="17"/>
                    <a:pt x="100" y="13"/>
                    <a:pt x="105" y="13"/>
                  </a:cubicBezTo>
                  <a:close/>
                  <a:moveTo>
                    <a:pt x="196" y="259"/>
                  </a:moveTo>
                  <a:cubicBezTo>
                    <a:pt x="196" y="261"/>
                    <a:pt x="194" y="263"/>
                    <a:pt x="192" y="263"/>
                  </a:cubicBezTo>
                  <a:cubicBezTo>
                    <a:pt x="19" y="263"/>
                    <a:pt x="19" y="263"/>
                    <a:pt x="19" y="263"/>
                  </a:cubicBezTo>
                  <a:cubicBezTo>
                    <a:pt x="17" y="263"/>
                    <a:pt x="15" y="261"/>
                    <a:pt x="15" y="259"/>
                  </a:cubicBezTo>
                  <a:cubicBezTo>
                    <a:pt x="15" y="64"/>
                    <a:pt x="15" y="64"/>
                    <a:pt x="15" y="64"/>
                  </a:cubicBezTo>
                  <a:cubicBezTo>
                    <a:pt x="15" y="61"/>
                    <a:pt x="17" y="59"/>
                    <a:pt x="19" y="59"/>
                  </a:cubicBezTo>
                  <a:cubicBezTo>
                    <a:pt x="25" y="59"/>
                    <a:pt x="25" y="59"/>
                    <a:pt x="25" y="59"/>
                  </a:cubicBezTo>
                  <a:cubicBezTo>
                    <a:pt x="32" y="59"/>
                    <a:pt x="32" y="59"/>
                    <a:pt x="32" y="59"/>
                  </a:cubicBezTo>
                  <a:cubicBezTo>
                    <a:pt x="55" y="59"/>
                    <a:pt x="55" y="59"/>
                    <a:pt x="55" y="59"/>
                  </a:cubicBezTo>
                  <a:cubicBezTo>
                    <a:pt x="55" y="63"/>
                    <a:pt x="55" y="63"/>
                    <a:pt x="55" y="63"/>
                  </a:cubicBezTo>
                  <a:cubicBezTo>
                    <a:pt x="55" y="68"/>
                    <a:pt x="59" y="72"/>
                    <a:pt x="65" y="72"/>
                  </a:cubicBezTo>
                  <a:cubicBezTo>
                    <a:pt x="146" y="72"/>
                    <a:pt x="146" y="72"/>
                    <a:pt x="146" y="72"/>
                  </a:cubicBezTo>
                  <a:cubicBezTo>
                    <a:pt x="151" y="72"/>
                    <a:pt x="155" y="68"/>
                    <a:pt x="155" y="63"/>
                  </a:cubicBezTo>
                  <a:cubicBezTo>
                    <a:pt x="155" y="59"/>
                    <a:pt x="155" y="59"/>
                    <a:pt x="155" y="59"/>
                  </a:cubicBezTo>
                  <a:cubicBezTo>
                    <a:pt x="179" y="59"/>
                    <a:pt x="179" y="59"/>
                    <a:pt x="179" y="59"/>
                  </a:cubicBezTo>
                  <a:cubicBezTo>
                    <a:pt x="186" y="59"/>
                    <a:pt x="186" y="59"/>
                    <a:pt x="186" y="59"/>
                  </a:cubicBezTo>
                  <a:cubicBezTo>
                    <a:pt x="192" y="59"/>
                    <a:pt x="192" y="59"/>
                    <a:pt x="192" y="59"/>
                  </a:cubicBezTo>
                  <a:cubicBezTo>
                    <a:pt x="194" y="59"/>
                    <a:pt x="196" y="61"/>
                    <a:pt x="196" y="64"/>
                  </a:cubicBezTo>
                  <a:lnTo>
                    <a:pt x="196" y="2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5600"/>
            </a:p>
          </p:txBody>
        </p:sp>
        <p:sp>
          <p:nvSpPr>
            <p:cNvPr id="68" name="Freeform 6"/>
            <p:cNvSpPr>
              <a:spLocks/>
            </p:cNvSpPr>
            <p:nvPr/>
          </p:nvSpPr>
          <p:spPr bwMode="auto">
            <a:xfrm>
              <a:off x="4268788" y="2192338"/>
              <a:ext cx="342900" cy="311150"/>
            </a:xfrm>
            <a:custGeom>
              <a:avLst/>
              <a:gdLst>
                <a:gd name="T0" fmla="*/ 122 w 128"/>
                <a:gd name="T1" fmla="*/ 4 h 116"/>
                <a:gd name="T2" fmla="*/ 105 w 128"/>
                <a:gd name="T3" fmla="*/ 6 h 116"/>
                <a:gd name="T4" fmla="*/ 44 w 128"/>
                <a:gd name="T5" fmla="*/ 81 h 116"/>
                <a:gd name="T6" fmla="*/ 24 w 128"/>
                <a:gd name="T7" fmla="*/ 58 h 116"/>
                <a:gd name="T8" fmla="*/ 7 w 128"/>
                <a:gd name="T9" fmla="*/ 56 h 116"/>
                <a:gd name="T10" fmla="*/ 5 w 128"/>
                <a:gd name="T11" fmla="*/ 71 h 116"/>
                <a:gd name="T12" fmla="*/ 45 w 128"/>
                <a:gd name="T13" fmla="*/ 116 h 116"/>
                <a:gd name="T14" fmla="*/ 124 w 128"/>
                <a:gd name="T15" fmla="*/ 19 h 116"/>
                <a:gd name="T16" fmla="*/ 122 w 128"/>
                <a:gd name="T17" fmla="*/ 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16">
                  <a:moveTo>
                    <a:pt x="122" y="4"/>
                  </a:moveTo>
                  <a:cubicBezTo>
                    <a:pt x="116" y="0"/>
                    <a:pt x="109" y="1"/>
                    <a:pt x="105" y="6"/>
                  </a:cubicBezTo>
                  <a:cubicBezTo>
                    <a:pt x="44" y="81"/>
                    <a:pt x="44" y="81"/>
                    <a:pt x="44" y="81"/>
                  </a:cubicBezTo>
                  <a:cubicBezTo>
                    <a:pt x="24" y="58"/>
                    <a:pt x="24" y="58"/>
                    <a:pt x="24" y="58"/>
                  </a:cubicBezTo>
                  <a:cubicBezTo>
                    <a:pt x="19" y="53"/>
                    <a:pt x="12" y="52"/>
                    <a:pt x="7" y="56"/>
                  </a:cubicBezTo>
                  <a:cubicBezTo>
                    <a:pt x="1" y="60"/>
                    <a:pt x="0" y="66"/>
                    <a:pt x="5" y="71"/>
                  </a:cubicBezTo>
                  <a:cubicBezTo>
                    <a:pt x="45" y="116"/>
                    <a:pt x="45" y="116"/>
                    <a:pt x="45" y="116"/>
                  </a:cubicBezTo>
                  <a:cubicBezTo>
                    <a:pt x="124" y="19"/>
                    <a:pt x="124" y="19"/>
                    <a:pt x="124" y="19"/>
                  </a:cubicBezTo>
                  <a:cubicBezTo>
                    <a:pt x="128" y="14"/>
                    <a:pt x="127" y="7"/>
                    <a:pt x="1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5600"/>
            </a:p>
          </p:txBody>
        </p:sp>
      </p:grpSp>
      <p:grpSp>
        <p:nvGrpSpPr>
          <p:cNvPr id="69" name="Group 68"/>
          <p:cNvGrpSpPr/>
          <p:nvPr/>
        </p:nvGrpSpPr>
        <p:grpSpPr>
          <a:xfrm>
            <a:off x="8348850" y="10016592"/>
            <a:ext cx="553352" cy="733072"/>
            <a:chOff x="6351" y="0"/>
            <a:chExt cx="371475" cy="492125"/>
          </a:xfrm>
          <a:solidFill>
            <a:schemeClr val="bg2"/>
          </a:solidFill>
        </p:grpSpPr>
        <p:sp>
          <p:nvSpPr>
            <p:cNvPr id="70" name="Freeform 23"/>
            <p:cNvSpPr>
              <a:spLocks noEditPoints="1"/>
            </p:cNvSpPr>
            <p:nvPr/>
          </p:nvSpPr>
          <p:spPr bwMode="auto">
            <a:xfrm>
              <a:off x="98426" y="88900"/>
              <a:ext cx="185738" cy="184150"/>
            </a:xfrm>
            <a:custGeom>
              <a:avLst/>
              <a:gdLst>
                <a:gd name="T0" fmla="*/ 24 w 48"/>
                <a:gd name="T1" fmla="*/ 48 h 48"/>
                <a:gd name="T2" fmla="*/ 48 w 48"/>
                <a:gd name="T3" fmla="*/ 24 h 48"/>
                <a:gd name="T4" fmla="*/ 24 w 48"/>
                <a:gd name="T5" fmla="*/ 0 h 48"/>
                <a:gd name="T6" fmla="*/ 0 w 48"/>
                <a:gd name="T7" fmla="*/ 24 h 48"/>
                <a:gd name="T8" fmla="*/ 24 w 48"/>
                <a:gd name="T9" fmla="*/ 48 h 48"/>
                <a:gd name="T10" fmla="*/ 24 w 48"/>
                <a:gd name="T11" fmla="*/ 4 h 48"/>
                <a:gd name="T12" fmla="*/ 44 w 48"/>
                <a:gd name="T13" fmla="*/ 24 h 48"/>
                <a:gd name="T14" fmla="*/ 24 w 48"/>
                <a:gd name="T15" fmla="*/ 44 h 48"/>
                <a:gd name="T16" fmla="*/ 4 w 48"/>
                <a:gd name="T17" fmla="*/ 24 h 48"/>
                <a:gd name="T18" fmla="*/ 24 w 48"/>
                <a:gd name="T1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37" y="48"/>
                    <a:pt x="48" y="37"/>
                    <a:pt x="48" y="24"/>
                  </a:cubicBezTo>
                  <a:cubicBezTo>
                    <a:pt x="48" y="11"/>
                    <a:pt x="37" y="0"/>
                    <a:pt x="24" y="0"/>
                  </a:cubicBezTo>
                  <a:cubicBezTo>
                    <a:pt x="11" y="0"/>
                    <a:pt x="0" y="11"/>
                    <a:pt x="0" y="24"/>
                  </a:cubicBezTo>
                  <a:cubicBezTo>
                    <a:pt x="0" y="37"/>
                    <a:pt x="11" y="48"/>
                    <a:pt x="24" y="48"/>
                  </a:cubicBezTo>
                  <a:close/>
                  <a:moveTo>
                    <a:pt x="24" y="4"/>
                  </a:moveTo>
                  <a:cubicBezTo>
                    <a:pt x="35" y="4"/>
                    <a:pt x="44" y="13"/>
                    <a:pt x="44" y="24"/>
                  </a:cubicBezTo>
                  <a:cubicBezTo>
                    <a:pt x="44" y="35"/>
                    <a:pt x="35" y="44"/>
                    <a:pt x="24" y="44"/>
                  </a:cubicBezTo>
                  <a:cubicBezTo>
                    <a:pt x="13" y="44"/>
                    <a:pt x="4" y="35"/>
                    <a:pt x="4" y="24"/>
                  </a:cubicBezTo>
                  <a:cubicBezTo>
                    <a:pt x="4" y="13"/>
                    <a:pt x="13" y="4"/>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5600"/>
            </a:p>
          </p:txBody>
        </p:sp>
        <p:sp>
          <p:nvSpPr>
            <p:cNvPr id="71" name="Freeform 24"/>
            <p:cNvSpPr>
              <a:spLocks noEditPoints="1"/>
            </p:cNvSpPr>
            <p:nvPr/>
          </p:nvSpPr>
          <p:spPr bwMode="auto">
            <a:xfrm>
              <a:off x="6351" y="0"/>
              <a:ext cx="371475" cy="492125"/>
            </a:xfrm>
            <a:custGeom>
              <a:avLst/>
              <a:gdLst>
                <a:gd name="T0" fmla="*/ 48 w 96"/>
                <a:gd name="T1" fmla="*/ 0 h 128"/>
                <a:gd name="T2" fmla="*/ 0 w 96"/>
                <a:gd name="T3" fmla="*/ 48 h 128"/>
                <a:gd name="T4" fmla="*/ 41 w 96"/>
                <a:gd name="T5" fmla="*/ 125 h 128"/>
                <a:gd name="T6" fmla="*/ 48 w 96"/>
                <a:gd name="T7" fmla="*/ 128 h 128"/>
                <a:gd name="T8" fmla="*/ 48 w 96"/>
                <a:gd name="T9" fmla="*/ 128 h 128"/>
                <a:gd name="T10" fmla="*/ 54 w 96"/>
                <a:gd name="T11" fmla="*/ 125 h 128"/>
                <a:gd name="T12" fmla="*/ 96 w 96"/>
                <a:gd name="T13" fmla="*/ 48 h 128"/>
                <a:gd name="T14" fmla="*/ 48 w 96"/>
                <a:gd name="T15" fmla="*/ 0 h 128"/>
                <a:gd name="T16" fmla="*/ 48 w 96"/>
                <a:gd name="T17" fmla="*/ 120 h 128"/>
                <a:gd name="T18" fmla="*/ 48 w 96"/>
                <a:gd name="T19" fmla="*/ 120 h 128"/>
                <a:gd name="T20" fmla="*/ 47 w 96"/>
                <a:gd name="T21" fmla="*/ 119 h 128"/>
                <a:gd name="T22" fmla="*/ 8 w 96"/>
                <a:gd name="T23" fmla="*/ 48 h 128"/>
                <a:gd name="T24" fmla="*/ 48 w 96"/>
                <a:gd name="T25" fmla="*/ 8 h 128"/>
                <a:gd name="T26" fmla="*/ 88 w 96"/>
                <a:gd name="T27" fmla="*/ 48 h 128"/>
                <a:gd name="T28" fmla="*/ 48 w 96"/>
                <a:gd name="T29"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128">
                  <a:moveTo>
                    <a:pt x="48" y="0"/>
                  </a:moveTo>
                  <a:cubicBezTo>
                    <a:pt x="22" y="0"/>
                    <a:pt x="0" y="21"/>
                    <a:pt x="0" y="48"/>
                  </a:cubicBezTo>
                  <a:cubicBezTo>
                    <a:pt x="0" y="76"/>
                    <a:pt x="24" y="105"/>
                    <a:pt x="41" y="125"/>
                  </a:cubicBezTo>
                  <a:cubicBezTo>
                    <a:pt x="42" y="125"/>
                    <a:pt x="44" y="128"/>
                    <a:pt x="48" y="128"/>
                  </a:cubicBezTo>
                  <a:cubicBezTo>
                    <a:pt x="48" y="128"/>
                    <a:pt x="48" y="128"/>
                    <a:pt x="48" y="128"/>
                  </a:cubicBezTo>
                  <a:cubicBezTo>
                    <a:pt x="52" y="128"/>
                    <a:pt x="54" y="125"/>
                    <a:pt x="54" y="125"/>
                  </a:cubicBezTo>
                  <a:cubicBezTo>
                    <a:pt x="72" y="105"/>
                    <a:pt x="96" y="76"/>
                    <a:pt x="96" y="48"/>
                  </a:cubicBezTo>
                  <a:cubicBezTo>
                    <a:pt x="96" y="21"/>
                    <a:pt x="74" y="0"/>
                    <a:pt x="48" y="0"/>
                  </a:cubicBezTo>
                  <a:close/>
                  <a:moveTo>
                    <a:pt x="48" y="120"/>
                  </a:moveTo>
                  <a:cubicBezTo>
                    <a:pt x="48" y="120"/>
                    <a:pt x="48" y="120"/>
                    <a:pt x="48" y="120"/>
                  </a:cubicBezTo>
                  <a:cubicBezTo>
                    <a:pt x="48" y="120"/>
                    <a:pt x="48" y="120"/>
                    <a:pt x="47" y="119"/>
                  </a:cubicBezTo>
                  <a:cubicBezTo>
                    <a:pt x="33" y="103"/>
                    <a:pt x="8" y="74"/>
                    <a:pt x="8" y="48"/>
                  </a:cubicBezTo>
                  <a:cubicBezTo>
                    <a:pt x="8" y="26"/>
                    <a:pt x="26" y="8"/>
                    <a:pt x="48" y="8"/>
                  </a:cubicBezTo>
                  <a:cubicBezTo>
                    <a:pt x="70" y="8"/>
                    <a:pt x="88" y="26"/>
                    <a:pt x="88" y="48"/>
                  </a:cubicBezTo>
                  <a:cubicBezTo>
                    <a:pt x="88" y="74"/>
                    <a:pt x="63" y="103"/>
                    <a:pt x="48"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id-ID" sz="5600"/>
            </a:p>
          </p:txBody>
        </p:sp>
      </p:grpSp>
      <p:grpSp>
        <p:nvGrpSpPr>
          <p:cNvPr id="72" name="Group 71"/>
          <p:cNvGrpSpPr/>
          <p:nvPr/>
        </p:nvGrpSpPr>
        <p:grpSpPr>
          <a:xfrm rot="21545399">
            <a:off x="5506981" y="4913926"/>
            <a:ext cx="953942" cy="647608"/>
            <a:chOff x="3221038" y="1938338"/>
            <a:chExt cx="563562" cy="382588"/>
          </a:xfrm>
          <a:solidFill>
            <a:schemeClr val="bg2"/>
          </a:solidFill>
        </p:grpSpPr>
        <p:sp>
          <p:nvSpPr>
            <p:cNvPr id="73" name="Freeform 5"/>
            <p:cNvSpPr>
              <a:spLocks/>
            </p:cNvSpPr>
            <p:nvPr/>
          </p:nvSpPr>
          <p:spPr bwMode="auto">
            <a:xfrm>
              <a:off x="3221038" y="2011363"/>
              <a:ext cx="306387" cy="263525"/>
            </a:xfrm>
            <a:custGeom>
              <a:avLst/>
              <a:gdLst>
                <a:gd name="T0" fmla="*/ 0 w 114"/>
                <a:gd name="T1" fmla="*/ 43 h 99"/>
                <a:gd name="T2" fmla="*/ 57 w 114"/>
                <a:gd name="T3" fmla="*/ 0 h 99"/>
                <a:gd name="T4" fmla="*/ 114 w 114"/>
                <a:gd name="T5" fmla="*/ 43 h 99"/>
                <a:gd name="T6" fmla="*/ 57 w 114"/>
                <a:gd name="T7" fmla="*/ 86 h 99"/>
                <a:gd name="T8" fmla="*/ 33 w 114"/>
                <a:gd name="T9" fmla="*/ 82 h 99"/>
                <a:gd name="T10" fmla="*/ 7 w 114"/>
                <a:gd name="T11" fmla="*/ 99 h 99"/>
                <a:gd name="T12" fmla="*/ 5 w 114"/>
                <a:gd name="T13" fmla="*/ 98 h 99"/>
                <a:gd name="T14" fmla="*/ 18 w 114"/>
                <a:gd name="T15" fmla="*/ 74 h 99"/>
                <a:gd name="T16" fmla="*/ 0 w 114"/>
                <a:gd name="T17" fmla="*/ 4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99">
                  <a:moveTo>
                    <a:pt x="0" y="43"/>
                  </a:moveTo>
                  <a:cubicBezTo>
                    <a:pt x="0" y="19"/>
                    <a:pt x="25" y="0"/>
                    <a:pt x="57" y="0"/>
                  </a:cubicBezTo>
                  <a:cubicBezTo>
                    <a:pt x="88" y="0"/>
                    <a:pt x="114" y="19"/>
                    <a:pt x="114" y="43"/>
                  </a:cubicBezTo>
                  <a:cubicBezTo>
                    <a:pt x="114" y="66"/>
                    <a:pt x="88" y="86"/>
                    <a:pt x="57" y="86"/>
                  </a:cubicBezTo>
                  <a:cubicBezTo>
                    <a:pt x="49" y="86"/>
                    <a:pt x="41" y="84"/>
                    <a:pt x="33" y="82"/>
                  </a:cubicBezTo>
                  <a:cubicBezTo>
                    <a:pt x="7" y="99"/>
                    <a:pt x="7" y="99"/>
                    <a:pt x="7" y="99"/>
                  </a:cubicBezTo>
                  <a:cubicBezTo>
                    <a:pt x="5" y="98"/>
                    <a:pt x="5" y="98"/>
                    <a:pt x="5" y="98"/>
                  </a:cubicBezTo>
                  <a:cubicBezTo>
                    <a:pt x="18" y="74"/>
                    <a:pt x="18" y="74"/>
                    <a:pt x="18" y="74"/>
                  </a:cubicBezTo>
                  <a:cubicBezTo>
                    <a:pt x="6" y="66"/>
                    <a:pt x="0" y="55"/>
                    <a:pt x="0" y="43"/>
                  </a:cubicBezTo>
                  <a:close/>
                </a:path>
              </a:pathLst>
            </a:custGeom>
            <a:grpFill/>
            <a:ln>
              <a:noFill/>
            </a:ln>
          </p:spPr>
          <p:txBody>
            <a:bodyPr vert="horz" wrap="square" lIns="182880" tIns="91440" rIns="182880" bIns="91440" numCol="1" anchor="t" anchorCtr="0" compatLnSpc="1">
              <a:prstTxWarp prst="textNoShape">
                <a:avLst/>
              </a:prstTxWarp>
            </a:bodyPr>
            <a:lstStyle/>
            <a:p>
              <a:endParaRPr lang="id-ID" sz="5600"/>
            </a:p>
          </p:txBody>
        </p:sp>
        <p:sp>
          <p:nvSpPr>
            <p:cNvPr id="74" name="Freeform 6"/>
            <p:cNvSpPr>
              <a:spLocks/>
            </p:cNvSpPr>
            <p:nvPr/>
          </p:nvSpPr>
          <p:spPr bwMode="auto">
            <a:xfrm>
              <a:off x="3398838" y="1938338"/>
              <a:ext cx="385762" cy="382588"/>
            </a:xfrm>
            <a:custGeom>
              <a:avLst/>
              <a:gdLst>
                <a:gd name="T0" fmla="*/ 63 w 144"/>
                <a:gd name="T1" fmla="*/ 113 h 143"/>
                <a:gd name="T2" fmla="*/ 93 w 144"/>
                <a:gd name="T3" fmla="*/ 108 h 143"/>
                <a:gd name="T4" fmla="*/ 96 w 144"/>
                <a:gd name="T5" fmla="*/ 107 h 143"/>
                <a:gd name="T6" fmla="*/ 114 w 144"/>
                <a:gd name="T7" fmla="*/ 119 h 143"/>
                <a:gd name="T8" fmla="*/ 105 w 144"/>
                <a:gd name="T9" fmla="*/ 102 h 143"/>
                <a:gd name="T10" fmla="*/ 110 w 144"/>
                <a:gd name="T11" fmla="*/ 99 h 143"/>
                <a:gd name="T12" fmla="*/ 132 w 144"/>
                <a:gd name="T13" fmla="*/ 62 h 143"/>
                <a:gd name="T14" fmla="*/ 63 w 144"/>
                <a:gd name="T15" fmla="*/ 12 h 143"/>
                <a:gd name="T16" fmla="*/ 16 w 144"/>
                <a:gd name="T17" fmla="*/ 26 h 143"/>
                <a:gd name="T18" fmla="*/ 0 w 144"/>
                <a:gd name="T19" fmla="*/ 22 h 143"/>
                <a:gd name="T20" fmla="*/ 63 w 144"/>
                <a:gd name="T21" fmla="*/ 0 h 143"/>
                <a:gd name="T22" fmla="*/ 144 w 144"/>
                <a:gd name="T23" fmla="*/ 62 h 143"/>
                <a:gd name="T24" fmla="*/ 121 w 144"/>
                <a:gd name="T25" fmla="*/ 106 h 143"/>
                <a:gd name="T26" fmla="*/ 137 w 144"/>
                <a:gd name="T27" fmla="*/ 143 h 143"/>
                <a:gd name="T28" fmla="*/ 94 w 144"/>
                <a:gd name="T29" fmla="*/ 120 h 143"/>
                <a:gd name="T30" fmla="*/ 63 w 144"/>
                <a:gd name="T31" fmla="*/ 125 h 143"/>
                <a:gd name="T32" fmla="*/ 16 w 144"/>
                <a:gd name="T33" fmla="*/ 114 h 143"/>
                <a:gd name="T34" fmla="*/ 30 w 144"/>
                <a:gd name="T35" fmla="*/ 107 h 143"/>
                <a:gd name="T36" fmla="*/ 63 w 144"/>
                <a:gd name="T37" fmla="*/ 11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43">
                  <a:moveTo>
                    <a:pt x="63" y="113"/>
                  </a:moveTo>
                  <a:cubicBezTo>
                    <a:pt x="74" y="113"/>
                    <a:pt x="84" y="111"/>
                    <a:pt x="93" y="108"/>
                  </a:cubicBezTo>
                  <a:cubicBezTo>
                    <a:pt x="96" y="107"/>
                    <a:pt x="96" y="107"/>
                    <a:pt x="96" y="107"/>
                  </a:cubicBezTo>
                  <a:cubicBezTo>
                    <a:pt x="114" y="119"/>
                    <a:pt x="114" y="119"/>
                    <a:pt x="114" y="119"/>
                  </a:cubicBezTo>
                  <a:cubicBezTo>
                    <a:pt x="105" y="102"/>
                    <a:pt x="105" y="102"/>
                    <a:pt x="105" y="102"/>
                  </a:cubicBezTo>
                  <a:cubicBezTo>
                    <a:pt x="110" y="99"/>
                    <a:pt x="110" y="99"/>
                    <a:pt x="110" y="99"/>
                  </a:cubicBezTo>
                  <a:cubicBezTo>
                    <a:pt x="124" y="90"/>
                    <a:pt x="132" y="76"/>
                    <a:pt x="132" y="62"/>
                  </a:cubicBezTo>
                  <a:cubicBezTo>
                    <a:pt x="132" y="35"/>
                    <a:pt x="101" y="12"/>
                    <a:pt x="63" y="12"/>
                  </a:cubicBezTo>
                  <a:cubicBezTo>
                    <a:pt x="45" y="12"/>
                    <a:pt x="28" y="17"/>
                    <a:pt x="16" y="26"/>
                  </a:cubicBezTo>
                  <a:cubicBezTo>
                    <a:pt x="11" y="24"/>
                    <a:pt x="6" y="23"/>
                    <a:pt x="0" y="22"/>
                  </a:cubicBezTo>
                  <a:cubicBezTo>
                    <a:pt x="15" y="9"/>
                    <a:pt x="38" y="0"/>
                    <a:pt x="63" y="0"/>
                  </a:cubicBezTo>
                  <a:cubicBezTo>
                    <a:pt x="108" y="0"/>
                    <a:pt x="144" y="28"/>
                    <a:pt x="144" y="62"/>
                  </a:cubicBezTo>
                  <a:cubicBezTo>
                    <a:pt x="144" y="79"/>
                    <a:pt x="136" y="95"/>
                    <a:pt x="121" y="106"/>
                  </a:cubicBezTo>
                  <a:cubicBezTo>
                    <a:pt x="137" y="143"/>
                    <a:pt x="137" y="143"/>
                    <a:pt x="137" y="143"/>
                  </a:cubicBezTo>
                  <a:cubicBezTo>
                    <a:pt x="94" y="120"/>
                    <a:pt x="94" y="120"/>
                    <a:pt x="94" y="120"/>
                  </a:cubicBezTo>
                  <a:cubicBezTo>
                    <a:pt x="84" y="123"/>
                    <a:pt x="74" y="125"/>
                    <a:pt x="63" y="125"/>
                  </a:cubicBezTo>
                  <a:cubicBezTo>
                    <a:pt x="45" y="125"/>
                    <a:pt x="29" y="121"/>
                    <a:pt x="16" y="114"/>
                  </a:cubicBezTo>
                  <a:cubicBezTo>
                    <a:pt x="21" y="112"/>
                    <a:pt x="26" y="109"/>
                    <a:pt x="30" y="107"/>
                  </a:cubicBezTo>
                  <a:cubicBezTo>
                    <a:pt x="40" y="111"/>
                    <a:pt x="51" y="113"/>
                    <a:pt x="63" y="113"/>
                  </a:cubicBezTo>
                  <a:close/>
                </a:path>
              </a:pathLst>
            </a:custGeom>
            <a:grpFill/>
            <a:ln>
              <a:noFill/>
            </a:ln>
          </p:spPr>
          <p:txBody>
            <a:bodyPr vert="horz" wrap="square" lIns="182880" tIns="91440" rIns="182880" bIns="91440" numCol="1" anchor="t" anchorCtr="0" compatLnSpc="1">
              <a:prstTxWarp prst="textNoShape">
                <a:avLst/>
              </a:prstTxWarp>
            </a:bodyPr>
            <a:lstStyle/>
            <a:p>
              <a:endParaRPr lang="id-ID" sz="5600"/>
            </a:p>
          </p:txBody>
        </p:sp>
      </p:grpSp>
      <p:sp>
        <p:nvSpPr>
          <p:cNvPr id="75" name="Freeform 153"/>
          <p:cNvSpPr>
            <a:spLocks/>
          </p:cNvSpPr>
          <p:nvPr/>
        </p:nvSpPr>
        <p:spPr bwMode="auto">
          <a:xfrm>
            <a:off x="4658704" y="10795530"/>
            <a:ext cx="748984" cy="748984"/>
          </a:xfrm>
          <a:custGeom>
            <a:avLst/>
            <a:gdLst>
              <a:gd name="T0" fmla="*/ 50 w 62"/>
              <a:gd name="T1" fmla="*/ 49 h 62"/>
              <a:gd name="T2" fmla="*/ 44 w 62"/>
              <a:gd name="T3" fmla="*/ 54 h 62"/>
              <a:gd name="T4" fmla="*/ 24 w 62"/>
              <a:gd name="T5" fmla="*/ 54 h 62"/>
              <a:gd name="T6" fmla="*/ 21 w 62"/>
              <a:gd name="T7" fmla="*/ 50 h 62"/>
              <a:gd name="T8" fmla="*/ 24 w 62"/>
              <a:gd name="T9" fmla="*/ 42 h 62"/>
              <a:gd name="T10" fmla="*/ 56 w 62"/>
              <a:gd name="T11" fmla="*/ 42 h 62"/>
              <a:gd name="T12" fmla="*/ 62 w 62"/>
              <a:gd name="T13" fmla="*/ 14 h 62"/>
              <a:gd name="T14" fmla="*/ 11 w 62"/>
              <a:gd name="T15" fmla="*/ 7 h 62"/>
              <a:gd name="T16" fmla="*/ 7 w 62"/>
              <a:gd name="T17" fmla="*/ 5 h 62"/>
              <a:gd name="T18" fmla="*/ 7 w 62"/>
              <a:gd name="T19" fmla="*/ 4 h 62"/>
              <a:gd name="T20" fmla="*/ 4 w 62"/>
              <a:gd name="T21" fmla="*/ 0 h 62"/>
              <a:gd name="T22" fmla="*/ 0 w 62"/>
              <a:gd name="T23" fmla="*/ 4 h 62"/>
              <a:gd name="T24" fmla="*/ 4 w 62"/>
              <a:gd name="T25" fmla="*/ 8 h 62"/>
              <a:gd name="T26" fmla="*/ 4 w 62"/>
              <a:gd name="T27" fmla="*/ 8 h 62"/>
              <a:gd name="T28" fmla="*/ 9 w 62"/>
              <a:gd name="T29" fmla="*/ 11 h 62"/>
              <a:gd name="T30" fmla="*/ 17 w 62"/>
              <a:gd name="T31" fmla="*/ 42 h 62"/>
              <a:gd name="T32" fmla="*/ 19 w 62"/>
              <a:gd name="T33" fmla="*/ 42 h 62"/>
              <a:gd name="T34" fmla="*/ 17 w 62"/>
              <a:gd name="T35" fmla="*/ 49 h 62"/>
              <a:gd name="T36" fmla="*/ 17 w 62"/>
              <a:gd name="T37" fmla="*/ 49 h 62"/>
              <a:gd name="T38" fmla="*/ 10 w 62"/>
              <a:gd name="T39" fmla="*/ 55 h 62"/>
              <a:gd name="T40" fmla="*/ 17 w 62"/>
              <a:gd name="T41" fmla="*/ 62 h 62"/>
              <a:gd name="T42" fmla="*/ 23 w 62"/>
              <a:gd name="T43" fmla="*/ 58 h 62"/>
              <a:gd name="T44" fmla="*/ 44 w 62"/>
              <a:gd name="T45" fmla="*/ 58 h 62"/>
              <a:gd name="T46" fmla="*/ 50 w 62"/>
              <a:gd name="T47" fmla="*/ 62 h 62"/>
              <a:gd name="T48" fmla="*/ 57 w 62"/>
              <a:gd name="T49" fmla="*/ 55 h 62"/>
              <a:gd name="T50" fmla="*/ 50 w 62"/>
              <a:gd name="T51" fmla="*/ 4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2">
                <a:moveTo>
                  <a:pt x="50" y="49"/>
                </a:moveTo>
                <a:cubicBezTo>
                  <a:pt x="47" y="49"/>
                  <a:pt x="45" y="51"/>
                  <a:pt x="44" y="54"/>
                </a:cubicBezTo>
                <a:cubicBezTo>
                  <a:pt x="24" y="54"/>
                  <a:pt x="24" y="54"/>
                  <a:pt x="24" y="54"/>
                </a:cubicBezTo>
                <a:cubicBezTo>
                  <a:pt x="23" y="52"/>
                  <a:pt x="22" y="51"/>
                  <a:pt x="21" y="50"/>
                </a:cubicBezTo>
                <a:cubicBezTo>
                  <a:pt x="24" y="42"/>
                  <a:pt x="24" y="42"/>
                  <a:pt x="24" y="42"/>
                </a:cubicBezTo>
                <a:cubicBezTo>
                  <a:pt x="56" y="42"/>
                  <a:pt x="56" y="42"/>
                  <a:pt x="56" y="42"/>
                </a:cubicBezTo>
                <a:cubicBezTo>
                  <a:pt x="62" y="14"/>
                  <a:pt x="62" y="14"/>
                  <a:pt x="62" y="14"/>
                </a:cubicBezTo>
                <a:cubicBezTo>
                  <a:pt x="11" y="7"/>
                  <a:pt x="11" y="7"/>
                  <a:pt x="11" y="7"/>
                </a:cubicBezTo>
                <a:cubicBezTo>
                  <a:pt x="7" y="5"/>
                  <a:pt x="7" y="5"/>
                  <a:pt x="7" y="5"/>
                </a:cubicBezTo>
                <a:cubicBezTo>
                  <a:pt x="7" y="4"/>
                  <a:pt x="7" y="4"/>
                  <a:pt x="7" y="4"/>
                </a:cubicBezTo>
                <a:cubicBezTo>
                  <a:pt x="7" y="2"/>
                  <a:pt x="6" y="0"/>
                  <a:pt x="4" y="0"/>
                </a:cubicBezTo>
                <a:cubicBezTo>
                  <a:pt x="1" y="0"/>
                  <a:pt x="0" y="2"/>
                  <a:pt x="0" y="4"/>
                </a:cubicBezTo>
                <a:cubicBezTo>
                  <a:pt x="0" y="6"/>
                  <a:pt x="1" y="8"/>
                  <a:pt x="4" y="8"/>
                </a:cubicBezTo>
                <a:cubicBezTo>
                  <a:pt x="4" y="8"/>
                  <a:pt x="4" y="8"/>
                  <a:pt x="4" y="8"/>
                </a:cubicBezTo>
                <a:cubicBezTo>
                  <a:pt x="9" y="11"/>
                  <a:pt x="9" y="11"/>
                  <a:pt x="9" y="11"/>
                </a:cubicBezTo>
                <a:cubicBezTo>
                  <a:pt x="17" y="42"/>
                  <a:pt x="17" y="42"/>
                  <a:pt x="17" y="42"/>
                </a:cubicBezTo>
                <a:cubicBezTo>
                  <a:pt x="19" y="42"/>
                  <a:pt x="19" y="42"/>
                  <a:pt x="19" y="42"/>
                </a:cubicBezTo>
                <a:cubicBezTo>
                  <a:pt x="17" y="49"/>
                  <a:pt x="17" y="49"/>
                  <a:pt x="17" y="49"/>
                </a:cubicBezTo>
                <a:cubicBezTo>
                  <a:pt x="17" y="49"/>
                  <a:pt x="17" y="49"/>
                  <a:pt x="17" y="49"/>
                </a:cubicBezTo>
                <a:cubicBezTo>
                  <a:pt x="13" y="49"/>
                  <a:pt x="10" y="52"/>
                  <a:pt x="10" y="55"/>
                </a:cubicBezTo>
                <a:cubicBezTo>
                  <a:pt x="10" y="59"/>
                  <a:pt x="13" y="62"/>
                  <a:pt x="17" y="62"/>
                </a:cubicBezTo>
                <a:cubicBezTo>
                  <a:pt x="20" y="62"/>
                  <a:pt x="22" y="60"/>
                  <a:pt x="23" y="58"/>
                </a:cubicBezTo>
                <a:cubicBezTo>
                  <a:pt x="44" y="58"/>
                  <a:pt x="44" y="58"/>
                  <a:pt x="44" y="58"/>
                </a:cubicBezTo>
                <a:cubicBezTo>
                  <a:pt x="45" y="60"/>
                  <a:pt x="47" y="62"/>
                  <a:pt x="50" y="62"/>
                </a:cubicBezTo>
                <a:cubicBezTo>
                  <a:pt x="54" y="62"/>
                  <a:pt x="57" y="59"/>
                  <a:pt x="57" y="55"/>
                </a:cubicBezTo>
                <a:cubicBezTo>
                  <a:pt x="57" y="52"/>
                  <a:pt x="54" y="49"/>
                  <a:pt x="50" y="49"/>
                </a:cubicBezTo>
                <a:close/>
              </a:path>
            </a:pathLst>
          </a:custGeom>
          <a:solidFill>
            <a:schemeClr val="bg2"/>
          </a:solidFill>
          <a:ln>
            <a:noFill/>
          </a:ln>
        </p:spPr>
        <p:txBody>
          <a:bodyPr vert="horz" wrap="square" lIns="182880" tIns="91440" rIns="182880" bIns="91440" numCol="1" anchor="t" anchorCtr="0" compatLnSpc="1">
            <a:prstTxWarp prst="textNoShape">
              <a:avLst/>
            </a:prstTxWarp>
          </a:bodyPr>
          <a:lstStyle/>
          <a:p>
            <a:endParaRPr lang="id-ID" sz="5600"/>
          </a:p>
        </p:txBody>
      </p:sp>
      <p:sp>
        <p:nvSpPr>
          <p:cNvPr id="56" name="Freeform 43"/>
          <p:cNvSpPr>
            <a:spLocks/>
          </p:cNvSpPr>
          <p:nvPr/>
        </p:nvSpPr>
        <p:spPr bwMode="auto">
          <a:xfrm rot="16200000">
            <a:off x="13289021" y="5077683"/>
            <a:ext cx="549260" cy="525746"/>
          </a:xfrm>
          <a:custGeom>
            <a:avLst/>
            <a:gdLst>
              <a:gd name="T0" fmla="*/ 202 w 806"/>
              <a:gd name="T1" fmla="*/ 699 h 699"/>
              <a:gd name="T2" fmla="*/ 0 w 806"/>
              <a:gd name="T3" fmla="*/ 350 h 699"/>
              <a:gd name="T4" fmla="*/ 202 w 806"/>
              <a:gd name="T5" fmla="*/ 0 h 699"/>
              <a:gd name="T6" fmla="*/ 605 w 806"/>
              <a:gd name="T7" fmla="*/ 0 h 699"/>
              <a:gd name="T8" fmla="*/ 806 w 806"/>
              <a:gd name="T9" fmla="*/ 350 h 699"/>
              <a:gd name="T10" fmla="*/ 605 w 806"/>
              <a:gd name="T11" fmla="*/ 699 h 699"/>
              <a:gd name="T12" fmla="*/ 202 w 806"/>
              <a:gd name="T13" fmla="*/ 699 h 699"/>
            </a:gdLst>
            <a:ahLst/>
            <a:cxnLst>
              <a:cxn ang="0">
                <a:pos x="T0" y="T1"/>
              </a:cxn>
              <a:cxn ang="0">
                <a:pos x="T2" y="T3"/>
              </a:cxn>
              <a:cxn ang="0">
                <a:pos x="T4" y="T5"/>
              </a:cxn>
              <a:cxn ang="0">
                <a:pos x="T6" y="T7"/>
              </a:cxn>
              <a:cxn ang="0">
                <a:pos x="T8" y="T9"/>
              </a:cxn>
              <a:cxn ang="0">
                <a:pos x="T10" y="T11"/>
              </a:cxn>
              <a:cxn ang="0">
                <a:pos x="T12" y="T13"/>
              </a:cxn>
            </a:cxnLst>
            <a:rect l="0" t="0" r="r" b="b"/>
            <a:pathLst>
              <a:path w="806" h="699">
                <a:moveTo>
                  <a:pt x="202" y="699"/>
                </a:moveTo>
                <a:lnTo>
                  <a:pt x="0" y="350"/>
                </a:lnTo>
                <a:lnTo>
                  <a:pt x="202" y="0"/>
                </a:lnTo>
                <a:lnTo>
                  <a:pt x="605" y="0"/>
                </a:lnTo>
                <a:lnTo>
                  <a:pt x="806" y="350"/>
                </a:lnTo>
                <a:lnTo>
                  <a:pt x="605" y="699"/>
                </a:lnTo>
                <a:lnTo>
                  <a:pt x="202" y="699"/>
                </a:lnTo>
                <a:close/>
              </a:path>
            </a:pathLst>
          </a:custGeom>
          <a:solidFill>
            <a:schemeClr val="accent3"/>
          </a:solidFill>
          <a:ln>
            <a:noFill/>
          </a:ln>
        </p:spPr>
        <p:txBody>
          <a:bodyPr vert="horz" wrap="square" lIns="182880" tIns="91440" rIns="182880" bIns="91440" numCol="1" anchor="t" anchorCtr="0" compatLnSpc="1">
            <a:prstTxWarp prst="textNoShape">
              <a:avLst/>
            </a:prstTxWarp>
          </a:bodyPr>
          <a:lstStyle/>
          <a:p>
            <a:endParaRPr lang="en-US" sz="4000" dirty="0"/>
          </a:p>
        </p:txBody>
      </p:sp>
      <p:sp>
        <p:nvSpPr>
          <p:cNvPr id="57" name="TextBox 56"/>
          <p:cNvSpPr txBox="1"/>
          <p:nvPr/>
        </p:nvSpPr>
        <p:spPr>
          <a:xfrm>
            <a:off x="14067393" y="5015071"/>
            <a:ext cx="7670594" cy="707886"/>
          </a:xfrm>
          <a:prstGeom prst="rect">
            <a:avLst/>
          </a:prstGeom>
          <a:noFill/>
        </p:spPr>
        <p:txBody>
          <a:bodyPr wrap="square" rtlCol="0">
            <a:spAutoFit/>
          </a:bodyPr>
          <a:lstStyle/>
          <a:p>
            <a:r>
              <a:rPr lang="en-US" sz="4000" dirty="0">
                <a:solidFill>
                  <a:schemeClr val="accent1"/>
                </a:solidFill>
                <a:latin typeface="Times New Roman" panose="02020603050405020304" pitchFamily="18" charset="0"/>
                <a:cs typeface="Times New Roman" panose="02020603050405020304" pitchFamily="18" charset="0"/>
              </a:rPr>
              <a:t>IV. </a:t>
            </a:r>
            <a:r>
              <a:rPr lang="en-US" sz="4000" dirty="0" err="1">
                <a:solidFill>
                  <a:schemeClr val="accent1"/>
                </a:solidFill>
                <a:latin typeface="Times New Roman" panose="02020603050405020304" pitchFamily="18" charset="0"/>
                <a:cs typeface="Times New Roman" panose="02020603050405020304" pitchFamily="18" charset="0"/>
              </a:rPr>
              <a:t>Phương</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thức</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phát</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triển</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dự</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án</a:t>
            </a:r>
            <a:endParaRPr lang="id-ID" sz="4000" dirty="0">
              <a:solidFill>
                <a:schemeClr val="accent1"/>
              </a:solidFill>
              <a:latin typeface="Times New Roman" panose="02020603050405020304" pitchFamily="18" charset="0"/>
              <a:cs typeface="Times New Roman" panose="02020603050405020304" pitchFamily="18" charset="0"/>
            </a:endParaRPr>
          </a:p>
        </p:txBody>
      </p:sp>
      <p:sp>
        <p:nvSpPr>
          <p:cNvPr id="58" name="Rectangle 57"/>
          <p:cNvSpPr/>
          <p:nvPr/>
        </p:nvSpPr>
        <p:spPr>
          <a:xfrm>
            <a:off x="14233608" y="5564289"/>
            <a:ext cx="9398078" cy="905056"/>
          </a:xfrm>
          <a:prstGeom prst="rect">
            <a:avLst/>
          </a:prstGeom>
        </p:spPr>
        <p:txBody>
          <a:bodyPr wrap="square">
            <a:spAutoFit/>
          </a:bodyPr>
          <a:lstStyle/>
          <a:p>
            <a:pPr>
              <a:lnSpc>
                <a:spcPct val="150000"/>
              </a:lnSpc>
            </a:pPr>
            <a:r>
              <a:rPr lang="vi-VN" sz="4000" dirty="0">
                <a:latin typeface="Times New Roman" panose="02020603050405020304" pitchFamily="18" charset="0"/>
                <a:cs typeface="Times New Roman" panose="02020603050405020304" pitchFamily="18" charset="0"/>
              </a:rPr>
              <a:t>Nhóm thực hiện theo phương thức waterfal</a:t>
            </a:r>
            <a:endParaRPr lang="id-ID" sz="4000" dirty="0">
              <a:latin typeface="Times New Roman" panose="02020603050405020304" pitchFamily="18" charset="0"/>
              <a:cs typeface="Times New Roman" panose="02020603050405020304" pitchFamily="18" charset="0"/>
            </a:endParaRPr>
          </a:p>
        </p:txBody>
      </p:sp>
      <p:sp>
        <p:nvSpPr>
          <p:cNvPr id="59" name="Freeform 43"/>
          <p:cNvSpPr>
            <a:spLocks/>
          </p:cNvSpPr>
          <p:nvPr/>
        </p:nvSpPr>
        <p:spPr bwMode="auto">
          <a:xfrm rot="16200000">
            <a:off x="13289021" y="7284167"/>
            <a:ext cx="549260" cy="525746"/>
          </a:xfrm>
          <a:custGeom>
            <a:avLst/>
            <a:gdLst>
              <a:gd name="T0" fmla="*/ 202 w 806"/>
              <a:gd name="T1" fmla="*/ 699 h 699"/>
              <a:gd name="T2" fmla="*/ 0 w 806"/>
              <a:gd name="T3" fmla="*/ 350 h 699"/>
              <a:gd name="T4" fmla="*/ 202 w 806"/>
              <a:gd name="T5" fmla="*/ 0 h 699"/>
              <a:gd name="T6" fmla="*/ 605 w 806"/>
              <a:gd name="T7" fmla="*/ 0 h 699"/>
              <a:gd name="T8" fmla="*/ 806 w 806"/>
              <a:gd name="T9" fmla="*/ 350 h 699"/>
              <a:gd name="T10" fmla="*/ 605 w 806"/>
              <a:gd name="T11" fmla="*/ 699 h 699"/>
              <a:gd name="T12" fmla="*/ 202 w 806"/>
              <a:gd name="T13" fmla="*/ 699 h 699"/>
            </a:gdLst>
            <a:ahLst/>
            <a:cxnLst>
              <a:cxn ang="0">
                <a:pos x="T0" y="T1"/>
              </a:cxn>
              <a:cxn ang="0">
                <a:pos x="T2" y="T3"/>
              </a:cxn>
              <a:cxn ang="0">
                <a:pos x="T4" y="T5"/>
              </a:cxn>
              <a:cxn ang="0">
                <a:pos x="T6" y="T7"/>
              </a:cxn>
              <a:cxn ang="0">
                <a:pos x="T8" y="T9"/>
              </a:cxn>
              <a:cxn ang="0">
                <a:pos x="T10" y="T11"/>
              </a:cxn>
              <a:cxn ang="0">
                <a:pos x="T12" y="T13"/>
              </a:cxn>
            </a:cxnLst>
            <a:rect l="0" t="0" r="r" b="b"/>
            <a:pathLst>
              <a:path w="806" h="699">
                <a:moveTo>
                  <a:pt x="202" y="699"/>
                </a:moveTo>
                <a:lnTo>
                  <a:pt x="0" y="350"/>
                </a:lnTo>
                <a:lnTo>
                  <a:pt x="202" y="0"/>
                </a:lnTo>
                <a:lnTo>
                  <a:pt x="605" y="0"/>
                </a:lnTo>
                <a:lnTo>
                  <a:pt x="806" y="350"/>
                </a:lnTo>
                <a:lnTo>
                  <a:pt x="605" y="699"/>
                </a:lnTo>
                <a:lnTo>
                  <a:pt x="202" y="699"/>
                </a:lnTo>
                <a:close/>
              </a:path>
            </a:pathLst>
          </a:custGeom>
          <a:solidFill>
            <a:schemeClr val="accent3"/>
          </a:solidFill>
          <a:ln>
            <a:noFill/>
          </a:ln>
        </p:spPr>
        <p:txBody>
          <a:bodyPr vert="horz" wrap="square" lIns="182880" tIns="91440" rIns="182880" bIns="91440" numCol="1" anchor="t" anchorCtr="0" compatLnSpc="1">
            <a:prstTxWarp prst="textNoShape">
              <a:avLst/>
            </a:prstTxWarp>
          </a:bodyPr>
          <a:lstStyle/>
          <a:p>
            <a:endParaRPr lang="en-US" sz="4000" dirty="0"/>
          </a:p>
        </p:txBody>
      </p:sp>
      <p:sp>
        <p:nvSpPr>
          <p:cNvPr id="60" name="TextBox 59"/>
          <p:cNvSpPr txBox="1"/>
          <p:nvPr/>
        </p:nvSpPr>
        <p:spPr>
          <a:xfrm>
            <a:off x="14067393" y="7260150"/>
            <a:ext cx="11008021" cy="1323439"/>
          </a:xfrm>
          <a:prstGeom prst="rect">
            <a:avLst/>
          </a:prstGeom>
          <a:noFill/>
        </p:spPr>
        <p:txBody>
          <a:bodyPr wrap="square" rtlCol="0">
            <a:spAutoFit/>
          </a:bodyPr>
          <a:lstStyle/>
          <a:p>
            <a:r>
              <a:rPr lang="en-US" sz="4000" dirty="0">
                <a:solidFill>
                  <a:schemeClr val="accent1"/>
                </a:solidFill>
                <a:latin typeface="Times New Roman" panose="02020603050405020304" pitchFamily="18" charset="0"/>
                <a:cs typeface="Times New Roman" panose="02020603050405020304" pitchFamily="18" charset="0"/>
              </a:rPr>
              <a:t>V. </a:t>
            </a:r>
            <a:r>
              <a:rPr lang="en-US" sz="4000" dirty="0" err="1">
                <a:solidFill>
                  <a:schemeClr val="accent1"/>
                </a:solidFill>
                <a:latin typeface="Times New Roman" panose="02020603050405020304" pitchFamily="18" charset="0"/>
                <a:cs typeface="Times New Roman" panose="02020603050405020304" pitchFamily="18" charset="0"/>
              </a:rPr>
              <a:t>Phương</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thức</a:t>
            </a:r>
            <a:r>
              <a:rPr lang="en-US" sz="4000" dirty="0">
                <a:solidFill>
                  <a:schemeClr val="accent1"/>
                </a:solidFill>
                <a:latin typeface="Times New Roman" panose="02020603050405020304" pitchFamily="18" charset="0"/>
                <a:cs typeface="Times New Roman" panose="02020603050405020304" pitchFamily="18" charset="0"/>
              </a:rPr>
              <a:t> Tracking </a:t>
            </a:r>
            <a:r>
              <a:rPr lang="en-US" sz="4000" dirty="0" err="1">
                <a:solidFill>
                  <a:schemeClr val="accent1"/>
                </a:solidFill>
                <a:latin typeface="Times New Roman" panose="02020603050405020304" pitchFamily="18" charset="0"/>
                <a:cs typeface="Times New Roman" panose="02020603050405020304" pitchFamily="18" charset="0"/>
              </a:rPr>
              <a:t>tiến</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độ</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và</a:t>
            </a:r>
            <a:r>
              <a:rPr lang="en-US" sz="4000" dirty="0">
                <a:solidFill>
                  <a:schemeClr val="accent1"/>
                </a:solidFill>
                <a:latin typeface="Times New Roman" panose="02020603050405020304" pitchFamily="18" charset="0"/>
                <a:cs typeface="Times New Roman" panose="02020603050405020304" pitchFamily="18" charset="0"/>
              </a:rPr>
              <a:t> “ actual duration” </a:t>
            </a:r>
            <a:r>
              <a:rPr lang="en-US" sz="4000" dirty="0" err="1">
                <a:solidFill>
                  <a:schemeClr val="accent1"/>
                </a:solidFill>
                <a:latin typeface="Times New Roman" panose="02020603050405020304" pitchFamily="18" charset="0"/>
                <a:cs typeface="Times New Roman" panose="02020603050405020304" pitchFamily="18" charset="0"/>
              </a:rPr>
              <a:t>công</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việc</a:t>
            </a:r>
            <a:endParaRPr lang="id-ID" sz="4000" dirty="0">
              <a:solidFill>
                <a:schemeClr val="accent1"/>
              </a:solidFill>
              <a:latin typeface="Times New Roman" panose="02020603050405020304" pitchFamily="18" charset="0"/>
              <a:cs typeface="Times New Roman" panose="02020603050405020304" pitchFamily="18" charset="0"/>
            </a:endParaRPr>
          </a:p>
        </p:txBody>
      </p:sp>
      <p:sp>
        <p:nvSpPr>
          <p:cNvPr id="61" name="Rectangle 60"/>
          <p:cNvSpPr/>
          <p:nvPr/>
        </p:nvSpPr>
        <p:spPr>
          <a:xfrm>
            <a:off x="14067393" y="8722423"/>
            <a:ext cx="9730508" cy="3690241"/>
          </a:xfrm>
          <a:prstGeom prst="rect">
            <a:avLst/>
          </a:prstGeom>
        </p:spPr>
        <p:txBody>
          <a:bodyPr wrap="square">
            <a:spAutoFit/>
          </a:bodyPr>
          <a:lstStyle/>
          <a:p>
            <a:pPr>
              <a:lnSpc>
                <a:spcPct val="150000"/>
              </a:lnSpc>
            </a:pPr>
            <a:r>
              <a:rPr lang="vi-VN" sz="4000" dirty="0">
                <a:latin typeface="Times New Roman" panose="02020603050405020304" pitchFamily="18" charset="0"/>
                <a:cs typeface="Times New Roman" panose="02020603050405020304" pitchFamily="18" charset="0"/>
              </a:rPr>
              <a:t>Thực hiện báo cáo tiến độ thực hiện qua facebook và kiểm tra qua các file trên drive, kiểm tra trong ERP odoo online.</a:t>
            </a:r>
            <a:endParaRPr lang="en-US" sz="4000" dirty="0">
              <a:latin typeface="Times New Roman" panose="02020603050405020304" pitchFamily="18" charset="0"/>
              <a:cs typeface="Times New Roman" panose="02020603050405020304" pitchFamily="18" charset="0"/>
            </a:endParaRPr>
          </a:p>
          <a:p>
            <a:pPr>
              <a:lnSpc>
                <a:spcPct val="150000"/>
              </a:lnSpc>
            </a:pPr>
            <a:r>
              <a:rPr lang="id-ID" sz="4000" dirty="0"/>
              <a:t>. </a:t>
            </a:r>
          </a:p>
        </p:txBody>
      </p:sp>
    </p:spTree>
    <p:extLst>
      <p:ext uri="{BB962C8B-B14F-4D97-AF65-F5344CB8AC3E}">
        <p14:creationId xmlns:p14="http://schemas.microsoft.com/office/powerpoint/2010/main" val="158814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fade">
                                      <p:cBhvr>
                                        <p:cTn id="19" dur="500"/>
                                        <p:tgtEl>
                                          <p:spTgt spid="7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500"/>
                                        <p:tgtEl>
                                          <p:spTgt spid="66"/>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fade">
                                      <p:cBhvr>
                                        <p:cTn id="39" dur="500"/>
                                        <p:tgtEl>
                                          <p:spTgt spid="75"/>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500"/>
                                        <p:tgtEl>
                                          <p:spTgt spid="6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left)">
                                      <p:cBhvr>
                                        <p:cTn id="55" dur="500"/>
                                        <p:tgtEl>
                                          <p:spTgt spid="56"/>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wipe(left)">
                                      <p:cBhvr>
                                        <p:cTn id="59" dur="500"/>
                                        <p:tgtEl>
                                          <p:spTgt spid="57"/>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left)">
                                      <p:cBhvr>
                                        <p:cTn id="63" dur="500"/>
                                        <p:tgtEl>
                                          <p:spTgt spid="58"/>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left)">
                                      <p:cBhvr>
                                        <p:cTn id="67" dur="500"/>
                                        <p:tgtEl>
                                          <p:spTgt spid="59"/>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left)">
                                      <p:cBhvr>
                                        <p:cTn id="71" dur="500"/>
                                        <p:tgtEl>
                                          <p:spTgt spid="60"/>
                                        </p:tgtEl>
                                      </p:cBhvr>
                                    </p:animEffect>
                                  </p:childTnLst>
                                </p:cTn>
                              </p:par>
                            </p:childTnLst>
                          </p:cTn>
                        </p:par>
                        <p:par>
                          <p:cTn id="72" fill="hold">
                            <p:stCondLst>
                              <p:cond delay="8500"/>
                            </p:stCondLst>
                            <p:childTnLst>
                              <p:par>
                                <p:cTn id="73" presetID="22" presetClass="entr" presetSubtype="8" fill="hold" grpId="0" nodeType="after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wipe(left)">
                                      <p:cBhvr>
                                        <p:cTn id="7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26" grpId="0" animBg="1"/>
      <p:bldP spid="19" grpId="0" animBg="1"/>
      <p:bldP spid="20" grpId="0" animBg="1"/>
      <p:bldP spid="22" grpId="0" animBg="1"/>
      <p:bldP spid="25" grpId="0" animBg="1"/>
      <p:bldP spid="29" grpId="0" animBg="1"/>
      <p:bldP spid="75" grpId="0" animBg="1"/>
      <p:bldP spid="56" grpId="0" animBg="1"/>
      <p:bldP spid="57" grpId="0"/>
      <p:bldP spid="58" grpId="0"/>
      <p:bldP spid="59" grpId="0" animBg="1"/>
      <p:bldP spid="60" grpId="0"/>
      <p:bldP spid="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15821247" y="0"/>
            <a:ext cx="8742961" cy="13737774"/>
          </a:xfrm>
          <a:custGeom>
            <a:avLst/>
            <a:gdLst>
              <a:gd name="connsiteX0" fmla="*/ 0 w 8341688"/>
              <a:gd name="connsiteY0" fmla="*/ 0 h 6858001"/>
              <a:gd name="connsiteX1" fmla="*/ 8341688 w 8341688"/>
              <a:gd name="connsiteY1" fmla="*/ 0 h 6858001"/>
              <a:gd name="connsiteX2" fmla="*/ 8341688 w 8341688"/>
              <a:gd name="connsiteY2" fmla="*/ 6858001 h 6858001"/>
              <a:gd name="connsiteX3" fmla="*/ 0 w 8341688"/>
              <a:gd name="connsiteY3" fmla="*/ 6858001 h 6858001"/>
              <a:gd name="connsiteX4" fmla="*/ 0 w 8341688"/>
              <a:gd name="connsiteY4" fmla="*/ 0 h 6858001"/>
              <a:gd name="connsiteX0" fmla="*/ 0 w 8341688"/>
              <a:gd name="connsiteY0" fmla="*/ 0 h 6868887"/>
              <a:gd name="connsiteX1" fmla="*/ 8341688 w 8341688"/>
              <a:gd name="connsiteY1" fmla="*/ 0 h 6868887"/>
              <a:gd name="connsiteX2" fmla="*/ 8341688 w 8341688"/>
              <a:gd name="connsiteY2" fmla="*/ 6858001 h 6868887"/>
              <a:gd name="connsiteX3" fmla="*/ 1273629 w 8341688"/>
              <a:gd name="connsiteY3" fmla="*/ 6868887 h 6868887"/>
              <a:gd name="connsiteX4" fmla="*/ 0 w 8341688"/>
              <a:gd name="connsiteY4" fmla="*/ 0 h 6868887"/>
              <a:gd name="connsiteX0" fmla="*/ 0 w 8341688"/>
              <a:gd name="connsiteY0" fmla="*/ 0 h 6868887"/>
              <a:gd name="connsiteX1" fmla="*/ 8341688 w 8341688"/>
              <a:gd name="connsiteY1" fmla="*/ 0 h 6868887"/>
              <a:gd name="connsiteX2" fmla="*/ 8341688 w 8341688"/>
              <a:gd name="connsiteY2" fmla="*/ 6858001 h 6868887"/>
              <a:gd name="connsiteX3" fmla="*/ 1273629 w 8341688"/>
              <a:gd name="connsiteY3" fmla="*/ 6868887 h 6868887"/>
              <a:gd name="connsiteX4" fmla="*/ 0 w 8341688"/>
              <a:gd name="connsiteY4" fmla="*/ 0 h 6868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1688" h="6868887">
                <a:moveTo>
                  <a:pt x="0" y="0"/>
                </a:moveTo>
                <a:lnTo>
                  <a:pt x="8341688" y="0"/>
                </a:lnTo>
                <a:lnTo>
                  <a:pt x="8341688" y="6858001"/>
                </a:lnTo>
                <a:lnTo>
                  <a:pt x="1273629" y="6868887"/>
                </a:lnTo>
                <a:lnTo>
                  <a:pt x="0" y="0"/>
                </a:ln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600"/>
          </a:p>
        </p:txBody>
      </p:sp>
      <p:sp>
        <p:nvSpPr>
          <p:cNvPr id="56" name="Freeform 55"/>
          <p:cNvSpPr/>
          <p:nvPr/>
        </p:nvSpPr>
        <p:spPr>
          <a:xfrm>
            <a:off x="16267813" y="10200"/>
            <a:ext cx="7159255" cy="13727574"/>
          </a:xfrm>
          <a:custGeom>
            <a:avLst/>
            <a:gdLst>
              <a:gd name="connsiteX0" fmla="*/ 0 w 8024327"/>
              <a:gd name="connsiteY0" fmla="*/ 0 h 6858000"/>
              <a:gd name="connsiteX1" fmla="*/ 2423627 w 8024327"/>
              <a:gd name="connsiteY1" fmla="*/ 0 h 6858000"/>
              <a:gd name="connsiteX2" fmla="*/ 4907902 w 8024327"/>
              <a:gd name="connsiteY2" fmla="*/ 0 h 6858000"/>
              <a:gd name="connsiteX3" fmla="*/ 8024327 w 8024327"/>
              <a:gd name="connsiteY3" fmla="*/ 0 h 6858000"/>
              <a:gd name="connsiteX4" fmla="*/ 6309827 w 8024327"/>
              <a:gd name="connsiteY4" fmla="*/ 6858000 h 6858000"/>
              <a:gd name="connsiteX5" fmla="*/ 4907902 w 8024327"/>
              <a:gd name="connsiteY5" fmla="*/ 6858000 h 6858000"/>
              <a:gd name="connsiteX6" fmla="*/ 709127 w 8024327"/>
              <a:gd name="connsiteY6" fmla="*/ 6858000 h 6858000"/>
              <a:gd name="connsiteX7" fmla="*/ 0 w 8024327"/>
              <a:gd name="connsiteY7" fmla="*/ 6858000 h 6858000"/>
              <a:gd name="connsiteX0" fmla="*/ 0 w 8024327"/>
              <a:gd name="connsiteY0" fmla="*/ 0 h 6858000"/>
              <a:gd name="connsiteX1" fmla="*/ 2423627 w 8024327"/>
              <a:gd name="connsiteY1" fmla="*/ 0 h 6858000"/>
              <a:gd name="connsiteX2" fmla="*/ 4907902 w 8024327"/>
              <a:gd name="connsiteY2" fmla="*/ 0 h 6858000"/>
              <a:gd name="connsiteX3" fmla="*/ 8024327 w 8024327"/>
              <a:gd name="connsiteY3" fmla="*/ 0 h 6858000"/>
              <a:gd name="connsiteX4" fmla="*/ 6216521 w 8024327"/>
              <a:gd name="connsiteY4" fmla="*/ 6858000 h 6858000"/>
              <a:gd name="connsiteX5" fmla="*/ 4907902 w 8024327"/>
              <a:gd name="connsiteY5" fmla="*/ 6858000 h 6858000"/>
              <a:gd name="connsiteX6" fmla="*/ 709127 w 8024327"/>
              <a:gd name="connsiteY6" fmla="*/ 6858000 h 6858000"/>
              <a:gd name="connsiteX7" fmla="*/ 0 w 8024327"/>
              <a:gd name="connsiteY7" fmla="*/ 6858000 h 6858000"/>
              <a:gd name="connsiteX8" fmla="*/ 0 w 8024327"/>
              <a:gd name="connsiteY8" fmla="*/ 0 h 6858000"/>
              <a:gd name="connsiteX0" fmla="*/ 0 w 8024327"/>
              <a:gd name="connsiteY0" fmla="*/ 0 h 6858000"/>
              <a:gd name="connsiteX1" fmla="*/ 2423627 w 8024327"/>
              <a:gd name="connsiteY1" fmla="*/ 0 h 6858000"/>
              <a:gd name="connsiteX2" fmla="*/ 4907902 w 8024327"/>
              <a:gd name="connsiteY2" fmla="*/ 0 h 6858000"/>
              <a:gd name="connsiteX3" fmla="*/ 8024327 w 8024327"/>
              <a:gd name="connsiteY3" fmla="*/ 0 h 6858000"/>
              <a:gd name="connsiteX4" fmla="*/ 7050401 w 8024327"/>
              <a:gd name="connsiteY4" fmla="*/ 6858000 h 6858000"/>
              <a:gd name="connsiteX5" fmla="*/ 4907902 w 8024327"/>
              <a:gd name="connsiteY5" fmla="*/ 6858000 h 6858000"/>
              <a:gd name="connsiteX6" fmla="*/ 709127 w 8024327"/>
              <a:gd name="connsiteY6" fmla="*/ 6858000 h 6858000"/>
              <a:gd name="connsiteX7" fmla="*/ 0 w 8024327"/>
              <a:gd name="connsiteY7" fmla="*/ 6858000 h 6858000"/>
              <a:gd name="connsiteX8" fmla="*/ 0 w 8024327"/>
              <a:gd name="connsiteY8" fmla="*/ 0 h 6858000"/>
              <a:gd name="connsiteX0" fmla="*/ 0 w 8024327"/>
              <a:gd name="connsiteY0" fmla="*/ 0 h 6858000"/>
              <a:gd name="connsiteX1" fmla="*/ 2423627 w 8024327"/>
              <a:gd name="connsiteY1" fmla="*/ 0 h 6858000"/>
              <a:gd name="connsiteX2" fmla="*/ 4907902 w 8024327"/>
              <a:gd name="connsiteY2" fmla="*/ 0 h 6858000"/>
              <a:gd name="connsiteX3" fmla="*/ 8024327 w 8024327"/>
              <a:gd name="connsiteY3" fmla="*/ 0 h 6858000"/>
              <a:gd name="connsiteX4" fmla="*/ 7050401 w 8024327"/>
              <a:gd name="connsiteY4" fmla="*/ 6858000 h 6858000"/>
              <a:gd name="connsiteX5" fmla="*/ 4907902 w 8024327"/>
              <a:gd name="connsiteY5" fmla="*/ 6858000 h 6858000"/>
              <a:gd name="connsiteX6" fmla="*/ 2055038 w 8024327"/>
              <a:gd name="connsiteY6" fmla="*/ 6858000 h 6858000"/>
              <a:gd name="connsiteX7" fmla="*/ 0 w 8024327"/>
              <a:gd name="connsiteY7" fmla="*/ 6858000 h 6858000"/>
              <a:gd name="connsiteX8" fmla="*/ 0 w 8024327"/>
              <a:gd name="connsiteY8" fmla="*/ 0 h 6858000"/>
              <a:gd name="connsiteX0" fmla="*/ 0 w 8024327"/>
              <a:gd name="connsiteY0" fmla="*/ 0 h 6858000"/>
              <a:gd name="connsiteX1" fmla="*/ 2423627 w 8024327"/>
              <a:gd name="connsiteY1" fmla="*/ 0 h 6858000"/>
              <a:gd name="connsiteX2" fmla="*/ 4907902 w 8024327"/>
              <a:gd name="connsiteY2" fmla="*/ 0 h 6858000"/>
              <a:gd name="connsiteX3" fmla="*/ 8024327 w 8024327"/>
              <a:gd name="connsiteY3" fmla="*/ 0 h 6858000"/>
              <a:gd name="connsiteX4" fmla="*/ 7050401 w 8024327"/>
              <a:gd name="connsiteY4" fmla="*/ 6858000 h 6858000"/>
              <a:gd name="connsiteX5" fmla="*/ 4907902 w 8024327"/>
              <a:gd name="connsiteY5" fmla="*/ 6858000 h 6858000"/>
              <a:gd name="connsiteX6" fmla="*/ 2055038 w 8024327"/>
              <a:gd name="connsiteY6" fmla="*/ 6858000 h 6858000"/>
              <a:gd name="connsiteX7" fmla="*/ 1950197 w 8024327"/>
              <a:gd name="connsiteY7" fmla="*/ 6841972 h 6858000"/>
              <a:gd name="connsiteX8" fmla="*/ 0 w 8024327"/>
              <a:gd name="connsiteY8" fmla="*/ 0 h 6858000"/>
              <a:gd name="connsiteX0" fmla="*/ 0 w 7145364"/>
              <a:gd name="connsiteY0" fmla="*/ 0 h 6858000"/>
              <a:gd name="connsiteX1" fmla="*/ 1544664 w 7145364"/>
              <a:gd name="connsiteY1" fmla="*/ 0 h 6858000"/>
              <a:gd name="connsiteX2" fmla="*/ 4028939 w 7145364"/>
              <a:gd name="connsiteY2" fmla="*/ 0 h 6858000"/>
              <a:gd name="connsiteX3" fmla="*/ 7145364 w 7145364"/>
              <a:gd name="connsiteY3" fmla="*/ 0 h 6858000"/>
              <a:gd name="connsiteX4" fmla="*/ 6171438 w 7145364"/>
              <a:gd name="connsiteY4" fmla="*/ 6858000 h 6858000"/>
              <a:gd name="connsiteX5" fmla="*/ 4028939 w 7145364"/>
              <a:gd name="connsiteY5" fmla="*/ 6858000 h 6858000"/>
              <a:gd name="connsiteX6" fmla="*/ 1176075 w 7145364"/>
              <a:gd name="connsiteY6" fmla="*/ 6858000 h 6858000"/>
              <a:gd name="connsiteX7" fmla="*/ 1071234 w 7145364"/>
              <a:gd name="connsiteY7" fmla="*/ 6841972 h 6858000"/>
              <a:gd name="connsiteX8" fmla="*/ 0 w 7145364"/>
              <a:gd name="connsiteY8" fmla="*/ 0 h 6858000"/>
              <a:gd name="connsiteX0" fmla="*/ 0 w 7145364"/>
              <a:gd name="connsiteY0" fmla="*/ 0 h 6858000"/>
              <a:gd name="connsiteX1" fmla="*/ 1544664 w 7145364"/>
              <a:gd name="connsiteY1" fmla="*/ 0 h 6858000"/>
              <a:gd name="connsiteX2" fmla="*/ 4028939 w 7145364"/>
              <a:gd name="connsiteY2" fmla="*/ 0 h 6858000"/>
              <a:gd name="connsiteX3" fmla="*/ 7145364 w 7145364"/>
              <a:gd name="connsiteY3" fmla="*/ 0 h 6858000"/>
              <a:gd name="connsiteX4" fmla="*/ 6171438 w 7145364"/>
              <a:gd name="connsiteY4" fmla="*/ 6858000 h 6858000"/>
              <a:gd name="connsiteX5" fmla="*/ 4028939 w 7145364"/>
              <a:gd name="connsiteY5" fmla="*/ 6858000 h 6858000"/>
              <a:gd name="connsiteX6" fmla="*/ 1511571 w 7145364"/>
              <a:gd name="connsiteY6" fmla="*/ 6858000 h 6858000"/>
              <a:gd name="connsiteX7" fmla="*/ 1071234 w 7145364"/>
              <a:gd name="connsiteY7" fmla="*/ 6841972 h 6858000"/>
              <a:gd name="connsiteX8" fmla="*/ 0 w 7145364"/>
              <a:gd name="connsiteY8" fmla="*/ 0 h 6858000"/>
              <a:gd name="connsiteX0" fmla="*/ 0 w 7145364"/>
              <a:gd name="connsiteY0" fmla="*/ 0 h 6858000"/>
              <a:gd name="connsiteX1" fmla="*/ 1544664 w 7145364"/>
              <a:gd name="connsiteY1" fmla="*/ 0 h 6858000"/>
              <a:gd name="connsiteX2" fmla="*/ 4028939 w 7145364"/>
              <a:gd name="connsiteY2" fmla="*/ 0 h 6858000"/>
              <a:gd name="connsiteX3" fmla="*/ 7145364 w 7145364"/>
              <a:gd name="connsiteY3" fmla="*/ 0 h 6858000"/>
              <a:gd name="connsiteX4" fmla="*/ 6171438 w 7145364"/>
              <a:gd name="connsiteY4" fmla="*/ 6858000 h 6858000"/>
              <a:gd name="connsiteX5" fmla="*/ 4028939 w 7145364"/>
              <a:gd name="connsiteY5" fmla="*/ 6858000 h 6858000"/>
              <a:gd name="connsiteX6" fmla="*/ 1511571 w 7145364"/>
              <a:gd name="connsiteY6" fmla="*/ 6858000 h 6858000"/>
              <a:gd name="connsiteX7" fmla="*/ 1108512 w 7145364"/>
              <a:gd name="connsiteY7" fmla="*/ 6841973 h 6858000"/>
              <a:gd name="connsiteX8" fmla="*/ 0 w 7145364"/>
              <a:gd name="connsiteY8" fmla="*/ 0 h 6858000"/>
              <a:gd name="connsiteX0" fmla="*/ 0 w 7145364"/>
              <a:gd name="connsiteY0" fmla="*/ 0 h 6858000"/>
              <a:gd name="connsiteX1" fmla="*/ 1544664 w 7145364"/>
              <a:gd name="connsiteY1" fmla="*/ 0 h 6858000"/>
              <a:gd name="connsiteX2" fmla="*/ 4028939 w 7145364"/>
              <a:gd name="connsiteY2" fmla="*/ 0 h 6858000"/>
              <a:gd name="connsiteX3" fmla="*/ 7145364 w 7145364"/>
              <a:gd name="connsiteY3" fmla="*/ 0 h 6858000"/>
              <a:gd name="connsiteX4" fmla="*/ 6171438 w 7145364"/>
              <a:gd name="connsiteY4" fmla="*/ 6858000 h 6858000"/>
              <a:gd name="connsiteX5" fmla="*/ 4028939 w 7145364"/>
              <a:gd name="connsiteY5" fmla="*/ 6858000 h 6858000"/>
              <a:gd name="connsiteX6" fmla="*/ 1511571 w 7145364"/>
              <a:gd name="connsiteY6" fmla="*/ 6858000 h 6858000"/>
              <a:gd name="connsiteX7" fmla="*/ 1108512 w 7145364"/>
              <a:gd name="connsiteY7" fmla="*/ 6852850 h 6858000"/>
              <a:gd name="connsiteX8" fmla="*/ 0 w 7145364"/>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5364" h="6858000">
                <a:moveTo>
                  <a:pt x="0" y="0"/>
                </a:moveTo>
                <a:lnTo>
                  <a:pt x="1544664" y="0"/>
                </a:lnTo>
                <a:lnTo>
                  <a:pt x="4028939" y="0"/>
                </a:lnTo>
                <a:lnTo>
                  <a:pt x="7145364" y="0"/>
                </a:lnTo>
                <a:lnTo>
                  <a:pt x="6171438" y="6858000"/>
                </a:lnTo>
                <a:lnTo>
                  <a:pt x="4028939" y="6858000"/>
                </a:lnTo>
                <a:lnTo>
                  <a:pt x="1511571" y="6858000"/>
                </a:lnTo>
                <a:lnTo>
                  <a:pt x="1108512" y="685285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600"/>
          </a:p>
        </p:txBody>
      </p:sp>
      <p:sp>
        <p:nvSpPr>
          <p:cNvPr id="53" name="Title 52"/>
          <p:cNvSpPr>
            <a:spLocks noGrp="1"/>
          </p:cNvSpPr>
          <p:nvPr>
            <p:ph type="ctrTitle"/>
          </p:nvPr>
        </p:nvSpPr>
        <p:spPr>
          <a:xfrm>
            <a:off x="14630672" y="1166232"/>
            <a:ext cx="10433538" cy="1369350"/>
          </a:xfrm>
        </p:spPr>
        <p:txBody>
          <a:bodyPr/>
          <a:lstStyle/>
          <a:p>
            <a:pPr algn="ctr"/>
            <a:r>
              <a:rPr lang="en-US" sz="7200" dirty="0"/>
              <a:t>B. </a:t>
            </a:r>
            <a:r>
              <a:rPr lang="en-US" sz="7200" dirty="0" err="1"/>
              <a:t>Báo</a:t>
            </a:r>
            <a:r>
              <a:rPr lang="en-US" sz="7200" dirty="0"/>
              <a:t> </a:t>
            </a:r>
            <a:r>
              <a:rPr lang="en-US" sz="7200" dirty="0" err="1"/>
              <a:t>cáo</a:t>
            </a:r>
            <a:r>
              <a:rPr lang="en-US" sz="7200" dirty="0"/>
              <a:t> </a:t>
            </a:r>
            <a:r>
              <a:rPr lang="en-US" sz="7200" dirty="0" err="1"/>
              <a:t>dự</a:t>
            </a:r>
            <a:r>
              <a:rPr lang="en-US" sz="7200" dirty="0"/>
              <a:t> </a:t>
            </a:r>
            <a:r>
              <a:rPr lang="en-US" sz="7200" dirty="0" err="1"/>
              <a:t>án</a:t>
            </a:r>
            <a:endParaRPr lang="id-ID" sz="7200" dirty="0"/>
          </a:p>
        </p:txBody>
      </p:sp>
      <p:sp>
        <p:nvSpPr>
          <p:cNvPr id="37" name="Rectangle 36"/>
          <p:cNvSpPr/>
          <p:nvPr/>
        </p:nvSpPr>
        <p:spPr>
          <a:xfrm>
            <a:off x="17445846" y="3831599"/>
            <a:ext cx="4912242" cy="9048631"/>
          </a:xfrm>
          <a:prstGeom prst="rect">
            <a:avLst/>
          </a:prstGeom>
        </p:spPr>
        <p:txBody>
          <a:bodyPr wrap="square">
            <a:spAutoFit/>
          </a:bodyPr>
          <a:lstStyle/>
          <a:p>
            <a:pPr lvl="0"/>
            <a:r>
              <a:rPr lang="vi-VN" sz="5400" dirty="0">
                <a:solidFill>
                  <a:srgbClr val="FFFF00"/>
                </a:solidFill>
              </a:rPr>
              <a:t>Nhóm thực hiện khoảng</a:t>
            </a:r>
          </a:p>
          <a:p>
            <a:pPr lvl="0"/>
            <a:r>
              <a:rPr lang="vi-VN" sz="5400" dirty="0">
                <a:solidFill>
                  <a:srgbClr val="FFFF00"/>
                </a:solidFill>
              </a:rPr>
              <a:t> </a:t>
            </a:r>
            <a:r>
              <a:rPr lang="vi-VN" sz="4400" dirty="0">
                <a:solidFill>
                  <a:srgbClr val="FFFF00"/>
                </a:solidFill>
              </a:rPr>
              <a:t>254 h x 25.000 đ/h =  6.350.000 (đ ) </a:t>
            </a:r>
            <a:r>
              <a:rPr lang="vi-VN" sz="5400" dirty="0">
                <a:solidFill>
                  <a:srgbClr val="FFFF00"/>
                </a:solidFill>
              </a:rPr>
              <a:t>theo plan ước tính cho dự án.</a:t>
            </a:r>
            <a:endParaRPr lang="en-US" sz="5400" dirty="0">
              <a:solidFill>
                <a:srgbClr val="FFFF00"/>
              </a:solidFill>
            </a:endParaRPr>
          </a:p>
          <a:p>
            <a:r>
              <a:rPr lang="vi-VN" sz="5400" dirty="0">
                <a:solidFill>
                  <a:srgbClr val="FFFF00"/>
                </a:solidFill>
              </a:rPr>
              <a:t>Thực tế nhóm đã bỏ ra đến hiện tại là</a:t>
            </a:r>
          </a:p>
          <a:p>
            <a:r>
              <a:rPr lang="vi-VN" sz="4800" dirty="0">
                <a:solidFill>
                  <a:srgbClr val="FFFF00"/>
                </a:solidFill>
              </a:rPr>
              <a:t> 226,2 h x 25.000 = 5.665.000 (đ) </a:t>
            </a:r>
            <a:endParaRPr lang="en-US" sz="4800" dirty="0">
              <a:solidFill>
                <a:srgbClr val="FFFF00"/>
              </a:solidFill>
            </a:endParaRPr>
          </a:p>
        </p:txBody>
      </p:sp>
      <p:pic>
        <p:nvPicPr>
          <p:cNvPr id="12" name="image8.png"/>
          <p:cNvPicPr/>
          <p:nvPr/>
        </p:nvPicPr>
        <p:blipFill rotWithShape="1">
          <a:blip r:embed="rId3"/>
          <a:srcRect l="25798" t="21112" r="25971" b="25988"/>
          <a:stretch/>
        </p:blipFill>
        <p:spPr>
          <a:xfrm>
            <a:off x="0" y="10200"/>
            <a:ext cx="15821247" cy="13705800"/>
          </a:xfrm>
          <a:prstGeom prst="rect">
            <a:avLst/>
          </a:prstGeom>
          <a:ln/>
        </p:spPr>
      </p:pic>
      <p:sp>
        <p:nvSpPr>
          <p:cNvPr id="3" name="TextBox 2"/>
          <p:cNvSpPr txBox="1"/>
          <p:nvPr/>
        </p:nvSpPr>
        <p:spPr>
          <a:xfrm>
            <a:off x="16742733" y="2729620"/>
            <a:ext cx="7159256" cy="90794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5400" dirty="0">
                <a:solidFill>
                  <a:srgbClr val="FFFFFF"/>
                </a:solidFill>
                <a:latin typeface="Times New Roman" panose="02020603050405020304" pitchFamily="18" charset="0"/>
                <a:cs typeface="Times New Roman" panose="02020603050405020304" pitchFamily="18" charset="0"/>
              </a:rPr>
              <a:t>VI. </a:t>
            </a:r>
            <a:r>
              <a:rPr lang="en-US" sz="5400" dirty="0" err="1">
                <a:solidFill>
                  <a:srgbClr val="FFFFFF"/>
                </a:solidFill>
                <a:latin typeface="Times New Roman" panose="02020603050405020304" pitchFamily="18" charset="0"/>
                <a:cs typeface="Times New Roman" panose="02020603050405020304" pitchFamily="18" charset="0"/>
              </a:rPr>
              <a:t>Tổng</a:t>
            </a:r>
            <a:r>
              <a:rPr lang="en-US" sz="5400" dirty="0">
                <a:solidFill>
                  <a:srgbClr val="FFFFFF"/>
                </a:solidFill>
                <a:latin typeface="Times New Roman" panose="02020603050405020304" pitchFamily="18" charset="0"/>
                <a:cs typeface="Times New Roman" panose="02020603050405020304" pitchFamily="18" charset="0"/>
              </a:rPr>
              <a:t> chi </a:t>
            </a:r>
            <a:r>
              <a:rPr lang="en-US" sz="5400" dirty="0" err="1">
                <a:solidFill>
                  <a:srgbClr val="FFFFFF"/>
                </a:solidFill>
                <a:latin typeface="Times New Roman" panose="02020603050405020304" pitchFamily="18" charset="0"/>
                <a:cs typeface="Times New Roman" panose="02020603050405020304" pitchFamily="18" charset="0"/>
              </a:rPr>
              <a:t>phí</a:t>
            </a:r>
            <a:r>
              <a:rPr lang="en-US" sz="5400" dirty="0">
                <a:solidFill>
                  <a:srgbClr val="FFFFFF"/>
                </a:solidFill>
                <a:latin typeface="Times New Roman" panose="02020603050405020304" pitchFamily="18" charset="0"/>
                <a:cs typeface="Times New Roman" panose="02020603050405020304" pitchFamily="18" charset="0"/>
              </a:rPr>
              <a:t> </a:t>
            </a:r>
            <a:r>
              <a:rPr lang="en-US" sz="5400" dirty="0" err="1">
                <a:solidFill>
                  <a:srgbClr val="FFFFFF"/>
                </a:solidFill>
                <a:latin typeface="Times New Roman" panose="02020603050405020304" pitchFamily="18" charset="0"/>
                <a:cs typeface="Times New Roman" panose="02020603050405020304" pitchFamily="18" charset="0"/>
              </a:rPr>
              <a:t>dự</a:t>
            </a:r>
            <a:r>
              <a:rPr lang="en-US" sz="5400" dirty="0">
                <a:solidFill>
                  <a:srgbClr val="FFFFFF"/>
                </a:solidFill>
                <a:latin typeface="Times New Roman" panose="02020603050405020304" pitchFamily="18" charset="0"/>
                <a:cs typeface="Times New Roman" panose="02020603050405020304" pitchFamily="18" charset="0"/>
              </a:rPr>
              <a:t> </a:t>
            </a:r>
            <a:r>
              <a:rPr lang="en-US" sz="5400" dirty="0" err="1">
                <a:solidFill>
                  <a:srgbClr val="FFFFFF"/>
                </a:solidFill>
                <a:latin typeface="Times New Roman" panose="02020603050405020304" pitchFamily="18" charset="0"/>
                <a:cs typeface="Times New Roman" panose="02020603050405020304" pitchFamily="18" charset="0"/>
              </a:rPr>
              <a:t>án</a:t>
            </a:r>
            <a:endParaRPr kumimoji="0" lang="en-US" sz="54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Crimson Text"/>
            </a:endParaRPr>
          </a:p>
        </p:txBody>
      </p:sp>
    </p:spTree>
    <p:extLst>
      <p:ext uri="{BB962C8B-B14F-4D97-AF65-F5344CB8AC3E}">
        <p14:creationId xmlns:p14="http://schemas.microsoft.com/office/powerpoint/2010/main" val="412958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left)">
                                      <p:cBhvr>
                                        <p:cTn id="15" dur="500"/>
                                        <p:tgtEl>
                                          <p:spTgt spid="5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56" grpId="0" animBg="1"/>
      <p:bldP spid="53" grpId="0" animBg="1"/>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9100773" y="191204"/>
            <a:ext cx="10139312" cy="293819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pPr>
              <a:lnSpc>
                <a:spcPct val="90000"/>
              </a:lnSpc>
              <a:defRPr sz="11000" b="1">
                <a:solidFill>
                  <a:srgbClr val="282828"/>
                </a:solidFill>
              </a:defRPr>
            </a:pPr>
            <a:r>
              <a:rPr lang="en-US" sz="9600" dirty="0"/>
              <a:t>B. </a:t>
            </a:r>
            <a:r>
              <a:rPr lang="en-US" sz="9600" dirty="0" err="1"/>
              <a:t>Báo</a:t>
            </a:r>
            <a:r>
              <a:rPr lang="en-US" sz="9600" dirty="0"/>
              <a:t> </a:t>
            </a:r>
            <a:r>
              <a:rPr lang="en-US" sz="9600" dirty="0" err="1"/>
              <a:t>cáo</a:t>
            </a:r>
            <a:r>
              <a:rPr lang="en-US" sz="9600" dirty="0"/>
              <a:t> </a:t>
            </a:r>
            <a:r>
              <a:rPr lang="en-US" sz="9600" dirty="0" err="1"/>
              <a:t>dự</a:t>
            </a:r>
            <a:r>
              <a:rPr lang="en-US" sz="9600" dirty="0"/>
              <a:t> </a:t>
            </a:r>
            <a:r>
              <a:rPr lang="en-US" sz="9600" dirty="0" err="1"/>
              <a:t>án</a:t>
            </a:r>
            <a:endParaRPr sz="9600" dirty="0"/>
          </a:p>
        </p:txBody>
      </p:sp>
      <p:sp>
        <p:nvSpPr>
          <p:cNvPr id="92" name="Shape 92"/>
          <p:cNvSpPr/>
          <p:nvPr/>
        </p:nvSpPr>
        <p:spPr>
          <a:xfrm>
            <a:off x="306923" y="297567"/>
            <a:ext cx="2881375" cy="2938191"/>
          </a:xfrm>
          <a:prstGeom prst="rect">
            <a:avLst/>
          </a:prstGeom>
          <a:solidFill>
            <a:srgbClr val="B0D147"/>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dirty="0"/>
          </a:p>
        </p:txBody>
      </p:sp>
      <p:sp>
        <p:nvSpPr>
          <p:cNvPr id="93" name="Shape 93"/>
          <p:cNvSpPr/>
          <p:nvPr/>
        </p:nvSpPr>
        <p:spPr>
          <a:xfrm>
            <a:off x="-52930" y="4558707"/>
            <a:ext cx="3893519" cy="3862259"/>
          </a:xfrm>
          <a:prstGeom prst="rect">
            <a:avLst/>
          </a:prstGeom>
          <a:solidFill>
            <a:srgbClr val="092339"/>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94" name="Shape 94"/>
          <p:cNvSpPr/>
          <p:nvPr/>
        </p:nvSpPr>
        <p:spPr>
          <a:xfrm>
            <a:off x="306923" y="9257932"/>
            <a:ext cx="2881375" cy="3185832"/>
          </a:xfrm>
          <a:prstGeom prst="rect">
            <a:avLst/>
          </a:prstGeom>
          <a:solidFill>
            <a:srgbClr val="287488"/>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grpSp>
        <p:nvGrpSpPr>
          <p:cNvPr id="102" name="Group 102"/>
          <p:cNvGrpSpPr/>
          <p:nvPr/>
        </p:nvGrpSpPr>
        <p:grpSpPr>
          <a:xfrm>
            <a:off x="306923" y="4781601"/>
            <a:ext cx="3416470" cy="3416470"/>
            <a:chOff x="707573" y="707573"/>
            <a:chExt cx="3416469" cy="3416469"/>
          </a:xfrm>
        </p:grpSpPr>
        <p:sp>
          <p:nvSpPr>
            <p:cNvPr id="95" name="Shape 95"/>
            <p:cNvSpPr/>
            <p:nvPr/>
          </p:nvSpPr>
          <p:spPr>
            <a:xfrm rot="2700000">
              <a:off x="925110" y="925111"/>
              <a:ext cx="2981395" cy="2981394"/>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96" name="Shape 96"/>
            <p:cNvSpPr/>
            <p:nvPr/>
          </p:nvSpPr>
          <p:spPr>
            <a:xfrm rot="2700000">
              <a:off x="707573" y="707573"/>
              <a:ext cx="3416469" cy="341646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97" name="Shape 97"/>
            <p:cNvSpPr/>
            <p:nvPr/>
          </p:nvSpPr>
          <p:spPr>
            <a:xfrm rot="2700000">
              <a:off x="1397089" y="1397088"/>
              <a:ext cx="2037438" cy="2037439"/>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98" name="Shape 98"/>
            <p:cNvSpPr/>
            <p:nvPr/>
          </p:nvSpPr>
          <p:spPr>
            <a:xfrm rot="2700000">
              <a:off x="1155604" y="1155604"/>
              <a:ext cx="2520408" cy="2520408"/>
            </a:xfrm>
            <a:prstGeom prst="rect">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101" name="Group 101"/>
            <p:cNvGrpSpPr/>
            <p:nvPr/>
          </p:nvGrpSpPr>
          <p:grpSpPr>
            <a:xfrm>
              <a:off x="2078810" y="2062747"/>
              <a:ext cx="647956" cy="721099"/>
              <a:chOff x="0" y="14977"/>
              <a:chExt cx="647954" cy="721097"/>
            </a:xfrm>
          </p:grpSpPr>
          <p:sp>
            <p:nvSpPr>
              <p:cNvPr id="99" name="Shape 99"/>
              <p:cNvSpPr/>
              <p:nvPr/>
            </p:nvSpPr>
            <p:spPr>
              <a:xfrm flipV="1">
                <a:off x="336997" y="14977"/>
                <a:ext cx="0" cy="721097"/>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sp>
            <p:nvSpPr>
              <p:cNvPr id="100" name="Shape 100"/>
              <p:cNvSpPr/>
              <p:nvPr/>
            </p:nvSpPr>
            <p:spPr>
              <a:xfrm>
                <a:off x="0" y="368038"/>
                <a:ext cx="647954" cy="0"/>
              </a:xfrm>
              <a:prstGeom prst="line">
                <a:avLst/>
              </a:prstGeom>
              <a:noFill/>
              <a:ln w="25400" cap="flat">
                <a:solidFill>
                  <a:srgbClr val="287488"/>
                </a:solidFill>
                <a:prstDash val="solid"/>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grpSp>
      </p:grpSp>
      <p:sp>
        <p:nvSpPr>
          <p:cNvPr id="2" name="TextBox 1"/>
          <p:cNvSpPr txBox="1"/>
          <p:nvPr/>
        </p:nvSpPr>
        <p:spPr>
          <a:xfrm>
            <a:off x="6527694" y="1389635"/>
            <a:ext cx="16566222" cy="754053"/>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r>
              <a:rPr lang="vi-VN" sz="4400" b="1" dirty="0"/>
              <a:t>VII. Thống kê Effort theo Plan &amp; Effort thực tế của từng member</a:t>
            </a:r>
            <a:r>
              <a:rPr lang="en-US" sz="4400" dirty="0">
                <a:latin typeface="Times New Roman" panose="02020603050405020304" pitchFamily="18" charset="0"/>
                <a:cs typeface="Times New Roman" panose="02020603050405020304" pitchFamily="18" charset="0"/>
              </a:rPr>
              <a:t>:</a:t>
            </a:r>
            <a:endParaRPr lang="en-US" sz="4400" b="1" dirty="0"/>
          </a:p>
        </p:txBody>
      </p:sp>
      <p:graphicFrame>
        <p:nvGraphicFramePr>
          <p:cNvPr id="17" name="Chart 16"/>
          <p:cNvGraphicFramePr/>
          <p:nvPr>
            <p:extLst>
              <p:ext uri="{D42A27DB-BD31-4B8C-83A1-F6EECF244321}">
                <p14:modId xmlns:p14="http://schemas.microsoft.com/office/powerpoint/2010/main" val="1718905274"/>
              </p:ext>
            </p:extLst>
          </p:nvPr>
        </p:nvGraphicFramePr>
        <p:xfrm>
          <a:off x="4767966" y="2234510"/>
          <a:ext cx="18325950" cy="112902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0" y="179266"/>
            <a:ext cx="24384000" cy="45308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600"/>
          </a:p>
        </p:txBody>
      </p:sp>
      <p:sp>
        <p:nvSpPr>
          <p:cNvPr id="18" name="Title 17"/>
          <p:cNvSpPr>
            <a:spLocks noGrp="1"/>
          </p:cNvSpPr>
          <p:nvPr>
            <p:ph type="title"/>
          </p:nvPr>
        </p:nvSpPr>
        <p:spPr>
          <a:xfrm>
            <a:off x="129711" y="581719"/>
            <a:ext cx="13139721" cy="4128374"/>
          </a:xfrm>
        </p:spPr>
        <p:txBody>
          <a:bodyPr/>
          <a:lstStyle/>
          <a:p>
            <a:r>
              <a:rPr lang="en-US" sz="14400" dirty="0"/>
              <a:t>B. </a:t>
            </a:r>
            <a:r>
              <a:rPr lang="en-US" sz="14400" dirty="0" err="1"/>
              <a:t>Báo</a:t>
            </a:r>
            <a:r>
              <a:rPr lang="en-US" sz="14400" dirty="0"/>
              <a:t> </a:t>
            </a:r>
            <a:r>
              <a:rPr lang="en-US" sz="14400" dirty="0" err="1"/>
              <a:t>cáo</a:t>
            </a:r>
            <a:r>
              <a:rPr lang="en-US" sz="14400" dirty="0"/>
              <a:t> </a:t>
            </a:r>
            <a:r>
              <a:rPr lang="en-US" sz="14400" dirty="0" err="1"/>
              <a:t>dự</a:t>
            </a:r>
            <a:r>
              <a:rPr lang="en-US" sz="14400" dirty="0"/>
              <a:t> </a:t>
            </a:r>
            <a:r>
              <a:rPr lang="en-US" sz="14400" dirty="0" err="1"/>
              <a:t>án</a:t>
            </a:r>
            <a:endParaRPr lang="id-ID" sz="14400" dirty="0"/>
          </a:p>
        </p:txBody>
      </p:sp>
      <p:sp>
        <p:nvSpPr>
          <p:cNvPr id="25" name="Rectangle 24"/>
          <p:cNvSpPr/>
          <p:nvPr/>
        </p:nvSpPr>
        <p:spPr>
          <a:xfrm>
            <a:off x="-1" y="2444679"/>
            <a:ext cx="23064201" cy="1015663"/>
          </a:xfrm>
          <a:prstGeom prst="rect">
            <a:avLst/>
          </a:prstGeom>
        </p:spPr>
        <p:txBody>
          <a:bodyPr wrap="square">
            <a:spAutoFit/>
          </a:bodyPr>
          <a:lstStyle/>
          <a:p>
            <a:r>
              <a:rPr lang="vi-VN" sz="6000" b="1" dirty="0">
                <a:solidFill>
                  <a:srgbClr val="FFFFFF"/>
                </a:solidFill>
              </a:rPr>
              <a:t>VII. Thống kê Effort theo Plan &amp; Effort thực tế của từng member</a:t>
            </a:r>
            <a:endParaRPr lang="en-US" sz="6000" b="1" dirty="0">
              <a:solidFill>
                <a:srgbClr val="FFFFFF"/>
              </a:solidFill>
            </a:endParaRPr>
          </a:p>
        </p:txBody>
      </p:sp>
      <p:pic>
        <p:nvPicPr>
          <p:cNvPr id="27" name="Picture 26"/>
          <p:cNvPicPr>
            <a:picLocks noChangeAspect="1"/>
          </p:cNvPicPr>
          <p:nvPr/>
        </p:nvPicPr>
        <p:blipFill rotWithShape="1">
          <a:blip r:embed="rId2" cstate="print">
            <a:extLst>
              <a:ext uri="{28A0092B-C50C-407E-A947-70E740481C1C}">
                <a14:useLocalDpi xmlns:a14="http://schemas.microsoft.com/office/drawing/2010/main" val="0"/>
              </a:ext>
            </a:extLst>
          </a:blip>
          <a:srcRect l="1" t="45834" r="52095"/>
          <a:stretch/>
        </p:blipFill>
        <p:spPr>
          <a:xfrm flipV="1">
            <a:off x="16201027" y="-6"/>
            <a:ext cx="8182974" cy="6137516"/>
          </a:xfrm>
          <a:custGeom>
            <a:avLst/>
            <a:gdLst>
              <a:gd name="connsiteX0" fmla="*/ 0 w 4824486"/>
              <a:gd name="connsiteY0" fmla="*/ 0 h 6858000"/>
              <a:gd name="connsiteX1" fmla="*/ 4824486 w 4824486"/>
              <a:gd name="connsiteY1" fmla="*/ 0 h 6858000"/>
              <a:gd name="connsiteX2" fmla="*/ 4824486 w 4824486"/>
              <a:gd name="connsiteY2" fmla="*/ 6858000 h 6858000"/>
              <a:gd name="connsiteX3" fmla="*/ 0 w 4824486"/>
              <a:gd name="connsiteY3" fmla="*/ 6858000 h 6858000"/>
              <a:gd name="connsiteX4" fmla="*/ 0 w 482448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4486" h="6858000">
                <a:moveTo>
                  <a:pt x="0" y="0"/>
                </a:moveTo>
                <a:lnTo>
                  <a:pt x="4824486" y="0"/>
                </a:lnTo>
                <a:lnTo>
                  <a:pt x="4824486" y="6858000"/>
                </a:lnTo>
                <a:lnTo>
                  <a:pt x="0" y="6858000"/>
                </a:lnTo>
                <a:lnTo>
                  <a:pt x="0" y="0"/>
                </a:lnTo>
                <a:close/>
              </a:path>
            </a:pathLst>
          </a:custGeom>
        </p:spPr>
      </p:pic>
      <p:pic>
        <p:nvPicPr>
          <p:cNvPr id="26" name="Picture 25"/>
          <p:cNvPicPr/>
          <p:nvPr/>
        </p:nvPicPr>
        <p:blipFill>
          <a:blip r:embed="rId3">
            <a:extLst>
              <a:ext uri="{28A0092B-C50C-407E-A947-70E740481C1C}">
                <a14:useLocalDpi xmlns:a14="http://schemas.microsoft.com/office/drawing/2010/main" val="0"/>
              </a:ext>
            </a:extLst>
          </a:blip>
          <a:stretch>
            <a:fillRect/>
          </a:stretch>
        </p:blipFill>
        <p:spPr>
          <a:xfrm>
            <a:off x="-1" y="4710093"/>
            <a:ext cx="6532073" cy="4433907"/>
          </a:xfrm>
          <a:prstGeom prst="rect">
            <a:avLst/>
          </a:prstGeom>
        </p:spPr>
      </p:pic>
      <p:pic>
        <p:nvPicPr>
          <p:cNvPr id="30" name="Picture 29"/>
          <p:cNvPicPr/>
          <p:nvPr/>
        </p:nvPicPr>
        <p:blipFill>
          <a:blip r:embed="rId4">
            <a:extLst>
              <a:ext uri="{28A0092B-C50C-407E-A947-70E740481C1C}">
                <a14:useLocalDpi xmlns:a14="http://schemas.microsoft.com/office/drawing/2010/main" val="0"/>
              </a:ext>
            </a:extLst>
          </a:blip>
          <a:stretch>
            <a:fillRect/>
          </a:stretch>
        </p:blipFill>
        <p:spPr>
          <a:xfrm>
            <a:off x="16911364" y="4718359"/>
            <a:ext cx="7160747" cy="4199445"/>
          </a:xfrm>
          <a:prstGeom prst="rect">
            <a:avLst/>
          </a:prstGeom>
        </p:spPr>
      </p:pic>
      <p:pic>
        <p:nvPicPr>
          <p:cNvPr id="31" name="Picture 30"/>
          <p:cNvPicPr/>
          <p:nvPr/>
        </p:nvPicPr>
        <p:blipFill>
          <a:blip r:embed="rId5">
            <a:extLst>
              <a:ext uri="{28A0092B-C50C-407E-A947-70E740481C1C}">
                <a14:useLocalDpi xmlns:a14="http://schemas.microsoft.com/office/drawing/2010/main" val="0"/>
              </a:ext>
            </a:extLst>
          </a:blip>
          <a:stretch>
            <a:fillRect/>
          </a:stretch>
        </p:blipFill>
        <p:spPr>
          <a:xfrm>
            <a:off x="0" y="9418347"/>
            <a:ext cx="6532073" cy="4297654"/>
          </a:xfrm>
          <a:prstGeom prst="rect">
            <a:avLst/>
          </a:prstGeom>
        </p:spPr>
      </p:pic>
      <p:pic>
        <p:nvPicPr>
          <p:cNvPr id="32" name="Picture 31"/>
          <p:cNvPicPr/>
          <p:nvPr/>
        </p:nvPicPr>
        <p:blipFill>
          <a:blip r:embed="rId6">
            <a:extLst>
              <a:ext uri="{28A0092B-C50C-407E-A947-70E740481C1C}">
                <a14:useLocalDpi xmlns:a14="http://schemas.microsoft.com/office/drawing/2010/main" val="0"/>
              </a:ext>
            </a:extLst>
          </a:blip>
          <a:stretch>
            <a:fillRect/>
          </a:stretch>
        </p:blipFill>
        <p:spPr>
          <a:xfrm>
            <a:off x="16911364" y="9213046"/>
            <a:ext cx="7160748" cy="4297653"/>
          </a:xfrm>
          <a:prstGeom prst="rect">
            <a:avLst/>
          </a:prstGeom>
        </p:spPr>
      </p:pic>
      <p:pic>
        <p:nvPicPr>
          <p:cNvPr id="33" name="Picture 32"/>
          <p:cNvPicPr/>
          <p:nvPr/>
        </p:nvPicPr>
        <p:blipFill>
          <a:blip r:embed="rId7">
            <a:extLst>
              <a:ext uri="{28A0092B-C50C-407E-A947-70E740481C1C}">
                <a14:useLocalDpi xmlns:a14="http://schemas.microsoft.com/office/drawing/2010/main" val="0"/>
              </a:ext>
            </a:extLst>
          </a:blip>
          <a:stretch>
            <a:fillRect/>
          </a:stretch>
        </p:blipFill>
        <p:spPr>
          <a:xfrm>
            <a:off x="6532071" y="4710093"/>
            <a:ext cx="10067403" cy="9005907"/>
          </a:xfrm>
          <a:prstGeom prst="rect">
            <a:avLst/>
          </a:prstGeom>
        </p:spPr>
      </p:pic>
    </p:spTree>
    <p:extLst>
      <p:ext uri="{BB962C8B-B14F-4D97-AF65-F5344CB8AC3E}">
        <p14:creationId xmlns:p14="http://schemas.microsoft.com/office/powerpoint/2010/main" val="58930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righ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8" grpId="0" animBg="1"/>
      <p:bldP spid="2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595B5B"/>
      </a:dk1>
      <a:lt1>
        <a:srgbClr val="5B0402"/>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Regular"/>
        <a:ea typeface="Montserrat-Regular"/>
        <a:cs typeface="Montserrat-Regular"/>
      </a:majorFont>
      <a:minorFont>
        <a:latin typeface="Montserrat-Regular"/>
        <a:ea typeface="Montserrat-Regular"/>
        <a:cs typeface="Montserrat-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595B5B"/>
            </a:solidFill>
            <a:effectLst/>
            <a:uFillTx/>
            <a:latin typeface="Crimson Text"/>
            <a:ea typeface="Crimson Text"/>
            <a:cs typeface="Crimson Text"/>
            <a:sym typeface="Crimson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Regular"/>
        <a:ea typeface="Montserrat-Regular"/>
        <a:cs typeface="Montserrat-Regular"/>
      </a:majorFont>
      <a:minorFont>
        <a:latin typeface="Montserrat-Regular"/>
        <a:ea typeface="Montserrat-Regular"/>
        <a:cs typeface="Montserrat-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595B5B"/>
            </a:solidFill>
            <a:effectLst/>
            <a:uFillTx/>
            <a:latin typeface="Crimson Text"/>
            <a:ea typeface="Crimson Text"/>
            <a:cs typeface="Crimson Text"/>
            <a:sym typeface="Crimson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198</TotalTime>
  <Words>1677</Words>
  <Application>Microsoft Macintosh PowerPoint</Application>
  <PresentationFormat>Custom</PresentationFormat>
  <Paragraphs>183</Paragraphs>
  <Slides>27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Crimson Text</vt:lpstr>
      <vt:lpstr>Helvetica Light</vt:lpstr>
      <vt:lpstr>Helvetica Neue</vt:lpstr>
      <vt:lpstr>Montserrat-Regular</vt:lpstr>
      <vt:lpstr>Roboto Regular</vt:lpstr>
      <vt:lpstr>Symbol</vt:lpstr>
      <vt:lpstr>Times New Roman</vt:lpstr>
      <vt:lpstr>Wingdings</vt:lpstr>
      <vt:lpstr>White</vt:lpstr>
      <vt:lpstr>PowerPoint Presentation</vt:lpstr>
      <vt:lpstr>PowerPoint Presentation</vt:lpstr>
      <vt:lpstr>PowerPoint Presentation</vt:lpstr>
      <vt:lpstr>Phần mềm Odoo ERPonline</vt:lpstr>
      <vt:lpstr>B. Báo cáo dự án</vt:lpstr>
      <vt:lpstr>B. Báo cáo dự án</vt:lpstr>
      <vt:lpstr>B. Báo cáo dự án</vt:lpstr>
      <vt:lpstr>PowerPoint Presentation</vt:lpstr>
      <vt:lpstr>B. Báo cáo dự 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Microsoft Office User</cp:lastModifiedBy>
  <cp:revision>28</cp:revision>
  <dcterms:modified xsi:type="dcterms:W3CDTF">2019-11-19T04:10:58Z</dcterms:modified>
</cp:coreProperties>
</file>