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  <p:sldMasterId id="2147483686" r:id="rId5"/>
  </p:sldMasterIdLst>
  <p:notesMasterIdLst>
    <p:notesMasterId r:id="rId7"/>
  </p:notesMasterIdLst>
  <p:handoutMasterIdLst>
    <p:handoutMasterId r:id="rId27"/>
  </p:handoutMasterIdLst>
  <p:sldIdLst>
    <p:sldId id="271" r:id="rId6"/>
    <p:sldId id="324" r:id="rId8"/>
    <p:sldId id="347" r:id="rId9"/>
    <p:sldId id="348" r:id="rId10"/>
    <p:sldId id="349" r:id="rId11"/>
    <p:sldId id="366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5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pc" initials="m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866300"/>
    <a:srgbClr val="9E7500"/>
    <a:srgbClr val="005000"/>
    <a:srgbClr val="A50C07"/>
    <a:srgbClr val="7A3A00"/>
    <a:srgbClr val="800F00"/>
    <a:srgbClr val="C72D00"/>
    <a:srgbClr val="E68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799" autoAdjust="0"/>
  </p:normalViewPr>
  <p:slideViewPr>
    <p:cSldViewPr>
      <p:cViewPr varScale="1">
        <p:scale>
          <a:sx n="66" d="100"/>
          <a:sy n="66" d="100"/>
        </p:scale>
        <p:origin x="11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4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A5848F14-5F65-4EB5-BFC9-386F371E1AB1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48F14-5F65-4EB5-BFC9-386F371E1AB1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F6952-4096-4198-BBE1-BF1CF17635D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0B680-9D64-445D-BE7A-83FBB2237EE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EC85-4C68-4A44-A0D3-1DD1307CF05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7" name="Freeform 20"/>
          <p:cNvSpPr/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4770441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2800" smtClean="0">
                <a:solidFill>
                  <a:srgbClr val="5086C2"/>
                </a:solidFill>
                <a:latin typeface="Verdana" panose="020B0604030504040204" pitchFamily="34" charset="0"/>
              </a:rPr>
              <a:t>LOGO</a:t>
            </a:r>
            <a:endParaRPr lang="en-US" sz="2800" smtClean="0">
              <a:solidFill>
                <a:srgbClr val="5086C2"/>
              </a:solidFill>
              <a:latin typeface="Verdana" panose="020B0604030504040204" pitchFamily="34" charset="0"/>
            </a:endParaRPr>
          </a:p>
        </p:txBody>
      </p:sp>
      <p:grpSp>
        <p:nvGrpSpPr>
          <p:cNvPr id="12" name="Group 116"/>
          <p:cNvGrpSpPr/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13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4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15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defRPr/>
              </a:pPr>
              <a:endParaRPr lang="ko-KR" altLang="en-US" b="0" smtClean="0">
                <a:solidFill>
                  <a:srgbClr val="003366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5086C2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421B0552-070A-4114-89F5-E1DB592FF77D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AF20C-88C8-48C6-B90E-50A1DBB8F95F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66E7A-68F3-45A4-B7FD-1FBB37871946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496A4-BAD7-4EDB-B06C-C666F16EABA3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015C3-F40D-4C49-81B1-E534C139CD8C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B4C43-E641-4F8E-BC3A-7F97D8D9A706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3770-DCEC-4B73-9245-70AD088B83C4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CFF190-2DAB-4BD3-B238-A54C3797060F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8CD09-91E9-4702-B7F9-4893B2C4D52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656AC-C904-43D3-817A-08C59C25A695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1170E-9993-4CF5-94D4-E4F4C296E064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3D6DF3-3EC6-478C-A04D-0D60994DAD85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88683-4019-40A0-8A97-BA4525BA47C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3366"/>
                </a:solidFill>
              </a:rPr>
              <a:t>www.themegallery.com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EB9B-6069-49C8-8B75-48F982BEBE3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0AE29B-D2F0-4A75-860B-FBE6D23AC17C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4652963"/>
            <a:ext cx="9144000" cy="2232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22"/>
          <p:cNvSpPr>
            <a:spLocks noChangeArrowheads="1"/>
          </p:cNvSpPr>
          <p:nvPr/>
        </p:nvSpPr>
        <p:spPr bwMode="ltGray">
          <a:xfrm>
            <a:off x="78851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6" name="Oval 23"/>
          <p:cNvSpPr>
            <a:spLocks noChangeArrowheads="1"/>
          </p:cNvSpPr>
          <p:nvPr/>
        </p:nvSpPr>
        <p:spPr bwMode="ltGray">
          <a:xfrm>
            <a:off x="83169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7" name="Oval 24"/>
          <p:cNvSpPr>
            <a:spLocks noChangeArrowheads="1"/>
          </p:cNvSpPr>
          <p:nvPr/>
        </p:nvSpPr>
        <p:spPr bwMode="ltGray">
          <a:xfrm>
            <a:off x="874871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8" name="Oval 25"/>
          <p:cNvSpPr>
            <a:spLocks noChangeArrowheads="1"/>
          </p:cNvSpPr>
          <p:nvPr/>
        </p:nvSpPr>
        <p:spPr bwMode="ltGray">
          <a:xfrm>
            <a:off x="78851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ltGray">
          <a:xfrm>
            <a:off x="83169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ltGray">
          <a:xfrm>
            <a:off x="874871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ltGray">
          <a:xfrm>
            <a:off x="78851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ltGray">
          <a:xfrm>
            <a:off x="83169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ltGray">
          <a:xfrm>
            <a:off x="874871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4" name="Oval 31"/>
          <p:cNvSpPr>
            <a:spLocks noChangeArrowheads="1"/>
          </p:cNvSpPr>
          <p:nvPr/>
        </p:nvSpPr>
        <p:spPr bwMode="ltGray">
          <a:xfrm>
            <a:off x="78851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5" name="Oval 32"/>
          <p:cNvSpPr>
            <a:spLocks noChangeArrowheads="1"/>
          </p:cNvSpPr>
          <p:nvPr/>
        </p:nvSpPr>
        <p:spPr bwMode="ltGray">
          <a:xfrm>
            <a:off x="83169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6" name="Oval 33"/>
          <p:cNvSpPr>
            <a:spLocks noChangeArrowheads="1"/>
          </p:cNvSpPr>
          <p:nvPr/>
        </p:nvSpPr>
        <p:spPr bwMode="ltGray">
          <a:xfrm>
            <a:off x="874871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7" name="Oval 34"/>
          <p:cNvSpPr>
            <a:spLocks noChangeArrowheads="1"/>
          </p:cNvSpPr>
          <p:nvPr/>
        </p:nvSpPr>
        <p:spPr bwMode="ltGray">
          <a:xfrm>
            <a:off x="78851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8" name="Oval 35"/>
          <p:cNvSpPr>
            <a:spLocks noChangeArrowheads="1"/>
          </p:cNvSpPr>
          <p:nvPr/>
        </p:nvSpPr>
        <p:spPr bwMode="ltGray">
          <a:xfrm>
            <a:off x="83169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9" name="Oval 36"/>
          <p:cNvSpPr>
            <a:spLocks noChangeArrowheads="1"/>
          </p:cNvSpPr>
          <p:nvPr/>
        </p:nvSpPr>
        <p:spPr bwMode="ltGray">
          <a:xfrm>
            <a:off x="874871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0" name="Oval 37"/>
          <p:cNvSpPr>
            <a:spLocks noChangeArrowheads="1"/>
          </p:cNvSpPr>
          <p:nvPr/>
        </p:nvSpPr>
        <p:spPr bwMode="ltGray">
          <a:xfrm>
            <a:off x="7091363" y="47259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1" name="Oval 38"/>
          <p:cNvSpPr>
            <a:spLocks noChangeArrowheads="1"/>
          </p:cNvSpPr>
          <p:nvPr/>
        </p:nvSpPr>
        <p:spPr bwMode="ltGray">
          <a:xfrm>
            <a:off x="7524750" y="47244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2" name="Oval 39"/>
          <p:cNvSpPr>
            <a:spLocks noChangeArrowheads="1"/>
          </p:cNvSpPr>
          <p:nvPr/>
        </p:nvSpPr>
        <p:spPr bwMode="ltGray">
          <a:xfrm>
            <a:off x="709136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ltGray">
          <a:xfrm>
            <a:off x="7523163" y="51577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4" name="Oval 41"/>
          <p:cNvSpPr>
            <a:spLocks noChangeArrowheads="1"/>
          </p:cNvSpPr>
          <p:nvPr/>
        </p:nvSpPr>
        <p:spPr bwMode="ltGray">
          <a:xfrm>
            <a:off x="709136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5" name="Oval 42"/>
          <p:cNvSpPr>
            <a:spLocks noChangeArrowheads="1"/>
          </p:cNvSpPr>
          <p:nvPr/>
        </p:nvSpPr>
        <p:spPr bwMode="ltGray">
          <a:xfrm>
            <a:off x="7523163" y="5588000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6" name="Oval 43"/>
          <p:cNvSpPr>
            <a:spLocks noChangeArrowheads="1"/>
          </p:cNvSpPr>
          <p:nvPr/>
        </p:nvSpPr>
        <p:spPr bwMode="ltGray">
          <a:xfrm>
            <a:off x="709136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7" name="Oval 44"/>
          <p:cNvSpPr>
            <a:spLocks noChangeArrowheads="1"/>
          </p:cNvSpPr>
          <p:nvPr/>
        </p:nvSpPr>
        <p:spPr bwMode="ltGray">
          <a:xfrm>
            <a:off x="7523163" y="60213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8" name="Oval 45"/>
          <p:cNvSpPr>
            <a:spLocks noChangeArrowheads="1"/>
          </p:cNvSpPr>
          <p:nvPr/>
        </p:nvSpPr>
        <p:spPr bwMode="ltGray">
          <a:xfrm>
            <a:off x="709136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9" name="Oval 46"/>
          <p:cNvSpPr>
            <a:spLocks noChangeArrowheads="1"/>
          </p:cNvSpPr>
          <p:nvPr/>
        </p:nvSpPr>
        <p:spPr bwMode="ltGray">
          <a:xfrm>
            <a:off x="7523163" y="6453188"/>
            <a:ext cx="215900" cy="215900"/>
          </a:xfrm>
          <a:prstGeom prst="ellipse">
            <a:avLst/>
          </a:prstGeom>
          <a:solidFill>
            <a:schemeClr val="accent1">
              <a:alpha val="7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0"/>
          <p:cNvSpPr>
            <a:spLocks noChangeArrowheads="1"/>
          </p:cNvSpPr>
          <p:nvPr/>
        </p:nvSpPr>
        <p:spPr bwMode="gray">
          <a:xfrm>
            <a:off x="0" y="4076700"/>
            <a:ext cx="9144000" cy="576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100513"/>
            <a:ext cx="8534400" cy="4714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990600" y="5105400"/>
            <a:ext cx="7086600" cy="609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6629C4-6AFE-44FC-8CF1-D2F961363A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5000E0-7DFF-4F96-893B-A96BDE07390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95413"/>
            <a:ext cx="3878263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395413"/>
            <a:ext cx="387985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19503-EE29-41B9-A4B9-DA200CC8DC7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C3F769-B27C-4C56-A5FD-C5A74CC13FBB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107DB3-64C0-4F3B-9DDE-A568828C927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2D4C01-69BD-495E-A612-6343278607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335E7C-541C-4BE5-A9BA-0AAD79E48BBD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667D2-1BD4-49B2-A872-482A0B350543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A6D7C-C264-4F07-A421-D161A2C928AD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2572A9-18B1-4012-821B-DB51626BD88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762000"/>
            <a:ext cx="2209800" cy="55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477000" cy="55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C7335-320A-46AC-BD45-729C27A82AC5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8392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85800" y="1395413"/>
            <a:ext cx="7910513" cy="489585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259110-BCBD-44FA-872A-B442F054693B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1C460-7901-4F6E-AA7D-564DD1A11966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7A89D-AF87-47E0-A3B8-CDC22D4013A8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D820D-5EEC-4D96-9A09-E8D7CCB5151A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  <a:p>
            <a:pPr lvl="1"/>
            <a:r>
              <a:rPr lang="vi-VN" smtClean="0"/>
              <a:t>Mức hai</a:t>
            </a:r>
            <a:endParaRPr lang="vi-VN" smtClean="0"/>
          </a:p>
          <a:p>
            <a:pPr lvl="2"/>
            <a:r>
              <a:rPr lang="vi-VN" smtClean="0"/>
              <a:t>Mức ba</a:t>
            </a:r>
            <a:endParaRPr lang="vi-VN" smtClean="0"/>
          </a:p>
          <a:p>
            <a:pPr lvl="3"/>
            <a:r>
              <a:rPr lang="vi-VN" smtClean="0"/>
              <a:t>Mức bốn</a:t>
            </a:r>
            <a:endParaRPr lang="vi-VN" smtClean="0"/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6D9A-7C1C-4E7D-946A-A1CED3B2A8C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  <a:endParaRPr lang="vi-VN" smtClean="0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DC861-6D71-493A-AF46-61BDE5A6A1E2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4" Type="http://schemas.openxmlformats.org/officeDocument/2006/relationships/theme" Target="../theme/theme4.xml"/><Relationship Id="rId13" Type="http://schemas.openxmlformats.org/officeDocument/2006/relationships/image" Target="../media/image6.jpe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smtClean="0"/>
              <a:t>Click to edit Master title style</a:t>
            </a:r>
            <a:endParaRPr lang="ru-RU" smtClean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Click to edit Master text styles</a:t>
            </a:r>
            <a:endParaRPr lang="ru-RU" smtClean="0"/>
          </a:p>
          <a:p>
            <a:pPr lvl="1"/>
            <a:r>
              <a:rPr lang="ru-RU" smtClean="0"/>
              <a:t>Second level</a:t>
            </a:r>
            <a:endParaRPr lang="ru-RU" smtClean="0"/>
          </a:p>
          <a:p>
            <a:pPr lvl="2"/>
            <a:r>
              <a:rPr lang="ru-RU" smtClean="0"/>
              <a:t>Third level</a:t>
            </a:r>
            <a:endParaRPr lang="ru-RU" smtClean="0"/>
          </a:p>
          <a:p>
            <a:pPr lvl="3"/>
            <a:r>
              <a:rPr lang="ru-RU" smtClean="0"/>
              <a:t>Fourth level</a:t>
            </a:r>
            <a:endParaRPr lang="ru-RU" smtClean="0"/>
          </a:p>
          <a:p>
            <a:pPr lvl="4"/>
            <a:r>
              <a:rPr lang="ru-RU" smtClean="0"/>
              <a:t>Fifth level</a:t>
            </a:r>
            <a:endParaRPr lang="ru-RU" smtClean="0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64CBC70E-8BBC-4CDC-AD6D-6F669228AB2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Bell Gothic Std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5"/>
          <p:cNvSpPr/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370746 h 1471"/>
              <a:gd name="T4" fmla="*/ 2147483646 w 5049"/>
              <a:gd name="T5" fmla="*/ 270336452 h 1471"/>
              <a:gd name="T6" fmla="*/ 0 w 5049"/>
              <a:gd name="T7" fmla="*/ 272746949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en-US" b="0">
              <a:solidFill>
                <a:srgbClr val="003366"/>
              </a:solidFill>
            </a:endParaRPr>
          </a:p>
        </p:txBody>
      </p:sp>
      <p:grpSp>
        <p:nvGrpSpPr>
          <p:cNvPr id="1027" name="Group 16"/>
          <p:cNvGrpSpPr/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0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41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28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29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30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3366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003366"/>
                </a:solidFill>
              </a:rPr>
              <a:t>www.themegallery.com</a:t>
            </a:r>
            <a:endParaRPr lang="en-US" b="0">
              <a:solidFill>
                <a:srgbClr val="003366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3F2C576-E513-4B5B-9A74-AEBB78E20ED9}" type="slidenum">
              <a:rPr lang="en-US" b="0">
                <a:solidFill>
                  <a:srgbClr val="FFFFFF"/>
                </a:solidFill>
              </a:rPr>
            </a:fld>
            <a:endParaRPr lang="en-US" b="0">
              <a:solidFill>
                <a:srgbClr val="FFFFFF"/>
              </a:solidFill>
            </a:endParaRPr>
          </a:p>
        </p:txBody>
      </p:sp>
      <p:grpSp>
        <p:nvGrpSpPr>
          <p:cNvPr id="1035" name="Group 22"/>
          <p:cNvGrpSpPr/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3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  <p:sp>
          <p:nvSpPr>
            <p:cNvPr id="103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b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 b="0"/>
            </a:fld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 b="0"/>
            </a:fld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95413"/>
            <a:ext cx="791051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43663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fld id="{3DE6F080-6E22-4579-BB5D-D367A54596BF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ltGray">
          <a:xfrm>
            <a:off x="0" y="765175"/>
            <a:ext cx="9144000" cy="5032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2" name="Rectangle 17"/>
          <p:cNvSpPr>
            <a:spLocks noChangeArrowheads="1"/>
          </p:cNvSpPr>
          <p:nvPr/>
        </p:nvSpPr>
        <p:spPr bwMode="ltGray">
          <a:xfrm>
            <a:off x="0" y="893763"/>
            <a:ext cx="395288" cy="5964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b="0" smtClean="0">
              <a:solidFill>
                <a:srgbClr val="000000"/>
              </a:solidFill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762000"/>
            <a:ext cx="88392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 rot="-5400000">
            <a:off x="-1393031" y="5107782"/>
            <a:ext cx="3140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FFFFFF"/>
                </a:solidFill>
              </a:rPr>
              <a:t>company name</a:t>
            </a:r>
            <a:endParaRPr lang="en-US" sz="120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277"/>
            <a:ext cx="1447800" cy="18531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2971800"/>
            <a:ext cx="393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ĐỒ ÁN 1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533400"/>
            <a:ext cx="1680268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Đổi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mật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khẩu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295400"/>
            <a:ext cx="67818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34716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Nhân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Viên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371600"/>
            <a:ext cx="7717790" cy="45539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1516762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Khách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143000"/>
            <a:ext cx="6553199" cy="510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128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2000" u="sng" dirty="0"/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143000"/>
            <a:ext cx="6070283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"/>
            <a:ext cx="1681871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Nhà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cung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cấp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066800"/>
            <a:ext cx="73914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938" y="228600"/>
            <a:ext cx="748923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Kho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630997"/>
            <a:ext cx="6781800" cy="49984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1321196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Hóa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đơn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0" y="1219200"/>
            <a:ext cx="76200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16002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Bán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800" y="1295400"/>
            <a:ext cx="6807200" cy="5262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1390124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Giỏ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hàng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457007" y="1524001"/>
            <a:ext cx="6229985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"/>
            <a:ext cx="177324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Thiết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kế</a:t>
            </a: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lớp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383735" y="1219200"/>
            <a:ext cx="3743325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3"/>
          <p:cNvSpPr/>
          <p:nvPr/>
        </p:nvSpPr>
        <p:spPr bwMode="auto">
          <a:xfrm flipV="1">
            <a:off x="-152400" y="6743700"/>
            <a:ext cx="9296400" cy="152400"/>
          </a:xfrm>
          <a:custGeom>
            <a:avLst/>
            <a:gdLst>
              <a:gd name="T0" fmla="*/ 0 w 16666"/>
              <a:gd name="T1" fmla="*/ 81 h 161"/>
              <a:gd name="T2" fmla="*/ 1041 w 16666"/>
              <a:gd name="T3" fmla="*/ 58 h 161"/>
              <a:gd name="T4" fmla="*/ 2083 w 16666"/>
              <a:gd name="T5" fmla="*/ 41 h 161"/>
              <a:gd name="T6" fmla="*/ 4166 w 16666"/>
              <a:gd name="T7" fmla="*/ 18 h 161"/>
              <a:gd name="T8" fmla="*/ 8333 w 16666"/>
              <a:gd name="T9" fmla="*/ 1 h 161"/>
              <a:gd name="T10" fmla="*/ 12500 w 16666"/>
              <a:gd name="T11" fmla="*/ 18 h 161"/>
              <a:gd name="T12" fmla="*/ 14583 w 16666"/>
              <a:gd name="T13" fmla="*/ 41 h 161"/>
              <a:gd name="T14" fmla="*/ 15625 w 16666"/>
              <a:gd name="T15" fmla="*/ 58 h 161"/>
              <a:gd name="T16" fmla="*/ 16666 w 16666"/>
              <a:gd name="T17" fmla="*/ 81 h 161"/>
              <a:gd name="T18" fmla="*/ 15625 w 16666"/>
              <a:gd name="T19" fmla="*/ 103 h 161"/>
              <a:gd name="T20" fmla="*/ 14583 w 16666"/>
              <a:gd name="T21" fmla="*/ 120 h 161"/>
              <a:gd name="T22" fmla="*/ 12500 w 16666"/>
              <a:gd name="T23" fmla="*/ 143 h 161"/>
              <a:gd name="T24" fmla="*/ 8333 w 16666"/>
              <a:gd name="T25" fmla="*/ 160 h 161"/>
              <a:gd name="T26" fmla="*/ 4166 w 16666"/>
              <a:gd name="T27" fmla="*/ 143 h 161"/>
              <a:gd name="T28" fmla="*/ 2083 w 16666"/>
              <a:gd name="T29" fmla="*/ 120 h 161"/>
              <a:gd name="T30" fmla="*/ 1041 w 16666"/>
              <a:gd name="T31" fmla="*/ 103 h 161"/>
              <a:gd name="T32" fmla="*/ 0 w 16666"/>
              <a:gd name="T33" fmla="*/ 8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66" h="161">
                <a:moveTo>
                  <a:pt x="0" y="81"/>
                </a:moveTo>
                <a:cubicBezTo>
                  <a:pt x="347" y="72"/>
                  <a:pt x="694" y="65"/>
                  <a:pt x="1041" y="58"/>
                </a:cubicBezTo>
                <a:cubicBezTo>
                  <a:pt x="1389" y="52"/>
                  <a:pt x="1736" y="47"/>
                  <a:pt x="2083" y="41"/>
                </a:cubicBezTo>
                <a:cubicBezTo>
                  <a:pt x="2777" y="31"/>
                  <a:pt x="3472" y="24"/>
                  <a:pt x="4166" y="18"/>
                </a:cubicBezTo>
                <a:cubicBezTo>
                  <a:pt x="5555" y="6"/>
                  <a:pt x="6944" y="1"/>
                  <a:pt x="8333" y="1"/>
                </a:cubicBezTo>
                <a:cubicBezTo>
                  <a:pt x="9722" y="0"/>
                  <a:pt x="11111" y="6"/>
                  <a:pt x="12500" y="18"/>
                </a:cubicBezTo>
                <a:cubicBezTo>
                  <a:pt x="13194" y="24"/>
                  <a:pt x="13889" y="31"/>
                  <a:pt x="14583" y="41"/>
                </a:cubicBezTo>
                <a:cubicBezTo>
                  <a:pt x="14930" y="46"/>
                  <a:pt x="15277" y="52"/>
                  <a:pt x="15625" y="58"/>
                </a:cubicBezTo>
                <a:cubicBezTo>
                  <a:pt x="15972" y="65"/>
                  <a:pt x="16319" y="72"/>
                  <a:pt x="16666" y="81"/>
                </a:cubicBezTo>
                <a:cubicBezTo>
                  <a:pt x="16319" y="89"/>
                  <a:pt x="15972" y="96"/>
                  <a:pt x="15625" y="103"/>
                </a:cubicBezTo>
                <a:cubicBezTo>
                  <a:pt x="15277" y="109"/>
                  <a:pt x="14930" y="115"/>
                  <a:pt x="14583" y="120"/>
                </a:cubicBezTo>
                <a:cubicBezTo>
                  <a:pt x="13889" y="130"/>
                  <a:pt x="13194" y="137"/>
                  <a:pt x="12500" y="143"/>
                </a:cubicBezTo>
                <a:cubicBezTo>
                  <a:pt x="11111" y="155"/>
                  <a:pt x="9722" y="161"/>
                  <a:pt x="8333" y="160"/>
                </a:cubicBezTo>
                <a:cubicBezTo>
                  <a:pt x="6944" y="160"/>
                  <a:pt x="5555" y="155"/>
                  <a:pt x="4166" y="143"/>
                </a:cubicBezTo>
                <a:cubicBezTo>
                  <a:pt x="3472" y="137"/>
                  <a:pt x="2777" y="130"/>
                  <a:pt x="2083" y="120"/>
                </a:cubicBezTo>
                <a:cubicBezTo>
                  <a:pt x="1736" y="115"/>
                  <a:pt x="1389" y="109"/>
                  <a:pt x="1041" y="103"/>
                </a:cubicBezTo>
                <a:cubicBezTo>
                  <a:pt x="694" y="96"/>
                  <a:pt x="347" y="89"/>
                  <a:pt x="0" y="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86906" y="4362450"/>
            <a:ext cx="2617788" cy="2381250"/>
            <a:chOff x="4392613" y="3429000"/>
            <a:chExt cx="2617788" cy="2381250"/>
          </a:xfrm>
        </p:grpSpPr>
        <p:grpSp>
          <p:nvGrpSpPr>
            <p:cNvPr id="6" name="Group 5"/>
            <p:cNvGrpSpPr/>
            <p:nvPr/>
          </p:nvGrpSpPr>
          <p:grpSpPr>
            <a:xfrm>
              <a:off x="5119688" y="3429000"/>
              <a:ext cx="1165225" cy="2370138"/>
              <a:chOff x="5119688" y="3429000"/>
              <a:chExt cx="1165225" cy="2370138"/>
            </a:xfrm>
          </p:grpSpPr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5119688" y="5465763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Rectangle 6"/>
              <p:cNvSpPr>
                <a:spLocks noChangeArrowheads="1"/>
              </p:cNvSpPr>
              <p:nvPr/>
            </p:nvSpPr>
            <p:spPr bwMode="auto">
              <a:xfrm>
                <a:off x="5119688" y="5057775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Rectangle 7"/>
              <p:cNvSpPr>
                <a:spLocks noChangeArrowheads="1"/>
              </p:cNvSpPr>
              <p:nvPr/>
            </p:nvSpPr>
            <p:spPr bwMode="auto">
              <a:xfrm>
                <a:off x="5119688" y="4651375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Rectangle 8"/>
              <p:cNvSpPr>
                <a:spLocks noChangeArrowheads="1"/>
              </p:cNvSpPr>
              <p:nvPr/>
            </p:nvSpPr>
            <p:spPr bwMode="auto">
              <a:xfrm>
                <a:off x="5119688" y="4243388"/>
                <a:ext cx="333375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Rectangle 9"/>
              <p:cNvSpPr>
                <a:spLocks noChangeArrowheads="1"/>
              </p:cNvSpPr>
              <p:nvPr/>
            </p:nvSpPr>
            <p:spPr bwMode="auto">
              <a:xfrm>
                <a:off x="5119688" y="3836988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Rectangle 10"/>
              <p:cNvSpPr>
                <a:spLocks noChangeArrowheads="1"/>
              </p:cNvSpPr>
              <p:nvPr/>
            </p:nvSpPr>
            <p:spPr bwMode="auto">
              <a:xfrm>
                <a:off x="5119688" y="3429000"/>
                <a:ext cx="333375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Rectangle 11"/>
              <p:cNvSpPr>
                <a:spLocks noChangeArrowheads="1"/>
              </p:cNvSpPr>
              <p:nvPr/>
            </p:nvSpPr>
            <p:spPr bwMode="auto">
              <a:xfrm>
                <a:off x="5534025" y="5465763"/>
                <a:ext cx="334963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Rectangle 12"/>
              <p:cNvSpPr>
                <a:spLocks noChangeArrowheads="1"/>
              </p:cNvSpPr>
              <p:nvPr/>
            </p:nvSpPr>
            <p:spPr bwMode="auto">
              <a:xfrm>
                <a:off x="5534025" y="5057775"/>
                <a:ext cx="334963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3" name="Rectangle 13"/>
              <p:cNvSpPr>
                <a:spLocks noChangeArrowheads="1"/>
              </p:cNvSpPr>
              <p:nvPr/>
            </p:nvSpPr>
            <p:spPr bwMode="auto">
              <a:xfrm>
                <a:off x="5534025" y="4651375"/>
                <a:ext cx="334963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4" name="Rectangle 14"/>
              <p:cNvSpPr>
                <a:spLocks noChangeArrowheads="1"/>
              </p:cNvSpPr>
              <p:nvPr/>
            </p:nvSpPr>
            <p:spPr bwMode="auto">
              <a:xfrm>
                <a:off x="5534025" y="4243388"/>
                <a:ext cx="334963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5" name="Rectangle 15"/>
              <p:cNvSpPr>
                <a:spLocks noChangeArrowheads="1"/>
              </p:cNvSpPr>
              <p:nvPr/>
            </p:nvSpPr>
            <p:spPr bwMode="auto">
              <a:xfrm>
                <a:off x="5534025" y="3836988"/>
                <a:ext cx="334963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5534025" y="3429000"/>
                <a:ext cx="334963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5951538" y="5465763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8" name="Rectangle 18"/>
              <p:cNvSpPr>
                <a:spLocks noChangeArrowheads="1"/>
              </p:cNvSpPr>
              <p:nvPr/>
            </p:nvSpPr>
            <p:spPr bwMode="auto">
              <a:xfrm>
                <a:off x="5951538" y="5057775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5951538" y="4651375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951538" y="4243388"/>
                <a:ext cx="333375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1" name="Rectangle 21"/>
              <p:cNvSpPr>
                <a:spLocks noChangeArrowheads="1"/>
              </p:cNvSpPr>
              <p:nvPr/>
            </p:nvSpPr>
            <p:spPr bwMode="auto">
              <a:xfrm>
                <a:off x="5951538" y="3836988"/>
                <a:ext cx="333375" cy="33337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5951538" y="3429000"/>
                <a:ext cx="333375" cy="33496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354763" y="3429000"/>
              <a:ext cx="655638" cy="2381250"/>
              <a:chOff x="6354763" y="3429000"/>
              <a:chExt cx="655638" cy="2381250"/>
            </a:xfrm>
          </p:grpSpPr>
          <p:sp>
            <p:nvSpPr>
              <p:cNvPr id="27" name="Freeform 23"/>
              <p:cNvSpPr/>
              <p:nvPr/>
            </p:nvSpPr>
            <p:spPr bwMode="auto">
              <a:xfrm>
                <a:off x="6354763" y="3429000"/>
                <a:ext cx="236538" cy="512763"/>
              </a:xfrm>
              <a:custGeom>
                <a:avLst/>
                <a:gdLst>
                  <a:gd name="T0" fmla="*/ 149 w 149"/>
                  <a:gd name="T1" fmla="*/ 131 h 323"/>
                  <a:gd name="T2" fmla="*/ 0 w 149"/>
                  <a:gd name="T3" fmla="*/ 0 h 323"/>
                  <a:gd name="T4" fmla="*/ 0 w 149"/>
                  <a:gd name="T5" fmla="*/ 211 h 323"/>
                  <a:gd name="T6" fmla="*/ 149 w 149"/>
                  <a:gd name="T7" fmla="*/ 323 h 323"/>
                  <a:gd name="T8" fmla="*/ 149 w 149"/>
                  <a:gd name="T9" fmla="*/ 13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23">
                    <a:moveTo>
                      <a:pt x="149" y="131"/>
                    </a:moveTo>
                    <a:lnTo>
                      <a:pt x="0" y="0"/>
                    </a:lnTo>
                    <a:lnTo>
                      <a:pt x="0" y="211"/>
                    </a:lnTo>
                    <a:lnTo>
                      <a:pt x="149" y="323"/>
                    </a:lnTo>
                    <a:lnTo>
                      <a:pt x="149" y="13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6354763" y="3836988"/>
                <a:ext cx="236538" cy="477838"/>
              </a:xfrm>
              <a:custGeom>
                <a:avLst/>
                <a:gdLst>
                  <a:gd name="T0" fmla="*/ 149 w 149"/>
                  <a:gd name="T1" fmla="*/ 108 h 301"/>
                  <a:gd name="T2" fmla="*/ 0 w 149"/>
                  <a:gd name="T3" fmla="*/ 0 h 301"/>
                  <a:gd name="T4" fmla="*/ 0 w 149"/>
                  <a:gd name="T5" fmla="*/ 210 h 301"/>
                  <a:gd name="T6" fmla="*/ 149 w 149"/>
                  <a:gd name="T7" fmla="*/ 301 h 301"/>
                  <a:gd name="T8" fmla="*/ 149 w 149"/>
                  <a:gd name="T9" fmla="*/ 108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01">
                    <a:moveTo>
                      <a:pt x="149" y="108"/>
                    </a:moveTo>
                    <a:lnTo>
                      <a:pt x="0" y="0"/>
                    </a:lnTo>
                    <a:lnTo>
                      <a:pt x="0" y="210"/>
                    </a:lnTo>
                    <a:lnTo>
                      <a:pt x="149" y="301"/>
                    </a:lnTo>
                    <a:lnTo>
                      <a:pt x="149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354763" y="4243388"/>
                <a:ext cx="236538" cy="442913"/>
              </a:xfrm>
              <a:custGeom>
                <a:avLst/>
                <a:gdLst>
                  <a:gd name="T0" fmla="*/ 149 w 149"/>
                  <a:gd name="T1" fmla="*/ 87 h 279"/>
                  <a:gd name="T2" fmla="*/ 0 w 149"/>
                  <a:gd name="T3" fmla="*/ 0 h 279"/>
                  <a:gd name="T4" fmla="*/ 0 w 149"/>
                  <a:gd name="T5" fmla="*/ 211 h 279"/>
                  <a:gd name="T6" fmla="*/ 149 w 149"/>
                  <a:gd name="T7" fmla="*/ 279 h 279"/>
                  <a:gd name="T8" fmla="*/ 149 w 149"/>
                  <a:gd name="T9" fmla="*/ 8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79">
                    <a:moveTo>
                      <a:pt x="149" y="87"/>
                    </a:moveTo>
                    <a:lnTo>
                      <a:pt x="0" y="0"/>
                    </a:lnTo>
                    <a:lnTo>
                      <a:pt x="0" y="211"/>
                    </a:lnTo>
                    <a:lnTo>
                      <a:pt x="149" y="279"/>
                    </a:lnTo>
                    <a:lnTo>
                      <a:pt x="149" y="8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26"/>
              <p:cNvSpPr/>
              <p:nvPr/>
            </p:nvSpPr>
            <p:spPr bwMode="auto">
              <a:xfrm>
                <a:off x="6354763" y="4651375"/>
                <a:ext cx="236538" cy="406400"/>
              </a:xfrm>
              <a:custGeom>
                <a:avLst/>
                <a:gdLst>
                  <a:gd name="T0" fmla="*/ 149 w 149"/>
                  <a:gd name="T1" fmla="*/ 64 h 256"/>
                  <a:gd name="T2" fmla="*/ 0 w 149"/>
                  <a:gd name="T3" fmla="*/ 0 h 256"/>
                  <a:gd name="T4" fmla="*/ 0 w 149"/>
                  <a:gd name="T5" fmla="*/ 210 h 256"/>
                  <a:gd name="T6" fmla="*/ 149 w 149"/>
                  <a:gd name="T7" fmla="*/ 256 h 256"/>
                  <a:gd name="T8" fmla="*/ 149 w 149"/>
                  <a:gd name="T9" fmla="*/ 6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56">
                    <a:moveTo>
                      <a:pt x="149" y="64"/>
                    </a:moveTo>
                    <a:lnTo>
                      <a:pt x="0" y="0"/>
                    </a:lnTo>
                    <a:lnTo>
                      <a:pt x="0" y="210"/>
                    </a:lnTo>
                    <a:lnTo>
                      <a:pt x="149" y="256"/>
                    </a:lnTo>
                    <a:lnTo>
                      <a:pt x="149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354763" y="5057775"/>
                <a:ext cx="236538" cy="373063"/>
              </a:xfrm>
              <a:custGeom>
                <a:avLst/>
                <a:gdLst>
                  <a:gd name="T0" fmla="*/ 149 w 149"/>
                  <a:gd name="T1" fmla="*/ 42 h 235"/>
                  <a:gd name="T2" fmla="*/ 0 w 149"/>
                  <a:gd name="T3" fmla="*/ 0 h 235"/>
                  <a:gd name="T4" fmla="*/ 0 w 149"/>
                  <a:gd name="T5" fmla="*/ 210 h 235"/>
                  <a:gd name="T6" fmla="*/ 149 w 149"/>
                  <a:gd name="T7" fmla="*/ 235 h 235"/>
                  <a:gd name="T8" fmla="*/ 149 w 149"/>
                  <a:gd name="T9" fmla="*/ 4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149" y="42"/>
                    </a:moveTo>
                    <a:lnTo>
                      <a:pt x="0" y="0"/>
                    </a:lnTo>
                    <a:lnTo>
                      <a:pt x="0" y="210"/>
                    </a:lnTo>
                    <a:lnTo>
                      <a:pt x="149" y="235"/>
                    </a:lnTo>
                    <a:lnTo>
                      <a:pt x="149" y="4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354763" y="5465763"/>
                <a:ext cx="236538" cy="336550"/>
              </a:xfrm>
              <a:custGeom>
                <a:avLst/>
                <a:gdLst>
                  <a:gd name="T0" fmla="*/ 149 w 149"/>
                  <a:gd name="T1" fmla="*/ 19 h 212"/>
                  <a:gd name="T2" fmla="*/ 0 w 149"/>
                  <a:gd name="T3" fmla="*/ 0 h 212"/>
                  <a:gd name="T4" fmla="*/ 0 w 149"/>
                  <a:gd name="T5" fmla="*/ 210 h 212"/>
                  <a:gd name="T6" fmla="*/ 149 w 149"/>
                  <a:gd name="T7" fmla="*/ 212 h 212"/>
                  <a:gd name="T8" fmla="*/ 149 w 149"/>
                  <a:gd name="T9" fmla="*/ 1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12">
                    <a:moveTo>
                      <a:pt x="149" y="19"/>
                    </a:moveTo>
                    <a:lnTo>
                      <a:pt x="0" y="0"/>
                    </a:lnTo>
                    <a:lnTo>
                      <a:pt x="0" y="210"/>
                    </a:lnTo>
                    <a:lnTo>
                      <a:pt x="149" y="212"/>
                    </a:lnTo>
                    <a:lnTo>
                      <a:pt x="149" y="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6648450" y="3687763"/>
                <a:ext cx="184150" cy="474663"/>
              </a:xfrm>
              <a:custGeom>
                <a:avLst/>
                <a:gdLst>
                  <a:gd name="T0" fmla="*/ 116 w 116"/>
                  <a:gd name="T1" fmla="*/ 130 h 299"/>
                  <a:gd name="T2" fmla="*/ 0 w 116"/>
                  <a:gd name="T3" fmla="*/ 0 h 299"/>
                  <a:gd name="T4" fmla="*/ 0 w 116"/>
                  <a:gd name="T5" fmla="*/ 188 h 299"/>
                  <a:gd name="T6" fmla="*/ 116 w 116"/>
                  <a:gd name="T7" fmla="*/ 299 h 299"/>
                  <a:gd name="T8" fmla="*/ 116 w 116"/>
                  <a:gd name="T9" fmla="*/ 13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99">
                    <a:moveTo>
                      <a:pt x="116" y="13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299"/>
                    </a:lnTo>
                    <a:lnTo>
                      <a:pt x="116" y="13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6648450" y="4051300"/>
                <a:ext cx="184150" cy="439738"/>
              </a:xfrm>
              <a:custGeom>
                <a:avLst/>
                <a:gdLst>
                  <a:gd name="T0" fmla="*/ 116 w 116"/>
                  <a:gd name="T1" fmla="*/ 108 h 277"/>
                  <a:gd name="T2" fmla="*/ 0 w 116"/>
                  <a:gd name="T3" fmla="*/ 0 h 277"/>
                  <a:gd name="T4" fmla="*/ 0 w 116"/>
                  <a:gd name="T5" fmla="*/ 188 h 277"/>
                  <a:gd name="T6" fmla="*/ 116 w 116"/>
                  <a:gd name="T7" fmla="*/ 277 h 277"/>
                  <a:gd name="T8" fmla="*/ 116 w 116"/>
                  <a:gd name="T9" fmla="*/ 10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77">
                    <a:moveTo>
                      <a:pt x="116" y="108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277"/>
                    </a:lnTo>
                    <a:lnTo>
                      <a:pt x="116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6648450" y="4414838"/>
                <a:ext cx="184150" cy="406400"/>
              </a:xfrm>
              <a:custGeom>
                <a:avLst/>
                <a:gdLst>
                  <a:gd name="T0" fmla="*/ 116 w 116"/>
                  <a:gd name="T1" fmla="*/ 85 h 256"/>
                  <a:gd name="T2" fmla="*/ 0 w 116"/>
                  <a:gd name="T3" fmla="*/ 0 h 256"/>
                  <a:gd name="T4" fmla="*/ 0 w 116"/>
                  <a:gd name="T5" fmla="*/ 188 h 256"/>
                  <a:gd name="T6" fmla="*/ 116 w 116"/>
                  <a:gd name="T7" fmla="*/ 256 h 256"/>
                  <a:gd name="T8" fmla="*/ 116 w 116"/>
                  <a:gd name="T9" fmla="*/ 8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56">
                    <a:moveTo>
                      <a:pt x="116" y="85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256"/>
                    </a:lnTo>
                    <a:lnTo>
                      <a:pt x="116" y="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6648450" y="4776788"/>
                <a:ext cx="184150" cy="371475"/>
              </a:xfrm>
              <a:custGeom>
                <a:avLst/>
                <a:gdLst>
                  <a:gd name="T0" fmla="*/ 116 w 116"/>
                  <a:gd name="T1" fmla="*/ 64 h 234"/>
                  <a:gd name="T2" fmla="*/ 0 w 116"/>
                  <a:gd name="T3" fmla="*/ 0 h 234"/>
                  <a:gd name="T4" fmla="*/ 0 w 116"/>
                  <a:gd name="T5" fmla="*/ 188 h 234"/>
                  <a:gd name="T6" fmla="*/ 116 w 116"/>
                  <a:gd name="T7" fmla="*/ 234 h 234"/>
                  <a:gd name="T8" fmla="*/ 116 w 116"/>
                  <a:gd name="T9" fmla="*/ 6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34">
                    <a:moveTo>
                      <a:pt x="116" y="64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234"/>
                    </a:lnTo>
                    <a:lnTo>
                      <a:pt x="116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6648450" y="5140325"/>
                <a:ext cx="184150" cy="336550"/>
              </a:xfrm>
              <a:custGeom>
                <a:avLst/>
                <a:gdLst>
                  <a:gd name="T0" fmla="*/ 116 w 116"/>
                  <a:gd name="T1" fmla="*/ 43 h 212"/>
                  <a:gd name="T2" fmla="*/ 0 w 116"/>
                  <a:gd name="T3" fmla="*/ 0 h 212"/>
                  <a:gd name="T4" fmla="*/ 0 w 116"/>
                  <a:gd name="T5" fmla="*/ 188 h 212"/>
                  <a:gd name="T6" fmla="*/ 116 w 116"/>
                  <a:gd name="T7" fmla="*/ 212 h 212"/>
                  <a:gd name="T8" fmla="*/ 116 w 116"/>
                  <a:gd name="T9" fmla="*/ 4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12">
                    <a:moveTo>
                      <a:pt x="116" y="43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212"/>
                    </a:lnTo>
                    <a:lnTo>
                      <a:pt x="116" y="4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34"/>
              <p:cNvSpPr/>
              <p:nvPr/>
            </p:nvSpPr>
            <p:spPr bwMode="auto">
              <a:xfrm>
                <a:off x="6648450" y="5503863"/>
                <a:ext cx="184150" cy="301625"/>
              </a:xfrm>
              <a:custGeom>
                <a:avLst/>
                <a:gdLst>
                  <a:gd name="T0" fmla="*/ 116 w 116"/>
                  <a:gd name="T1" fmla="*/ 21 h 190"/>
                  <a:gd name="T2" fmla="*/ 0 w 116"/>
                  <a:gd name="T3" fmla="*/ 0 h 190"/>
                  <a:gd name="T4" fmla="*/ 0 w 116"/>
                  <a:gd name="T5" fmla="*/ 188 h 190"/>
                  <a:gd name="T6" fmla="*/ 116 w 116"/>
                  <a:gd name="T7" fmla="*/ 190 h 190"/>
                  <a:gd name="T8" fmla="*/ 116 w 116"/>
                  <a:gd name="T9" fmla="*/ 2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90">
                    <a:moveTo>
                      <a:pt x="116" y="21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116" y="190"/>
                    </a:lnTo>
                    <a:lnTo>
                      <a:pt x="116" y="2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6878638" y="3944938"/>
                <a:ext cx="131763" cy="441325"/>
              </a:xfrm>
              <a:custGeom>
                <a:avLst/>
                <a:gdLst>
                  <a:gd name="T0" fmla="*/ 83 w 83"/>
                  <a:gd name="T1" fmla="*/ 130 h 278"/>
                  <a:gd name="T2" fmla="*/ 0 w 83"/>
                  <a:gd name="T3" fmla="*/ 0 h 278"/>
                  <a:gd name="T4" fmla="*/ 0 w 83"/>
                  <a:gd name="T5" fmla="*/ 165 h 278"/>
                  <a:gd name="T6" fmla="*/ 83 w 83"/>
                  <a:gd name="T7" fmla="*/ 278 h 278"/>
                  <a:gd name="T8" fmla="*/ 83 w 83"/>
                  <a:gd name="T9" fmla="*/ 13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78">
                    <a:moveTo>
                      <a:pt x="83" y="130"/>
                    </a:moveTo>
                    <a:lnTo>
                      <a:pt x="0" y="0"/>
                    </a:lnTo>
                    <a:lnTo>
                      <a:pt x="0" y="165"/>
                    </a:lnTo>
                    <a:lnTo>
                      <a:pt x="83" y="278"/>
                    </a:lnTo>
                    <a:lnTo>
                      <a:pt x="83" y="13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6878638" y="4265613"/>
                <a:ext cx="131763" cy="404813"/>
              </a:xfrm>
              <a:custGeom>
                <a:avLst/>
                <a:gdLst>
                  <a:gd name="T0" fmla="*/ 83 w 83"/>
                  <a:gd name="T1" fmla="*/ 108 h 255"/>
                  <a:gd name="T2" fmla="*/ 0 w 83"/>
                  <a:gd name="T3" fmla="*/ 0 h 255"/>
                  <a:gd name="T4" fmla="*/ 0 w 83"/>
                  <a:gd name="T5" fmla="*/ 165 h 255"/>
                  <a:gd name="T6" fmla="*/ 83 w 83"/>
                  <a:gd name="T7" fmla="*/ 255 h 255"/>
                  <a:gd name="T8" fmla="*/ 83 w 83"/>
                  <a:gd name="T9" fmla="*/ 10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55">
                    <a:moveTo>
                      <a:pt x="83" y="108"/>
                    </a:moveTo>
                    <a:lnTo>
                      <a:pt x="0" y="0"/>
                    </a:lnTo>
                    <a:lnTo>
                      <a:pt x="0" y="165"/>
                    </a:lnTo>
                    <a:lnTo>
                      <a:pt x="83" y="255"/>
                    </a:lnTo>
                    <a:lnTo>
                      <a:pt x="83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6878638" y="4584700"/>
                <a:ext cx="131763" cy="369888"/>
              </a:xfrm>
              <a:custGeom>
                <a:avLst/>
                <a:gdLst>
                  <a:gd name="T0" fmla="*/ 83 w 83"/>
                  <a:gd name="T1" fmla="*/ 86 h 233"/>
                  <a:gd name="T2" fmla="*/ 0 w 83"/>
                  <a:gd name="T3" fmla="*/ 0 h 233"/>
                  <a:gd name="T4" fmla="*/ 0 w 83"/>
                  <a:gd name="T5" fmla="*/ 165 h 233"/>
                  <a:gd name="T6" fmla="*/ 83 w 83"/>
                  <a:gd name="T7" fmla="*/ 233 h 233"/>
                  <a:gd name="T8" fmla="*/ 83 w 83"/>
                  <a:gd name="T9" fmla="*/ 8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3">
                    <a:moveTo>
                      <a:pt x="83" y="86"/>
                    </a:moveTo>
                    <a:lnTo>
                      <a:pt x="0" y="0"/>
                    </a:lnTo>
                    <a:lnTo>
                      <a:pt x="0" y="165"/>
                    </a:lnTo>
                    <a:lnTo>
                      <a:pt x="83" y="233"/>
                    </a:lnTo>
                    <a:lnTo>
                      <a:pt x="83" y="8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6878638" y="4903788"/>
                <a:ext cx="131763" cy="336550"/>
              </a:xfrm>
              <a:custGeom>
                <a:avLst/>
                <a:gdLst>
                  <a:gd name="T0" fmla="*/ 83 w 83"/>
                  <a:gd name="T1" fmla="*/ 64 h 212"/>
                  <a:gd name="T2" fmla="*/ 0 w 83"/>
                  <a:gd name="T3" fmla="*/ 0 h 212"/>
                  <a:gd name="T4" fmla="*/ 0 w 83"/>
                  <a:gd name="T5" fmla="*/ 166 h 212"/>
                  <a:gd name="T6" fmla="*/ 83 w 83"/>
                  <a:gd name="T7" fmla="*/ 212 h 212"/>
                  <a:gd name="T8" fmla="*/ 83 w 83"/>
                  <a:gd name="T9" fmla="*/ 6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12">
                    <a:moveTo>
                      <a:pt x="83" y="64"/>
                    </a:moveTo>
                    <a:lnTo>
                      <a:pt x="0" y="0"/>
                    </a:lnTo>
                    <a:lnTo>
                      <a:pt x="0" y="166"/>
                    </a:lnTo>
                    <a:lnTo>
                      <a:pt x="83" y="212"/>
                    </a:lnTo>
                    <a:lnTo>
                      <a:pt x="83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39"/>
              <p:cNvSpPr/>
              <p:nvPr/>
            </p:nvSpPr>
            <p:spPr bwMode="auto">
              <a:xfrm>
                <a:off x="6878638" y="5224463"/>
                <a:ext cx="131763" cy="300038"/>
              </a:xfrm>
              <a:custGeom>
                <a:avLst/>
                <a:gdLst>
                  <a:gd name="T0" fmla="*/ 83 w 83"/>
                  <a:gd name="T1" fmla="*/ 42 h 189"/>
                  <a:gd name="T2" fmla="*/ 0 w 83"/>
                  <a:gd name="T3" fmla="*/ 0 h 189"/>
                  <a:gd name="T4" fmla="*/ 0 w 83"/>
                  <a:gd name="T5" fmla="*/ 165 h 189"/>
                  <a:gd name="T6" fmla="*/ 83 w 83"/>
                  <a:gd name="T7" fmla="*/ 189 h 189"/>
                  <a:gd name="T8" fmla="*/ 83 w 83"/>
                  <a:gd name="T9" fmla="*/ 4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9">
                    <a:moveTo>
                      <a:pt x="83" y="42"/>
                    </a:moveTo>
                    <a:lnTo>
                      <a:pt x="0" y="0"/>
                    </a:lnTo>
                    <a:lnTo>
                      <a:pt x="0" y="165"/>
                    </a:lnTo>
                    <a:lnTo>
                      <a:pt x="83" y="189"/>
                    </a:lnTo>
                    <a:lnTo>
                      <a:pt x="83" y="4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6878638" y="5543550"/>
                <a:ext cx="131763" cy="266700"/>
              </a:xfrm>
              <a:custGeom>
                <a:avLst/>
                <a:gdLst>
                  <a:gd name="T0" fmla="*/ 83 w 83"/>
                  <a:gd name="T1" fmla="*/ 20 h 168"/>
                  <a:gd name="T2" fmla="*/ 0 w 83"/>
                  <a:gd name="T3" fmla="*/ 0 h 168"/>
                  <a:gd name="T4" fmla="*/ 0 w 83"/>
                  <a:gd name="T5" fmla="*/ 166 h 168"/>
                  <a:gd name="T6" fmla="*/ 83 w 83"/>
                  <a:gd name="T7" fmla="*/ 168 h 168"/>
                  <a:gd name="T8" fmla="*/ 83 w 83"/>
                  <a:gd name="T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8">
                    <a:moveTo>
                      <a:pt x="83" y="20"/>
                    </a:moveTo>
                    <a:lnTo>
                      <a:pt x="0" y="0"/>
                    </a:lnTo>
                    <a:lnTo>
                      <a:pt x="0" y="166"/>
                    </a:lnTo>
                    <a:lnTo>
                      <a:pt x="83" y="168"/>
                    </a:lnTo>
                    <a:lnTo>
                      <a:pt x="83" y="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392613" y="3429000"/>
              <a:ext cx="655638" cy="2381250"/>
              <a:chOff x="4392613" y="3429000"/>
              <a:chExt cx="655638" cy="2381250"/>
            </a:xfrm>
          </p:grpSpPr>
          <p:sp>
            <p:nvSpPr>
              <p:cNvPr id="9" name="Freeform 185"/>
              <p:cNvSpPr/>
              <p:nvPr/>
            </p:nvSpPr>
            <p:spPr bwMode="auto">
              <a:xfrm>
                <a:off x="4811713" y="3429000"/>
                <a:ext cx="236538" cy="512763"/>
              </a:xfrm>
              <a:custGeom>
                <a:avLst/>
                <a:gdLst>
                  <a:gd name="T0" fmla="*/ 0 w 149"/>
                  <a:gd name="T1" fmla="*/ 131 h 323"/>
                  <a:gd name="T2" fmla="*/ 149 w 149"/>
                  <a:gd name="T3" fmla="*/ 0 h 323"/>
                  <a:gd name="T4" fmla="*/ 149 w 149"/>
                  <a:gd name="T5" fmla="*/ 211 h 323"/>
                  <a:gd name="T6" fmla="*/ 0 w 149"/>
                  <a:gd name="T7" fmla="*/ 323 h 323"/>
                  <a:gd name="T8" fmla="*/ 0 w 149"/>
                  <a:gd name="T9" fmla="*/ 131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23">
                    <a:moveTo>
                      <a:pt x="0" y="131"/>
                    </a:moveTo>
                    <a:lnTo>
                      <a:pt x="149" y="0"/>
                    </a:lnTo>
                    <a:lnTo>
                      <a:pt x="149" y="211"/>
                    </a:lnTo>
                    <a:lnTo>
                      <a:pt x="0" y="323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186"/>
              <p:cNvSpPr/>
              <p:nvPr/>
            </p:nvSpPr>
            <p:spPr bwMode="auto">
              <a:xfrm>
                <a:off x="4811713" y="3836988"/>
                <a:ext cx="236538" cy="477838"/>
              </a:xfrm>
              <a:custGeom>
                <a:avLst/>
                <a:gdLst>
                  <a:gd name="T0" fmla="*/ 0 w 149"/>
                  <a:gd name="T1" fmla="*/ 108 h 301"/>
                  <a:gd name="T2" fmla="*/ 149 w 149"/>
                  <a:gd name="T3" fmla="*/ 0 h 301"/>
                  <a:gd name="T4" fmla="*/ 149 w 149"/>
                  <a:gd name="T5" fmla="*/ 210 h 301"/>
                  <a:gd name="T6" fmla="*/ 0 w 149"/>
                  <a:gd name="T7" fmla="*/ 301 h 301"/>
                  <a:gd name="T8" fmla="*/ 0 w 149"/>
                  <a:gd name="T9" fmla="*/ 108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301">
                    <a:moveTo>
                      <a:pt x="0" y="108"/>
                    </a:moveTo>
                    <a:lnTo>
                      <a:pt x="149" y="0"/>
                    </a:lnTo>
                    <a:lnTo>
                      <a:pt x="149" y="210"/>
                    </a:lnTo>
                    <a:lnTo>
                      <a:pt x="0" y="301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187"/>
              <p:cNvSpPr/>
              <p:nvPr/>
            </p:nvSpPr>
            <p:spPr bwMode="auto">
              <a:xfrm>
                <a:off x="4811713" y="4243388"/>
                <a:ext cx="236538" cy="442913"/>
              </a:xfrm>
              <a:custGeom>
                <a:avLst/>
                <a:gdLst>
                  <a:gd name="T0" fmla="*/ 0 w 149"/>
                  <a:gd name="T1" fmla="*/ 87 h 279"/>
                  <a:gd name="T2" fmla="*/ 149 w 149"/>
                  <a:gd name="T3" fmla="*/ 0 h 279"/>
                  <a:gd name="T4" fmla="*/ 149 w 149"/>
                  <a:gd name="T5" fmla="*/ 211 h 279"/>
                  <a:gd name="T6" fmla="*/ 0 w 149"/>
                  <a:gd name="T7" fmla="*/ 279 h 279"/>
                  <a:gd name="T8" fmla="*/ 0 w 149"/>
                  <a:gd name="T9" fmla="*/ 87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79">
                    <a:moveTo>
                      <a:pt x="0" y="87"/>
                    </a:moveTo>
                    <a:lnTo>
                      <a:pt x="149" y="0"/>
                    </a:lnTo>
                    <a:lnTo>
                      <a:pt x="149" y="211"/>
                    </a:lnTo>
                    <a:lnTo>
                      <a:pt x="0" y="27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188"/>
              <p:cNvSpPr/>
              <p:nvPr/>
            </p:nvSpPr>
            <p:spPr bwMode="auto">
              <a:xfrm>
                <a:off x="4811713" y="4651375"/>
                <a:ext cx="236538" cy="406400"/>
              </a:xfrm>
              <a:custGeom>
                <a:avLst/>
                <a:gdLst>
                  <a:gd name="T0" fmla="*/ 0 w 149"/>
                  <a:gd name="T1" fmla="*/ 64 h 256"/>
                  <a:gd name="T2" fmla="*/ 149 w 149"/>
                  <a:gd name="T3" fmla="*/ 0 h 256"/>
                  <a:gd name="T4" fmla="*/ 149 w 149"/>
                  <a:gd name="T5" fmla="*/ 210 h 256"/>
                  <a:gd name="T6" fmla="*/ 0 w 149"/>
                  <a:gd name="T7" fmla="*/ 256 h 256"/>
                  <a:gd name="T8" fmla="*/ 0 w 149"/>
                  <a:gd name="T9" fmla="*/ 6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56">
                    <a:moveTo>
                      <a:pt x="0" y="64"/>
                    </a:moveTo>
                    <a:lnTo>
                      <a:pt x="149" y="0"/>
                    </a:lnTo>
                    <a:lnTo>
                      <a:pt x="149" y="210"/>
                    </a:lnTo>
                    <a:lnTo>
                      <a:pt x="0" y="25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Freeform 189"/>
              <p:cNvSpPr/>
              <p:nvPr/>
            </p:nvSpPr>
            <p:spPr bwMode="auto">
              <a:xfrm>
                <a:off x="4811713" y="5057775"/>
                <a:ext cx="236538" cy="373063"/>
              </a:xfrm>
              <a:custGeom>
                <a:avLst/>
                <a:gdLst>
                  <a:gd name="T0" fmla="*/ 0 w 149"/>
                  <a:gd name="T1" fmla="*/ 42 h 235"/>
                  <a:gd name="T2" fmla="*/ 149 w 149"/>
                  <a:gd name="T3" fmla="*/ 0 h 235"/>
                  <a:gd name="T4" fmla="*/ 149 w 149"/>
                  <a:gd name="T5" fmla="*/ 210 h 235"/>
                  <a:gd name="T6" fmla="*/ 0 w 149"/>
                  <a:gd name="T7" fmla="*/ 235 h 235"/>
                  <a:gd name="T8" fmla="*/ 0 w 149"/>
                  <a:gd name="T9" fmla="*/ 4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35">
                    <a:moveTo>
                      <a:pt x="0" y="42"/>
                    </a:moveTo>
                    <a:lnTo>
                      <a:pt x="149" y="0"/>
                    </a:lnTo>
                    <a:lnTo>
                      <a:pt x="149" y="210"/>
                    </a:lnTo>
                    <a:lnTo>
                      <a:pt x="0" y="235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" name="Freeform 190"/>
              <p:cNvSpPr/>
              <p:nvPr/>
            </p:nvSpPr>
            <p:spPr bwMode="auto">
              <a:xfrm>
                <a:off x="4811713" y="5465763"/>
                <a:ext cx="236538" cy="336550"/>
              </a:xfrm>
              <a:custGeom>
                <a:avLst/>
                <a:gdLst>
                  <a:gd name="T0" fmla="*/ 0 w 149"/>
                  <a:gd name="T1" fmla="*/ 19 h 212"/>
                  <a:gd name="T2" fmla="*/ 149 w 149"/>
                  <a:gd name="T3" fmla="*/ 0 h 212"/>
                  <a:gd name="T4" fmla="*/ 149 w 149"/>
                  <a:gd name="T5" fmla="*/ 210 h 212"/>
                  <a:gd name="T6" fmla="*/ 0 w 149"/>
                  <a:gd name="T7" fmla="*/ 212 h 212"/>
                  <a:gd name="T8" fmla="*/ 0 w 149"/>
                  <a:gd name="T9" fmla="*/ 1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12">
                    <a:moveTo>
                      <a:pt x="0" y="19"/>
                    </a:moveTo>
                    <a:lnTo>
                      <a:pt x="149" y="0"/>
                    </a:lnTo>
                    <a:lnTo>
                      <a:pt x="149" y="210"/>
                    </a:lnTo>
                    <a:lnTo>
                      <a:pt x="0" y="21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191"/>
              <p:cNvSpPr/>
              <p:nvPr/>
            </p:nvSpPr>
            <p:spPr bwMode="auto">
              <a:xfrm>
                <a:off x="4570413" y="3687763"/>
                <a:ext cx="184150" cy="474663"/>
              </a:xfrm>
              <a:custGeom>
                <a:avLst/>
                <a:gdLst>
                  <a:gd name="T0" fmla="*/ 0 w 116"/>
                  <a:gd name="T1" fmla="*/ 130 h 299"/>
                  <a:gd name="T2" fmla="*/ 116 w 116"/>
                  <a:gd name="T3" fmla="*/ 0 h 299"/>
                  <a:gd name="T4" fmla="*/ 116 w 116"/>
                  <a:gd name="T5" fmla="*/ 188 h 299"/>
                  <a:gd name="T6" fmla="*/ 0 w 116"/>
                  <a:gd name="T7" fmla="*/ 299 h 299"/>
                  <a:gd name="T8" fmla="*/ 0 w 116"/>
                  <a:gd name="T9" fmla="*/ 13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99">
                    <a:moveTo>
                      <a:pt x="0" y="130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299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Freeform 192"/>
              <p:cNvSpPr/>
              <p:nvPr/>
            </p:nvSpPr>
            <p:spPr bwMode="auto">
              <a:xfrm>
                <a:off x="4570413" y="4051300"/>
                <a:ext cx="184150" cy="439738"/>
              </a:xfrm>
              <a:custGeom>
                <a:avLst/>
                <a:gdLst>
                  <a:gd name="T0" fmla="*/ 0 w 116"/>
                  <a:gd name="T1" fmla="*/ 108 h 277"/>
                  <a:gd name="T2" fmla="*/ 116 w 116"/>
                  <a:gd name="T3" fmla="*/ 0 h 277"/>
                  <a:gd name="T4" fmla="*/ 116 w 116"/>
                  <a:gd name="T5" fmla="*/ 188 h 277"/>
                  <a:gd name="T6" fmla="*/ 0 w 116"/>
                  <a:gd name="T7" fmla="*/ 277 h 277"/>
                  <a:gd name="T8" fmla="*/ 0 w 116"/>
                  <a:gd name="T9" fmla="*/ 10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77">
                    <a:moveTo>
                      <a:pt x="0" y="108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27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193"/>
              <p:cNvSpPr/>
              <p:nvPr/>
            </p:nvSpPr>
            <p:spPr bwMode="auto">
              <a:xfrm>
                <a:off x="4570413" y="4414838"/>
                <a:ext cx="184150" cy="406400"/>
              </a:xfrm>
              <a:custGeom>
                <a:avLst/>
                <a:gdLst>
                  <a:gd name="T0" fmla="*/ 0 w 116"/>
                  <a:gd name="T1" fmla="*/ 85 h 256"/>
                  <a:gd name="T2" fmla="*/ 116 w 116"/>
                  <a:gd name="T3" fmla="*/ 0 h 256"/>
                  <a:gd name="T4" fmla="*/ 116 w 116"/>
                  <a:gd name="T5" fmla="*/ 188 h 256"/>
                  <a:gd name="T6" fmla="*/ 0 w 116"/>
                  <a:gd name="T7" fmla="*/ 256 h 256"/>
                  <a:gd name="T8" fmla="*/ 0 w 116"/>
                  <a:gd name="T9" fmla="*/ 8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56">
                    <a:moveTo>
                      <a:pt x="0" y="85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256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94"/>
              <p:cNvSpPr/>
              <p:nvPr/>
            </p:nvSpPr>
            <p:spPr bwMode="auto">
              <a:xfrm>
                <a:off x="4570413" y="4776788"/>
                <a:ext cx="184150" cy="371475"/>
              </a:xfrm>
              <a:custGeom>
                <a:avLst/>
                <a:gdLst>
                  <a:gd name="T0" fmla="*/ 0 w 116"/>
                  <a:gd name="T1" fmla="*/ 64 h 234"/>
                  <a:gd name="T2" fmla="*/ 116 w 116"/>
                  <a:gd name="T3" fmla="*/ 0 h 234"/>
                  <a:gd name="T4" fmla="*/ 116 w 116"/>
                  <a:gd name="T5" fmla="*/ 188 h 234"/>
                  <a:gd name="T6" fmla="*/ 0 w 116"/>
                  <a:gd name="T7" fmla="*/ 234 h 234"/>
                  <a:gd name="T8" fmla="*/ 0 w 116"/>
                  <a:gd name="T9" fmla="*/ 6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34">
                    <a:moveTo>
                      <a:pt x="0" y="64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23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195"/>
              <p:cNvSpPr/>
              <p:nvPr/>
            </p:nvSpPr>
            <p:spPr bwMode="auto">
              <a:xfrm>
                <a:off x="4570413" y="5140325"/>
                <a:ext cx="184150" cy="336550"/>
              </a:xfrm>
              <a:custGeom>
                <a:avLst/>
                <a:gdLst>
                  <a:gd name="T0" fmla="*/ 0 w 116"/>
                  <a:gd name="T1" fmla="*/ 43 h 212"/>
                  <a:gd name="T2" fmla="*/ 116 w 116"/>
                  <a:gd name="T3" fmla="*/ 0 h 212"/>
                  <a:gd name="T4" fmla="*/ 116 w 116"/>
                  <a:gd name="T5" fmla="*/ 188 h 212"/>
                  <a:gd name="T6" fmla="*/ 0 w 116"/>
                  <a:gd name="T7" fmla="*/ 212 h 212"/>
                  <a:gd name="T8" fmla="*/ 0 w 116"/>
                  <a:gd name="T9" fmla="*/ 4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212">
                    <a:moveTo>
                      <a:pt x="0" y="43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212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96"/>
              <p:cNvSpPr/>
              <p:nvPr/>
            </p:nvSpPr>
            <p:spPr bwMode="auto">
              <a:xfrm>
                <a:off x="4570413" y="5503863"/>
                <a:ext cx="184150" cy="301625"/>
              </a:xfrm>
              <a:custGeom>
                <a:avLst/>
                <a:gdLst>
                  <a:gd name="T0" fmla="*/ 0 w 116"/>
                  <a:gd name="T1" fmla="*/ 21 h 190"/>
                  <a:gd name="T2" fmla="*/ 116 w 116"/>
                  <a:gd name="T3" fmla="*/ 0 h 190"/>
                  <a:gd name="T4" fmla="*/ 116 w 116"/>
                  <a:gd name="T5" fmla="*/ 188 h 190"/>
                  <a:gd name="T6" fmla="*/ 0 w 116"/>
                  <a:gd name="T7" fmla="*/ 190 h 190"/>
                  <a:gd name="T8" fmla="*/ 0 w 116"/>
                  <a:gd name="T9" fmla="*/ 2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90">
                    <a:moveTo>
                      <a:pt x="0" y="21"/>
                    </a:moveTo>
                    <a:lnTo>
                      <a:pt x="116" y="0"/>
                    </a:lnTo>
                    <a:lnTo>
                      <a:pt x="116" y="188"/>
                    </a:lnTo>
                    <a:lnTo>
                      <a:pt x="0" y="19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" name="Freeform 197"/>
              <p:cNvSpPr/>
              <p:nvPr/>
            </p:nvSpPr>
            <p:spPr bwMode="auto">
              <a:xfrm>
                <a:off x="4392613" y="3944938"/>
                <a:ext cx="131763" cy="441325"/>
              </a:xfrm>
              <a:custGeom>
                <a:avLst/>
                <a:gdLst>
                  <a:gd name="T0" fmla="*/ 0 w 83"/>
                  <a:gd name="T1" fmla="*/ 130 h 278"/>
                  <a:gd name="T2" fmla="*/ 83 w 83"/>
                  <a:gd name="T3" fmla="*/ 0 h 278"/>
                  <a:gd name="T4" fmla="*/ 83 w 83"/>
                  <a:gd name="T5" fmla="*/ 165 h 278"/>
                  <a:gd name="T6" fmla="*/ 0 w 83"/>
                  <a:gd name="T7" fmla="*/ 278 h 278"/>
                  <a:gd name="T8" fmla="*/ 0 w 83"/>
                  <a:gd name="T9" fmla="*/ 13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78">
                    <a:moveTo>
                      <a:pt x="0" y="130"/>
                    </a:moveTo>
                    <a:lnTo>
                      <a:pt x="83" y="0"/>
                    </a:lnTo>
                    <a:lnTo>
                      <a:pt x="83" y="165"/>
                    </a:lnTo>
                    <a:lnTo>
                      <a:pt x="0" y="278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2" name="Freeform 198"/>
              <p:cNvSpPr/>
              <p:nvPr/>
            </p:nvSpPr>
            <p:spPr bwMode="auto">
              <a:xfrm>
                <a:off x="4392613" y="4265613"/>
                <a:ext cx="131763" cy="404813"/>
              </a:xfrm>
              <a:custGeom>
                <a:avLst/>
                <a:gdLst>
                  <a:gd name="T0" fmla="*/ 0 w 83"/>
                  <a:gd name="T1" fmla="*/ 108 h 255"/>
                  <a:gd name="T2" fmla="*/ 83 w 83"/>
                  <a:gd name="T3" fmla="*/ 0 h 255"/>
                  <a:gd name="T4" fmla="*/ 83 w 83"/>
                  <a:gd name="T5" fmla="*/ 165 h 255"/>
                  <a:gd name="T6" fmla="*/ 0 w 83"/>
                  <a:gd name="T7" fmla="*/ 255 h 255"/>
                  <a:gd name="T8" fmla="*/ 0 w 83"/>
                  <a:gd name="T9" fmla="*/ 10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55">
                    <a:moveTo>
                      <a:pt x="0" y="108"/>
                    </a:moveTo>
                    <a:lnTo>
                      <a:pt x="83" y="0"/>
                    </a:lnTo>
                    <a:lnTo>
                      <a:pt x="83" y="165"/>
                    </a:lnTo>
                    <a:lnTo>
                      <a:pt x="0" y="255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Freeform 199"/>
              <p:cNvSpPr/>
              <p:nvPr/>
            </p:nvSpPr>
            <p:spPr bwMode="auto">
              <a:xfrm>
                <a:off x="4392613" y="4584700"/>
                <a:ext cx="131763" cy="369888"/>
              </a:xfrm>
              <a:custGeom>
                <a:avLst/>
                <a:gdLst>
                  <a:gd name="T0" fmla="*/ 0 w 83"/>
                  <a:gd name="T1" fmla="*/ 86 h 233"/>
                  <a:gd name="T2" fmla="*/ 83 w 83"/>
                  <a:gd name="T3" fmla="*/ 0 h 233"/>
                  <a:gd name="T4" fmla="*/ 83 w 83"/>
                  <a:gd name="T5" fmla="*/ 165 h 233"/>
                  <a:gd name="T6" fmla="*/ 0 w 83"/>
                  <a:gd name="T7" fmla="*/ 233 h 233"/>
                  <a:gd name="T8" fmla="*/ 0 w 83"/>
                  <a:gd name="T9" fmla="*/ 86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33">
                    <a:moveTo>
                      <a:pt x="0" y="86"/>
                    </a:moveTo>
                    <a:lnTo>
                      <a:pt x="83" y="0"/>
                    </a:lnTo>
                    <a:lnTo>
                      <a:pt x="83" y="165"/>
                    </a:lnTo>
                    <a:lnTo>
                      <a:pt x="0" y="233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4" name="Freeform 200"/>
              <p:cNvSpPr/>
              <p:nvPr/>
            </p:nvSpPr>
            <p:spPr bwMode="auto">
              <a:xfrm>
                <a:off x="4392613" y="4903788"/>
                <a:ext cx="131763" cy="336550"/>
              </a:xfrm>
              <a:custGeom>
                <a:avLst/>
                <a:gdLst>
                  <a:gd name="T0" fmla="*/ 0 w 83"/>
                  <a:gd name="T1" fmla="*/ 64 h 212"/>
                  <a:gd name="T2" fmla="*/ 83 w 83"/>
                  <a:gd name="T3" fmla="*/ 0 h 212"/>
                  <a:gd name="T4" fmla="*/ 83 w 83"/>
                  <a:gd name="T5" fmla="*/ 166 h 212"/>
                  <a:gd name="T6" fmla="*/ 0 w 83"/>
                  <a:gd name="T7" fmla="*/ 212 h 212"/>
                  <a:gd name="T8" fmla="*/ 0 w 83"/>
                  <a:gd name="T9" fmla="*/ 6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212">
                    <a:moveTo>
                      <a:pt x="0" y="64"/>
                    </a:moveTo>
                    <a:lnTo>
                      <a:pt x="83" y="0"/>
                    </a:lnTo>
                    <a:lnTo>
                      <a:pt x="83" y="166"/>
                    </a:lnTo>
                    <a:lnTo>
                      <a:pt x="0" y="21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5" name="Freeform 201"/>
              <p:cNvSpPr/>
              <p:nvPr/>
            </p:nvSpPr>
            <p:spPr bwMode="auto">
              <a:xfrm>
                <a:off x="4392613" y="5224463"/>
                <a:ext cx="131763" cy="300038"/>
              </a:xfrm>
              <a:custGeom>
                <a:avLst/>
                <a:gdLst>
                  <a:gd name="T0" fmla="*/ 0 w 83"/>
                  <a:gd name="T1" fmla="*/ 42 h 189"/>
                  <a:gd name="T2" fmla="*/ 83 w 83"/>
                  <a:gd name="T3" fmla="*/ 0 h 189"/>
                  <a:gd name="T4" fmla="*/ 83 w 83"/>
                  <a:gd name="T5" fmla="*/ 165 h 189"/>
                  <a:gd name="T6" fmla="*/ 0 w 83"/>
                  <a:gd name="T7" fmla="*/ 189 h 189"/>
                  <a:gd name="T8" fmla="*/ 0 w 83"/>
                  <a:gd name="T9" fmla="*/ 42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89">
                    <a:moveTo>
                      <a:pt x="0" y="42"/>
                    </a:moveTo>
                    <a:lnTo>
                      <a:pt x="83" y="0"/>
                    </a:lnTo>
                    <a:lnTo>
                      <a:pt x="83" y="165"/>
                    </a:lnTo>
                    <a:lnTo>
                      <a:pt x="0" y="189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6" name="Freeform 202"/>
              <p:cNvSpPr/>
              <p:nvPr/>
            </p:nvSpPr>
            <p:spPr bwMode="auto">
              <a:xfrm>
                <a:off x="4392613" y="5543550"/>
                <a:ext cx="131763" cy="266700"/>
              </a:xfrm>
              <a:custGeom>
                <a:avLst/>
                <a:gdLst>
                  <a:gd name="T0" fmla="*/ 0 w 83"/>
                  <a:gd name="T1" fmla="*/ 20 h 168"/>
                  <a:gd name="T2" fmla="*/ 83 w 83"/>
                  <a:gd name="T3" fmla="*/ 0 h 168"/>
                  <a:gd name="T4" fmla="*/ 83 w 83"/>
                  <a:gd name="T5" fmla="*/ 166 h 168"/>
                  <a:gd name="T6" fmla="*/ 0 w 83"/>
                  <a:gd name="T7" fmla="*/ 168 h 168"/>
                  <a:gd name="T8" fmla="*/ 0 w 83"/>
                  <a:gd name="T9" fmla="*/ 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8">
                    <a:moveTo>
                      <a:pt x="0" y="20"/>
                    </a:moveTo>
                    <a:lnTo>
                      <a:pt x="83" y="0"/>
                    </a:lnTo>
                    <a:lnTo>
                      <a:pt x="83" y="166"/>
                    </a:lnTo>
                    <a:lnTo>
                      <a:pt x="0" y="16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5804694" y="5103813"/>
            <a:ext cx="1311275" cy="1651000"/>
            <a:chOff x="7042150" y="4167188"/>
            <a:chExt cx="1311275" cy="1651000"/>
          </a:xfrm>
        </p:grpSpPr>
        <p:grpSp>
          <p:nvGrpSpPr>
            <p:cNvPr id="64" name="Group 63"/>
            <p:cNvGrpSpPr/>
            <p:nvPr/>
          </p:nvGrpSpPr>
          <p:grpSpPr>
            <a:xfrm>
              <a:off x="7042150" y="4167188"/>
              <a:ext cx="809625" cy="1643062"/>
              <a:chOff x="7042150" y="4167188"/>
              <a:chExt cx="809625" cy="1643062"/>
            </a:xfrm>
          </p:grpSpPr>
          <p:sp>
            <p:nvSpPr>
              <p:cNvPr id="84" name="Rectangle 41"/>
              <p:cNvSpPr>
                <a:spLocks noChangeArrowheads="1"/>
              </p:cNvSpPr>
              <p:nvPr/>
            </p:nvSpPr>
            <p:spPr bwMode="auto">
              <a:xfrm>
                <a:off x="7042150" y="5578475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5" name="Rectangle 42"/>
              <p:cNvSpPr>
                <a:spLocks noChangeArrowheads="1"/>
              </p:cNvSpPr>
              <p:nvPr/>
            </p:nvSpPr>
            <p:spPr bwMode="auto">
              <a:xfrm>
                <a:off x="7042150" y="5297488"/>
                <a:ext cx="231775" cy="2301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7042150" y="501491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7" name="Rectangle 44"/>
              <p:cNvSpPr>
                <a:spLocks noChangeArrowheads="1"/>
              </p:cNvSpPr>
              <p:nvPr/>
            </p:nvSpPr>
            <p:spPr bwMode="auto">
              <a:xfrm>
                <a:off x="7042150" y="473233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8" name="Rectangle 45"/>
              <p:cNvSpPr>
                <a:spLocks noChangeArrowheads="1"/>
              </p:cNvSpPr>
              <p:nvPr/>
            </p:nvSpPr>
            <p:spPr bwMode="auto">
              <a:xfrm>
                <a:off x="7042150" y="444976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9" name="Rectangle 46"/>
              <p:cNvSpPr>
                <a:spLocks noChangeArrowheads="1"/>
              </p:cNvSpPr>
              <p:nvPr/>
            </p:nvSpPr>
            <p:spPr bwMode="auto">
              <a:xfrm>
                <a:off x="7042150" y="416718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0" name="Rectangle 47"/>
              <p:cNvSpPr>
                <a:spLocks noChangeArrowheads="1"/>
              </p:cNvSpPr>
              <p:nvPr/>
            </p:nvSpPr>
            <p:spPr bwMode="auto">
              <a:xfrm>
                <a:off x="7331075" y="5578475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1" name="Rectangle 48"/>
              <p:cNvSpPr>
                <a:spLocks noChangeArrowheads="1"/>
              </p:cNvSpPr>
              <p:nvPr/>
            </p:nvSpPr>
            <p:spPr bwMode="auto">
              <a:xfrm>
                <a:off x="7331075" y="5297488"/>
                <a:ext cx="231775" cy="2301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7331075" y="501491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7331075" y="473233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7331075" y="444976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7331075" y="416718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7620000" y="5578475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7620000" y="5297488"/>
                <a:ext cx="231775" cy="2301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7620000" y="501491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99" name="Rectangle 56"/>
              <p:cNvSpPr>
                <a:spLocks noChangeArrowheads="1"/>
              </p:cNvSpPr>
              <p:nvPr/>
            </p:nvSpPr>
            <p:spPr bwMode="auto">
              <a:xfrm>
                <a:off x="7620000" y="473233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0" name="Rectangle 57"/>
              <p:cNvSpPr>
                <a:spLocks noChangeArrowheads="1"/>
              </p:cNvSpPr>
              <p:nvPr/>
            </p:nvSpPr>
            <p:spPr bwMode="auto">
              <a:xfrm>
                <a:off x="7620000" y="4449763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1" name="Rectangle 58"/>
              <p:cNvSpPr>
                <a:spLocks noChangeArrowheads="1"/>
              </p:cNvSpPr>
              <p:nvPr/>
            </p:nvSpPr>
            <p:spPr bwMode="auto">
              <a:xfrm>
                <a:off x="7620000" y="4167188"/>
                <a:ext cx="231775" cy="23177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899400" y="4167188"/>
              <a:ext cx="454025" cy="1651000"/>
              <a:chOff x="7899400" y="4167188"/>
              <a:chExt cx="454025" cy="1651000"/>
            </a:xfrm>
          </p:grpSpPr>
          <p:sp>
            <p:nvSpPr>
              <p:cNvPr id="66" name="Freeform 59"/>
              <p:cNvSpPr/>
              <p:nvPr/>
            </p:nvSpPr>
            <p:spPr bwMode="auto">
              <a:xfrm>
                <a:off x="7899400" y="4167188"/>
                <a:ext cx="163513" cy="355600"/>
              </a:xfrm>
              <a:custGeom>
                <a:avLst/>
                <a:gdLst>
                  <a:gd name="T0" fmla="*/ 103 w 103"/>
                  <a:gd name="T1" fmla="*/ 91 h 224"/>
                  <a:gd name="T2" fmla="*/ 0 w 103"/>
                  <a:gd name="T3" fmla="*/ 0 h 224"/>
                  <a:gd name="T4" fmla="*/ 0 w 103"/>
                  <a:gd name="T5" fmla="*/ 146 h 224"/>
                  <a:gd name="T6" fmla="*/ 103 w 103"/>
                  <a:gd name="T7" fmla="*/ 224 h 224"/>
                  <a:gd name="T8" fmla="*/ 103 w 103"/>
                  <a:gd name="T9" fmla="*/ 9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224">
                    <a:moveTo>
                      <a:pt x="103" y="91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103" y="224"/>
                    </a:lnTo>
                    <a:lnTo>
                      <a:pt x="103" y="9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7" name="Freeform 60"/>
              <p:cNvSpPr/>
              <p:nvPr/>
            </p:nvSpPr>
            <p:spPr bwMode="auto">
              <a:xfrm>
                <a:off x="7899400" y="4449763"/>
                <a:ext cx="163513" cy="330200"/>
              </a:xfrm>
              <a:custGeom>
                <a:avLst/>
                <a:gdLst>
                  <a:gd name="T0" fmla="*/ 103 w 103"/>
                  <a:gd name="T1" fmla="*/ 75 h 208"/>
                  <a:gd name="T2" fmla="*/ 0 w 103"/>
                  <a:gd name="T3" fmla="*/ 0 h 208"/>
                  <a:gd name="T4" fmla="*/ 0 w 103"/>
                  <a:gd name="T5" fmla="*/ 146 h 208"/>
                  <a:gd name="T6" fmla="*/ 103 w 103"/>
                  <a:gd name="T7" fmla="*/ 208 h 208"/>
                  <a:gd name="T8" fmla="*/ 103 w 103"/>
                  <a:gd name="T9" fmla="*/ 7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208">
                    <a:moveTo>
                      <a:pt x="103" y="75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103" y="208"/>
                    </a:lnTo>
                    <a:lnTo>
                      <a:pt x="103" y="7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8" name="Freeform 61"/>
              <p:cNvSpPr/>
              <p:nvPr/>
            </p:nvSpPr>
            <p:spPr bwMode="auto">
              <a:xfrm>
                <a:off x="7899400" y="4732338"/>
                <a:ext cx="163513" cy="306388"/>
              </a:xfrm>
              <a:custGeom>
                <a:avLst/>
                <a:gdLst>
                  <a:gd name="T0" fmla="*/ 103 w 103"/>
                  <a:gd name="T1" fmla="*/ 59 h 193"/>
                  <a:gd name="T2" fmla="*/ 0 w 103"/>
                  <a:gd name="T3" fmla="*/ 0 h 193"/>
                  <a:gd name="T4" fmla="*/ 0 w 103"/>
                  <a:gd name="T5" fmla="*/ 146 h 193"/>
                  <a:gd name="T6" fmla="*/ 103 w 103"/>
                  <a:gd name="T7" fmla="*/ 193 h 193"/>
                  <a:gd name="T8" fmla="*/ 103 w 103"/>
                  <a:gd name="T9" fmla="*/ 5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3">
                    <a:moveTo>
                      <a:pt x="103" y="59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103" y="193"/>
                    </a:lnTo>
                    <a:lnTo>
                      <a:pt x="103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69" name="Freeform 62"/>
              <p:cNvSpPr/>
              <p:nvPr/>
            </p:nvSpPr>
            <p:spPr bwMode="auto">
              <a:xfrm>
                <a:off x="7899400" y="5014913"/>
                <a:ext cx="163513" cy="282575"/>
              </a:xfrm>
              <a:custGeom>
                <a:avLst/>
                <a:gdLst>
                  <a:gd name="T0" fmla="*/ 103 w 103"/>
                  <a:gd name="T1" fmla="*/ 44 h 178"/>
                  <a:gd name="T2" fmla="*/ 0 w 103"/>
                  <a:gd name="T3" fmla="*/ 0 h 178"/>
                  <a:gd name="T4" fmla="*/ 0 w 103"/>
                  <a:gd name="T5" fmla="*/ 146 h 178"/>
                  <a:gd name="T6" fmla="*/ 103 w 103"/>
                  <a:gd name="T7" fmla="*/ 178 h 178"/>
                  <a:gd name="T8" fmla="*/ 103 w 103"/>
                  <a:gd name="T9" fmla="*/ 4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78">
                    <a:moveTo>
                      <a:pt x="103" y="44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103" y="178"/>
                    </a:lnTo>
                    <a:lnTo>
                      <a:pt x="103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0" name="Freeform 63"/>
              <p:cNvSpPr/>
              <p:nvPr/>
            </p:nvSpPr>
            <p:spPr bwMode="auto">
              <a:xfrm>
                <a:off x="7899400" y="5297488"/>
                <a:ext cx="163513" cy="257175"/>
              </a:xfrm>
              <a:custGeom>
                <a:avLst/>
                <a:gdLst>
                  <a:gd name="T0" fmla="*/ 103 w 103"/>
                  <a:gd name="T1" fmla="*/ 29 h 162"/>
                  <a:gd name="T2" fmla="*/ 0 w 103"/>
                  <a:gd name="T3" fmla="*/ 0 h 162"/>
                  <a:gd name="T4" fmla="*/ 0 w 103"/>
                  <a:gd name="T5" fmla="*/ 145 h 162"/>
                  <a:gd name="T6" fmla="*/ 103 w 103"/>
                  <a:gd name="T7" fmla="*/ 162 h 162"/>
                  <a:gd name="T8" fmla="*/ 103 w 103"/>
                  <a:gd name="T9" fmla="*/ 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2">
                    <a:moveTo>
                      <a:pt x="103" y="29"/>
                    </a:moveTo>
                    <a:lnTo>
                      <a:pt x="0" y="0"/>
                    </a:lnTo>
                    <a:lnTo>
                      <a:pt x="0" y="145"/>
                    </a:lnTo>
                    <a:lnTo>
                      <a:pt x="103" y="162"/>
                    </a:lnTo>
                    <a:lnTo>
                      <a:pt x="103" y="2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1" name="Freeform 64"/>
              <p:cNvSpPr/>
              <p:nvPr/>
            </p:nvSpPr>
            <p:spPr bwMode="auto">
              <a:xfrm>
                <a:off x="7899400" y="5578475"/>
                <a:ext cx="163513" cy="233363"/>
              </a:xfrm>
              <a:custGeom>
                <a:avLst/>
                <a:gdLst>
                  <a:gd name="T0" fmla="*/ 103 w 103"/>
                  <a:gd name="T1" fmla="*/ 14 h 147"/>
                  <a:gd name="T2" fmla="*/ 0 w 103"/>
                  <a:gd name="T3" fmla="*/ 0 h 147"/>
                  <a:gd name="T4" fmla="*/ 0 w 103"/>
                  <a:gd name="T5" fmla="*/ 146 h 147"/>
                  <a:gd name="T6" fmla="*/ 103 w 103"/>
                  <a:gd name="T7" fmla="*/ 147 h 147"/>
                  <a:gd name="T8" fmla="*/ 103 w 103"/>
                  <a:gd name="T9" fmla="*/ 1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47">
                    <a:moveTo>
                      <a:pt x="103" y="14"/>
                    </a:moveTo>
                    <a:lnTo>
                      <a:pt x="0" y="0"/>
                    </a:lnTo>
                    <a:lnTo>
                      <a:pt x="0" y="146"/>
                    </a:lnTo>
                    <a:lnTo>
                      <a:pt x="103" y="147"/>
                    </a:lnTo>
                    <a:lnTo>
                      <a:pt x="103" y="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2" name="Freeform 65"/>
              <p:cNvSpPr/>
              <p:nvPr/>
            </p:nvSpPr>
            <p:spPr bwMode="auto">
              <a:xfrm>
                <a:off x="8102600" y="4346575"/>
                <a:ext cx="127000" cy="330200"/>
              </a:xfrm>
              <a:custGeom>
                <a:avLst/>
                <a:gdLst>
                  <a:gd name="T0" fmla="*/ 80 w 80"/>
                  <a:gd name="T1" fmla="*/ 90 h 208"/>
                  <a:gd name="T2" fmla="*/ 0 w 80"/>
                  <a:gd name="T3" fmla="*/ 0 h 208"/>
                  <a:gd name="T4" fmla="*/ 0 w 80"/>
                  <a:gd name="T5" fmla="*/ 130 h 208"/>
                  <a:gd name="T6" fmla="*/ 80 w 80"/>
                  <a:gd name="T7" fmla="*/ 208 h 208"/>
                  <a:gd name="T8" fmla="*/ 80 w 80"/>
                  <a:gd name="T9" fmla="*/ 9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08">
                    <a:moveTo>
                      <a:pt x="80" y="90"/>
                    </a:moveTo>
                    <a:lnTo>
                      <a:pt x="0" y="0"/>
                    </a:lnTo>
                    <a:lnTo>
                      <a:pt x="0" y="130"/>
                    </a:lnTo>
                    <a:lnTo>
                      <a:pt x="80" y="208"/>
                    </a:lnTo>
                    <a:lnTo>
                      <a:pt x="80" y="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3" name="Freeform 66"/>
              <p:cNvSpPr/>
              <p:nvPr/>
            </p:nvSpPr>
            <p:spPr bwMode="auto">
              <a:xfrm>
                <a:off x="8102600" y="4597400"/>
                <a:ext cx="127000" cy="306388"/>
              </a:xfrm>
              <a:custGeom>
                <a:avLst/>
                <a:gdLst>
                  <a:gd name="T0" fmla="*/ 80 w 80"/>
                  <a:gd name="T1" fmla="*/ 75 h 193"/>
                  <a:gd name="T2" fmla="*/ 0 w 80"/>
                  <a:gd name="T3" fmla="*/ 0 h 193"/>
                  <a:gd name="T4" fmla="*/ 0 w 80"/>
                  <a:gd name="T5" fmla="*/ 131 h 193"/>
                  <a:gd name="T6" fmla="*/ 80 w 80"/>
                  <a:gd name="T7" fmla="*/ 193 h 193"/>
                  <a:gd name="T8" fmla="*/ 80 w 80"/>
                  <a:gd name="T9" fmla="*/ 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93">
                    <a:moveTo>
                      <a:pt x="80" y="75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80" y="193"/>
                    </a:lnTo>
                    <a:lnTo>
                      <a:pt x="80" y="7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4" name="Freeform 67"/>
              <p:cNvSpPr/>
              <p:nvPr/>
            </p:nvSpPr>
            <p:spPr bwMode="auto">
              <a:xfrm>
                <a:off x="8102600" y="4849813"/>
                <a:ext cx="127000" cy="282575"/>
              </a:xfrm>
              <a:custGeom>
                <a:avLst/>
                <a:gdLst>
                  <a:gd name="T0" fmla="*/ 80 w 80"/>
                  <a:gd name="T1" fmla="*/ 60 h 178"/>
                  <a:gd name="T2" fmla="*/ 0 w 80"/>
                  <a:gd name="T3" fmla="*/ 0 h 178"/>
                  <a:gd name="T4" fmla="*/ 0 w 80"/>
                  <a:gd name="T5" fmla="*/ 130 h 178"/>
                  <a:gd name="T6" fmla="*/ 80 w 80"/>
                  <a:gd name="T7" fmla="*/ 178 h 178"/>
                  <a:gd name="T8" fmla="*/ 80 w 80"/>
                  <a:gd name="T9" fmla="*/ 6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78">
                    <a:moveTo>
                      <a:pt x="80" y="60"/>
                    </a:moveTo>
                    <a:lnTo>
                      <a:pt x="0" y="0"/>
                    </a:lnTo>
                    <a:lnTo>
                      <a:pt x="0" y="130"/>
                    </a:lnTo>
                    <a:lnTo>
                      <a:pt x="80" y="178"/>
                    </a:lnTo>
                    <a:lnTo>
                      <a:pt x="80" y="6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5" name="Freeform 68"/>
              <p:cNvSpPr/>
              <p:nvPr/>
            </p:nvSpPr>
            <p:spPr bwMode="auto">
              <a:xfrm>
                <a:off x="8102600" y="5102225"/>
                <a:ext cx="127000" cy="257175"/>
              </a:xfrm>
              <a:custGeom>
                <a:avLst/>
                <a:gdLst>
                  <a:gd name="T0" fmla="*/ 80 w 80"/>
                  <a:gd name="T1" fmla="*/ 44 h 162"/>
                  <a:gd name="T2" fmla="*/ 0 w 80"/>
                  <a:gd name="T3" fmla="*/ 0 h 162"/>
                  <a:gd name="T4" fmla="*/ 0 w 80"/>
                  <a:gd name="T5" fmla="*/ 130 h 162"/>
                  <a:gd name="T6" fmla="*/ 80 w 80"/>
                  <a:gd name="T7" fmla="*/ 162 h 162"/>
                  <a:gd name="T8" fmla="*/ 80 w 80"/>
                  <a:gd name="T9" fmla="*/ 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62">
                    <a:moveTo>
                      <a:pt x="80" y="44"/>
                    </a:moveTo>
                    <a:lnTo>
                      <a:pt x="0" y="0"/>
                    </a:lnTo>
                    <a:lnTo>
                      <a:pt x="0" y="130"/>
                    </a:lnTo>
                    <a:lnTo>
                      <a:pt x="80" y="162"/>
                    </a:lnTo>
                    <a:lnTo>
                      <a:pt x="80" y="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6" name="Freeform 69"/>
              <p:cNvSpPr/>
              <p:nvPr/>
            </p:nvSpPr>
            <p:spPr bwMode="auto">
              <a:xfrm>
                <a:off x="8102600" y="5353050"/>
                <a:ext cx="127000" cy="234950"/>
              </a:xfrm>
              <a:custGeom>
                <a:avLst/>
                <a:gdLst>
                  <a:gd name="T0" fmla="*/ 80 w 80"/>
                  <a:gd name="T1" fmla="*/ 30 h 148"/>
                  <a:gd name="T2" fmla="*/ 0 w 80"/>
                  <a:gd name="T3" fmla="*/ 0 h 148"/>
                  <a:gd name="T4" fmla="*/ 0 w 80"/>
                  <a:gd name="T5" fmla="*/ 131 h 148"/>
                  <a:gd name="T6" fmla="*/ 80 w 80"/>
                  <a:gd name="T7" fmla="*/ 148 h 148"/>
                  <a:gd name="T8" fmla="*/ 80 w 80"/>
                  <a:gd name="T9" fmla="*/ 3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48">
                    <a:moveTo>
                      <a:pt x="80" y="30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80" y="148"/>
                    </a:lnTo>
                    <a:lnTo>
                      <a:pt x="80" y="3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7" name="Freeform 70"/>
              <p:cNvSpPr/>
              <p:nvPr/>
            </p:nvSpPr>
            <p:spPr bwMode="auto">
              <a:xfrm>
                <a:off x="8102600" y="5605463"/>
                <a:ext cx="127000" cy="209550"/>
              </a:xfrm>
              <a:custGeom>
                <a:avLst/>
                <a:gdLst>
                  <a:gd name="T0" fmla="*/ 80 w 80"/>
                  <a:gd name="T1" fmla="*/ 14 h 132"/>
                  <a:gd name="T2" fmla="*/ 0 w 80"/>
                  <a:gd name="T3" fmla="*/ 0 h 132"/>
                  <a:gd name="T4" fmla="*/ 0 w 80"/>
                  <a:gd name="T5" fmla="*/ 131 h 132"/>
                  <a:gd name="T6" fmla="*/ 80 w 80"/>
                  <a:gd name="T7" fmla="*/ 132 h 132"/>
                  <a:gd name="T8" fmla="*/ 80 w 80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2">
                    <a:moveTo>
                      <a:pt x="80" y="14"/>
                    </a:moveTo>
                    <a:lnTo>
                      <a:pt x="0" y="0"/>
                    </a:lnTo>
                    <a:lnTo>
                      <a:pt x="0" y="131"/>
                    </a:lnTo>
                    <a:lnTo>
                      <a:pt x="80" y="132"/>
                    </a:lnTo>
                    <a:lnTo>
                      <a:pt x="80" y="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8" name="Freeform 71"/>
              <p:cNvSpPr/>
              <p:nvPr/>
            </p:nvSpPr>
            <p:spPr bwMode="auto">
              <a:xfrm>
                <a:off x="8261350" y="4524375"/>
                <a:ext cx="92075" cy="306388"/>
              </a:xfrm>
              <a:custGeom>
                <a:avLst/>
                <a:gdLst>
                  <a:gd name="T0" fmla="*/ 58 w 58"/>
                  <a:gd name="T1" fmla="*/ 90 h 193"/>
                  <a:gd name="T2" fmla="*/ 0 w 58"/>
                  <a:gd name="T3" fmla="*/ 0 h 193"/>
                  <a:gd name="T4" fmla="*/ 0 w 58"/>
                  <a:gd name="T5" fmla="*/ 115 h 193"/>
                  <a:gd name="T6" fmla="*/ 58 w 58"/>
                  <a:gd name="T7" fmla="*/ 193 h 193"/>
                  <a:gd name="T8" fmla="*/ 58 w 58"/>
                  <a:gd name="T9" fmla="*/ 9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93">
                    <a:moveTo>
                      <a:pt x="58" y="9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58" y="193"/>
                    </a:lnTo>
                    <a:lnTo>
                      <a:pt x="58" y="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79" name="Freeform 72"/>
              <p:cNvSpPr/>
              <p:nvPr/>
            </p:nvSpPr>
            <p:spPr bwMode="auto">
              <a:xfrm>
                <a:off x="8261350" y="4746625"/>
                <a:ext cx="92075" cy="280988"/>
              </a:xfrm>
              <a:custGeom>
                <a:avLst/>
                <a:gdLst>
                  <a:gd name="T0" fmla="*/ 58 w 58"/>
                  <a:gd name="T1" fmla="*/ 75 h 177"/>
                  <a:gd name="T2" fmla="*/ 0 w 58"/>
                  <a:gd name="T3" fmla="*/ 0 h 177"/>
                  <a:gd name="T4" fmla="*/ 0 w 58"/>
                  <a:gd name="T5" fmla="*/ 115 h 177"/>
                  <a:gd name="T6" fmla="*/ 58 w 58"/>
                  <a:gd name="T7" fmla="*/ 177 h 177"/>
                  <a:gd name="T8" fmla="*/ 58 w 58"/>
                  <a:gd name="T9" fmla="*/ 7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77">
                    <a:moveTo>
                      <a:pt x="58" y="75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58" y="177"/>
                    </a:lnTo>
                    <a:lnTo>
                      <a:pt x="58" y="7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0" name="Freeform 73"/>
              <p:cNvSpPr/>
              <p:nvPr/>
            </p:nvSpPr>
            <p:spPr bwMode="auto">
              <a:xfrm>
                <a:off x="8261350" y="4968875"/>
                <a:ext cx="92075" cy="257175"/>
              </a:xfrm>
              <a:custGeom>
                <a:avLst/>
                <a:gdLst>
                  <a:gd name="T0" fmla="*/ 58 w 58"/>
                  <a:gd name="T1" fmla="*/ 59 h 162"/>
                  <a:gd name="T2" fmla="*/ 0 w 58"/>
                  <a:gd name="T3" fmla="*/ 0 h 162"/>
                  <a:gd name="T4" fmla="*/ 0 w 58"/>
                  <a:gd name="T5" fmla="*/ 114 h 162"/>
                  <a:gd name="T6" fmla="*/ 58 w 58"/>
                  <a:gd name="T7" fmla="*/ 162 h 162"/>
                  <a:gd name="T8" fmla="*/ 58 w 58"/>
                  <a:gd name="T9" fmla="*/ 5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62">
                    <a:moveTo>
                      <a:pt x="58" y="59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8" y="162"/>
                    </a:lnTo>
                    <a:lnTo>
                      <a:pt x="58" y="5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1" name="Freeform 74"/>
              <p:cNvSpPr/>
              <p:nvPr/>
            </p:nvSpPr>
            <p:spPr bwMode="auto">
              <a:xfrm>
                <a:off x="8261350" y="5189538"/>
                <a:ext cx="92075" cy="233363"/>
              </a:xfrm>
              <a:custGeom>
                <a:avLst/>
                <a:gdLst>
                  <a:gd name="T0" fmla="*/ 58 w 58"/>
                  <a:gd name="T1" fmla="*/ 45 h 147"/>
                  <a:gd name="T2" fmla="*/ 0 w 58"/>
                  <a:gd name="T3" fmla="*/ 0 h 147"/>
                  <a:gd name="T4" fmla="*/ 0 w 58"/>
                  <a:gd name="T5" fmla="*/ 115 h 147"/>
                  <a:gd name="T6" fmla="*/ 58 w 58"/>
                  <a:gd name="T7" fmla="*/ 147 h 147"/>
                  <a:gd name="T8" fmla="*/ 58 w 58"/>
                  <a:gd name="T9" fmla="*/ 4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47">
                    <a:moveTo>
                      <a:pt x="58" y="45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58" y="147"/>
                    </a:lnTo>
                    <a:lnTo>
                      <a:pt x="58" y="4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2" name="Freeform 75"/>
              <p:cNvSpPr/>
              <p:nvPr/>
            </p:nvSpPr>
            <p:spPr bwMode="auto">
              <a:xfrm>
                <a:off x="8261350" y="5411788"/>
                <a:ext cx="92075" cy="207963"/>
              </a:xfrm>
              <a:custGeom>
                <a:avLst/>
                <a:gdLst>
                  <a:gd name="T0" fmla="*/ 58 w 58"/>
                  <a:gd name="T1" fmla="*/ 29 h 131"/>
                  <a:gd name="T2" fmla="*/ 0 w 58"/>
                  <a:gd name="T3" fmla="*/ 0 h 131"/>
                  <a:gd name="T4" fmla="*/ 0 w 58"/>
                  <a:gd name="T5" fmla="*/ 115 h 131"/>
                  <a:gd name="T6" fmla="*/ 58 w 58"/>
                  <a:gd name="T7" fmla="*/ 131 h 131"/>
                  <a:gd name="T8" fmla="*/ 58 w 58"/>
                  <a:gd name="T9" fmla="*/ 2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31">
                    <a:moveTo>
                      <a:pt x="58" y="29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58" y="131"/>
                    </a:lnTo>
                    <a:lnTo>
                      <a:pt x="58" y="2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83" name="Freeform 76"/>
              <p:cNvSpPr/>
              <p:nvPr/>
            </p:nvSpPr>
            <p:spPr bwMode="auto">
              <a:xfrm>
                <a:off x="8261350" y="5634038"/>
                <a:ext cx="92075" cy="184150"/>
              </a:xfrm>
              <a:custGeom>
                <a:avLst/>
                <a:gdLst>
                  <a:gd name="T0" fmla="*/ 58 w 58"/>
                  <a:gd name="T1" fmla="*/ 13 h 116"/>
                  <a:gd name="T2" fmla="*/ 0 w 58"/>
                  <a:gd name="T3" fmla="*/ 0 h 116"/>
                  <a:gd name="T4" fmla="*/ 0 w 58"/>
                  <a:gd name="T5" fmla="*/ 114 h 116"/>
                  <a:gd name="T6" fmla="*/ 58 w 58"/>
                  <a:gd name="T7" fmla="*/ 116 h 116"/>
                  <a:gd name="T8" fmla="*/ 58 w 58"/>
                  <a:gd name="T9" fmla="*/ 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16">
                    <a:moveTo>
                      <a:pt x="58" y="13"/>
                    </a:moveTo>
                    <a:lnTo>
                      <a:pt x="0" y="0"/>
                    </a:lnTo>
                    <a:lnTo>
                      <a:pt x="0" y="114"/>
                    </a:lnTo>
                    <a:lnTo>
                      <a:pt x="58" y="116"/>
                    </a:lnTo>
                    <a:lnTo>
                      <a:pt x="58" y="1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106443" y="5586412"/>
            <a:ext cx="922338" cy="1158876"/>
            <a:chOff x="8386763" y="4664075"/>
            <a:chExt cx="922338" cy="1158876"/>
          </a:xfrm>
        </p:grpSpPr>
        <p:grpSp>
          <p:nvGrpSpPr>
            <p:cNvPr id="103" name="Group 102"/>
            <p:cNvGrpSpPr/>
            <p:nvPr/>
          </p:nvGrpSpPr>
          <p:grpSpPr>
            <a:xfrm>
              <a:off x="8386763" y="4664075"/>
              <a:ext cx="568325" cy="1154113"/>
              <a:chOff x="8386763" y="4664075"/>
              <a:chExt cx="568325" cy="1154113"/>
            </a:xfrm>
          </p:grpSpPr>
          <p:sp>
            <p:nvSpPr>
              <p:cNvPr id="123" name="Rectangle 77"/>
              <p:cNvSpPr>
                <a:spLocks noChangeArrowheads="1"/>
              </p:cNvSpPr>
              <p:nvPr/>
            </p:nvSpPr>
            <p:spPr bwMode="auto">
              <a:xfrm>
                <a:off x="8386763" y="5654675"/>
                <a:ext cx="163513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4" name="Rectangle 78"/>
              <p:cNvSpPr>
                <a:spLocks noChangeArrowheads="1"/>
              </p:cNvSpPr>
              <p:nvPr/>
            </p:nvSpPr>
            <p:spPr bwMode="auto">
              <a:xfrm>
                <a:off x="8386763" y="5456238"/>
                <a:ext cx="163513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5" name="Rectangle 79"/>
              <p:cNvSpPr>
                <a:spLocks noChangeArrowheads="1"/>
              </p:cNvSpPr>
              <p:nvPr/>
            </p:nvSpPr>
            <p:spPr bwMode="auto">
              <a:xfrm>
                <a:off x="8386763" y="5259388"/>
                <a:ext cx="163513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6" name="Rectangle 80"/>
              <p:cNvSpPr>
                <a:spLocks noChangeArrowheads="1"/>
              </p:cNvSpPr>
              <p:nvPr/>
            </p:nvSpPr>
            <p:spPr bwMode="auto">
              <a:xfrm>
                <a:off x="8386763" y="5060950"/>
                <a:ext cx="163513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7" name="Rectangle 81"/>
              <p:cNvSpPr>
                <a:spLocks noChangeArrowheads="1"/>
              </p:cNvSpPr>
              <p:nvPr/>
            </p:nvSpPr>
            <p:spPr bwMode="auto">
              <a:xfrm>
                <a:off x="8386763" y="4862513"/>
                <a:ext cx="163513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8" name="Rectangle 82"/>
              <p:cNvSpPr>
                <a:spLocks noChangeArrowheads="1"/>
              </p:cNvSpPr>
              <p:nvPr/>
            </p:nvSpPr>
            <p:spPr bwMode="auto">
              <a:xfrm>
                <a:off x="8386763" y="4664075"/>
                <a:ext cx="163513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9" name="Rectangle 83"/>
              <p:cNvSpPr>
                <a:spLocks noChangeArrowheads="1"/>
              </p:cNvSpPr>
              <p:nvPr/>
            </p:nvSpPr>
            <p:spPr bwMode="auto">
              <a:xfrm>
                <a:off x="8589963" y="5654675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0" name="Rectangle 84"/>
              <p:cNvSpPr>
                <a:spLocks noChangeArrowheads="1"/>
              </p:cNvSpPr>
              <p:nvPr/>
            </p:nvSpPr>
            <p:spPr bwMode="auto">
              <a:xfrm>
                <a:off x="8589963" y="5456238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1" name="Rectangle 85"/>
              <p:cNvSpPr>
                <a:spLocks noChangeArrowheads="1"/>
              </p:cNvSpPr>
              <p:nvPr/>
            </p:nvSpPr>
            <p:spPr bwMode="auto">
              <a:xfrm>
                <a:off x="8589963" y="5259388"/>
                <a:ext cx="161925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2" name="Rectangle 86"/>
              <p:cNvSpPr>
                <a:spLocks noChangeArrowheads="1"/>
              </p:cNvSpPr>
              <p:nvPr/>
            </p:nvSpPr>
            <p:spPr bwMode="auto">
              <a:xfrm>
                <a:off x="8589963" y="5060950"/>
                <a:ext cx="161925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3" name="Rectangle 87"/>
              <p:cNvSpPr>
                <a:spLocks noChangeArrowheads="1"/>
              </p:cNvSpPr>
              <p:nvPr/>
            </p:nvSpPr>
            <p:spPr bwMode="auto">
              <a:xfrm>
                <a:off x="8589963" y="4862513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4" name="Rectangle 88"/>
              <p:cNvSpPr>
                <a:spLocks noChangeArrowheads="1"/>
              </p:cNvSpPr>
              <p:nvPr/>
            </p:nvSpPr>
            <p:spPr bwMode="auto">
              <a:xfrm>
                <a:off x="8589963" y="4664075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5" name="Rectangle 89"/>
              <p:cNvSpPr>
                <a:spLocks noChangeArrowheads="1"/>
              </p:cNvSpPr>
              <p:nvPr/>
            </p:nvSpPr>
            <p:spPr bwMode="auto">
              <a:xfrm>
                <a:off x="8793163" y="5654675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6" name="Rectangle 90"/>
              <p:cNvSpPr>
                <a:spLocks noChangeArrowheads="1"/>
              </p:cNvSpPr>
              <p:nvPr/>
            </p:nvSpPr>
            <p:spPr bwMode="auto">
              <a:xfrm>
                <a:off x="8793163" y="5456238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7" name="Rectangle 91"/>
              <p:cNvSpPr>
                <a:spLocks noChangeArrowheads="1"/>
              </p:cNvSpPr>
              <p:nvPr/>
            </p:nvSpPr>
            <p:spPr bwMode="auto">
              <a:xfrm>
                <a:off x="8793163" y="5259388"/>
                <a:ext cx="161925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8" name="Rectangle 92"/>
              <p:cNvSpPr>
                <a:spLocks noChangeArrowheads="1"/>
              </p:cNvSpPr>
              <p:nvPr/>
            </p:nvSpPr>
            <p:spPr bwMode="auto">
              <a:xfrm>
                <a:off x="8793163" y="5060950"/>
                <a:ext cx="161925" cy="1619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9" name="Rectangle 93"/>
              <p:cNvSpPr>
                <a:spLocks noChangeArrowheads="1"/>
              </p:cNvSpPr>
              <p:nvPr/>
            </p:nvSpPr>
            <p:spPr bwMode="auto">
              <a:xfrm>
                <a:off x="8793163" y="4862513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0" name="Rectangle 94"/>
              <p:cNvSpPr>
                <a:spLocks noChangeArrowheads="1"/>
              </p:cNvSpPr>
              <p:nvPr/>
            </p:nvSpPr>
            <p:spPr bwMode="auto">
              <a:xfrm>
                <a:off x="8793163" y="4664075"/>
                <a:ext cx="161925" cy="16351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990013" y="4664075"/>
              <a:ext cx="319088" cy="1158876"/>
              <a:chOff x="8990013" y="4664075"/>
              <a:chExt cx="319088" cy="1158876"/>
            </a:xfrm>
          </p:grpSpPr>
          <p:sp>
            <p:nvSpPr>
              <p:cNvPr id="105" name="Freeform 95"/>
              <p:cNvSpPr/>
              <p:nvPr/>
            </p:nvSpPr>
            <p:spPr bwMode="auto">
              <a:xfrm>
                <a:off x="8990013" y="4664075"/>
                <a:ext cx="114300" cy="249238"/>
              </a:xfrm>
              <a:custGeom>
                <a:avLst/>
                <a:gdLst>
                  <a:gd name="T0" fmla="*/ 72 w 72"/>
                  <a:gd name="T1" fmla="*/ 63 h 157"/>
                  <a:gd name="T2" fmla="*/ 0 w 72"/>
                  <a:gd name="T3" fmla="*/ 0 h 157"/>
                  <a:gd name="T4" fmla="*/ 0 w 72"/>
                  <a:gd name="T5" fmla="*/ 103 h 157"/>
                  <a:gd name="T6" fmla="*/ 72 w 72"/>
                  <a:gd name="T7" fmla="*/ 157 h 157"/>
                  <a:gd name="T8" fmla="*/ 72 w 72"/>
                  <a:gd name="T9" fmla="*/ 6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57">
                    <a:moveTo>
                      <a:pt x="72" y="63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72" y="157"/>
                    </a:lnTo>
                    <a:lnTo>
                      <a:pt x="72" y="6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6" name="Freeform 96"/>
              <p:cNvSpPr/>
              <p:nvPr/>
            </p:nvSpPr>
            <p:spPr bwMode="auto">
              <a:xfrm>
                <a:off x="8990013" y="4862513"/>
                <a:ext cx="114300" cy="231775"/>
              </a:xfrm>
              <a:custGeom>
                <a:avLst/>
                <a:gdLst>
                  <a:gd name="T0" fmla="*/ 72 w 72"/>
                  <a:gd name="T1" fmla="*/ 53 h 146"/>
                  <a:gd name="T2" fmla="*/ 0 w 72"/>
                  <a:gd name="T3" fmla="*/ 0 h 146"/>
                  <a:gd name="T4" fmla="*/ 0 w 72"/>
                  <a:gd name="T5" fmla="*/ 103 h 146"/>
                  <a:gd name="T6" fmla="*/ 72 w 72"/>
                  <a:gd name="T7" fmla="*/ 146 h 146"/>
                  <a:gd name="T8" fmla="*/ 72 w 72"/>
                  <a:gd name="T9" fmla="*/ 5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6">
                    <a:moveTo>
                      <a:pt x="72" y="53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72" y="146"/>
                    </a:lnTo>
                    <a:lnTo>
                      <a:pt x="72" y="5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7" name="Freeform 97"/>
              <p:cNvSpPr/>
              <p:nvPr/>
            </p:nvSpPr>
            <p:spPr bwMode="auto">
              <a:xfrm>
                <a:off x="8990013" y="5060950"/>
                <a:ext cx="114300" cy="215900"/>
              </a:xfrm>
              <a:custGeom>
                <a:avLst/>
                <a:gdLst>
                  <a:gd name="T0" fmla="*/ 72 w 72"/>
                  <a:gd name="T1" fmla="*/ 42 h 136"/>
                  <a:gd name="T2" fmla="*/ 0 w 72"/>
                  <a:gd name="T3" fmla="*/ 0 h 136"/>
                  <a:gd name="T4" fmla="*/ 0 w 72"/>
                  <a:gd name="T5" fmla="*/ 102 h 136"/>
                  <a:gd name="T6" fmla="*/ 72 w 72"/>
                  <a:gd name="T7" fmla="*/ 136 h 136"/>
                  <a:gd name="T8" fmla="*/ 72 w 72"/>
                  <a:gd name="T9" fmla="*/ 4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36">
                    <a:moveTo>
                      <a:pt x="72" y="42"/>
                    </a:moveTo>
                    <a:lnTo>
                      <a:pt x="0" y="0"/>
                    </a:lnTo>
                    <a:lnTo>
                      <a:pt x="0" y="102"/>
                    </a:lnTo>
                    <a:lnTo>
                      <a:pt x="72" y="136"/>
                    </a:lnTo>
                    <a:lnTo>
                      <a:pt x="72" y="4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8" name="Freeform 98"/>
              <p:cNvSpPr/>
              <p:nvPr/>
            </p:nvSpPr>
            <p:spPr bwMode="auto">
              <a:xfrm>
                <a:off x="8990013" y="5259388"/>
                <a:ext cx="114300" cy="196850"/>
              </a:xfrm>
              <a:custGeom>
                <a:avLst/>
                <a:gdLst>
                  <a:gd name="T0" fmla="*/ 72 w 72"/>
                  <a:gd name="T1" fmla="*/ 31 h 124"/>
                  <a:gd name="T2" fmla="*/ 0 w 72"/>
                  <a:gd name="T3" fmla="*/ 0 h 124"/>
                  <a:gd name="T4" fmla="*/ 0 w 72"/>
                  <a:gd name="T5" fmla="*/ 102 h 124"/>
                  <a:gd name="T6" fmla="*/ 72 w 72"/>
                  <a:gd name="T7" fmla="*/ 124 h 124"/>
                  <a:gd name="T8" fmla="*/ 72 w 72"/>
                  <a:gd name="T9" fmla="*/ 3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24">
                    <a:moveTo>
                      <a:pt x="72" y="31"/>
                    </a:moveTo>
                    <a:lnTo>
                      <a:pt x="0" y="0"/>
                    </a:lnTo>
                    <a:lnTo>
                      <a:pt x="0" y="102"/>
                    </a:lnTo>
                    <a:lnTo>
                      <a:pt x="72" y="124"/>
                    </a:lnTo>
                    <a:lnTo>
                      <a:pt x="72" y="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9" name="Freeform 99"/>
              <p:cNvSpPr/>
              <p:nvPr/>
            </p:nvSpPr>
            <p:spPr bwMode="auto">
              <a:xfrm>
                <a:off x="8990013" y="5456238"/>
                <a:ext cx="114300" cy="182563"/>
              </a:xfrm>
              <a:custGeom>
                <a:avLst/>
                <a:gdLst>
                  <a:gd name="T0" fmla="*/ 72 w 72"/>
                  <a:gd name="T1" fmla="*/ 21 h 115"/>
                  <a:gd name="T2" fmla="*/ 0 w 72"/>
                  <a:gd name="T3" fmla="*/ 0 h 115"/>
                  <a:gd name="T4" fmla="*/ 0 w 72"/>
                  <a:gd name="T5" fmla="*/ 103 h 115"/>
                  <a:gd name="T6" fmla="*/ 72 w 72"/>
                  <a:gd name="T7" fmla="*/ 115 h 115"/>
                  <a:gd name="T8" fmla="*/ 72 w 72"/>
                  <a:gd name="T9" fmla="*/ 2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15">
                    <a:moveTo>
                      <a:pt x="72" y="21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72" y="115"/>
                    </a:lnTo>
                    <a:lnTo>
                      <a:pt x="72" y="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0" name="Freeform 100"/>
              <p:cNvSpPr/>
              <p:nvPr/>
            </p:nvSpPr>
            <p:spPr bwMode="auto">
              <a:xfrm>
                <a:off x="8990013" y="5654675"/>
                <a:ext cx="114300" cy="165100"/>
              </a:xfrm>
              <a:custGeom>
                <a:avLst/>
                <a:gdLst>
                  <a:gd name="T0" fmla="*/ 72 w 72"/>
                  <a:gd name="T1" fmla="*/ 10 h 104"/>
                  <a:gd name="T2" fmla="*/ 0 w 72"/>
                  <a:gd name="T3" fmla="*/ 0 h 104"/>
                  <a:gd name="T4" fmla="*/ 0 w 72"/>
                  <a:gd name="T5" fmla="*/ 103 h 104"/>
                  <a:gd name="T6" fmla="*/ 72 w 72"/>
                  <a:gd name="T7" fmla="*/ 104 h 104"/>
                  <a:gd name="T8" fmla="*/ 72 w 72"/>
                  <a:gd name="T9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72" y="104"/>
                    </a:lnTo>
                    <a:lnTo>
                      <a:pt x="72" y="1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1" name="Freeform 101"/>
              <p:cNvSpPr/>
              <p:nvPr/>
            </p:nvSpPr>
            <p:spPr bwMode="auto">
              <a:xfrm>
                <a:off x="9132888" y="4789488"/>
                <a:ext cx="88900" cy="231775"/>
              </a:xfrm>
              <a:custGeom>
                <a:avLst/>
                <a:gdLst>
                  <a:gd name="T0" fmla="*/ 56 w 56"/>
                  <a:gd name="T1" fmla="*/ 64 h 146"/>
                  <a:gd name="T2" fmla="*/ 0 w 56"/>
                  <a:gd name="T3" fmla="*/ 0 h 146"/>
                  <a:gd name="T4" fmla="*/ 0 w 56"/>
                  <a:gd name="T5" fmla="*/ 92 h 146"/>
                  <a:gd name="T6" fmla="*/ 56 w 56"/>
                  <a:gd name="T7" fmla="*/ 146 h 146"/>
                  <a:gd name="T8" fmla="*/ 56 w 56"/>
                  <a:gd name="T9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46">
                    <a:moveTo>
                      <a:pt x="56" y="64"/>
                    </a:moveTo>
                    <a:lnTo>
                      <a:pt x="0" y="0"/>
                    </a:lnTo>
                    <a:lnTo>
                      <a:pt x="0" y="92"/>
                    </a:lnTo>
                    <a:lnTo>
                      <a:pt x="56" y="146"/>
                    </a:lnTo>
                    <a:lnTo>
                      <a:pt x="56" y="6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2" name="Freeform 102"/>
              <p:cNvSpPr/>
              <p:nvPr/>
            </p:nvSpPr>
            <p:spPr bwMode="auto">
              <a:xfrm>
                <a:off x="9132888" y="4967288"/>
                <a:ext cx="88900" cy="214313"/>
              </a:xfrm>
              <a:custGeom>
                <a:avLst/>
                <a:gdLst>
                  <a:gd name="T0" fmla="*/ 56 w 56"/>
                  <a:gd name="T1" fmla="*/ 52 h 135"/>
                  <a:gd name="T2" fmla="*/ 0 w 56"/>
                  <a:gd name="T3" fmla="*/ 0 h 135"/>
                  <a:gd name="T4" fmla="*/ 0 w 56"/>
                  <a:gd name="T5" fmla="*/ 91 h 135"/>
                  <a:gd name="T6" fmla="*/ 56 w 56"/>
                  <a:gd name="T7" fmla="*/ 135 h 135"/>
                  <a:gd name="T8" fmla="*/ 56 w 56"/>
                  <a:gd name="T9" fmla="*/ 5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35">
                    <a:moveTo>
                      <a:pt x="56" y="52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56" y="135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3" name="Freeform 103"/>
              <p:cNvSpPr/>
              <p:nvPr/>
            </p:nvSpPr>
            <p:spPr bwMode="auto">
              <a:xfrm>
                <a:off x="9132888" y="5143500"/>
                <a:ext cx="88900" cy="198438"/>
              </a:xfrm>
              <a:custGeom>
                <a:avLst/>
                <a:gdLst>
                  <a:gd name="T0" fmla="*/ 56 w 56"/>
                  <a:gd name="T1" fmla="*/ 42 h 125"/>
                  <a:gd name="T2" fmla="*/ 0 w 56"/>
                  <a:gd name="T3" fmla="*/ 0 h 125"/>
                  <a:gd name="T4" fmla="*/ 0 w 56"/>
                  <a:gd name="T5" fmla="*/ 91 h 125"/>
                  <a:gd name="T6" fmla="*/ 56 w 56"/>
                  <a:gd name="T7" fmla="*/ 125 h 125"/>
                  <a:gd name="T8" fmla="*/ 56 w 56"/>
                  <a:gd name="T9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25">
                    <a:moveTo>
                      <a:pt x="56" y="42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56" y="125"/>
                    </a:lnTo>
                    <a:lnTo>
                      <a:pt x="56" y="4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4" name="Freeform 104"/>
              <p:cNvSpPr/>
              <p:nvPr/>
            </p:nvSpPr>
            <p:spPr bwMode="auto">
              <a:xfrm>
                <a:off x="9132888" y="5321300"/>
                <a:ext cx="88900" cy="180975"/>
              </a:xfrm>
              <a:custGeom>
                <a:avLst/>
                <a:gdLst>
                  <a:gd name="T0" fmla="*/ 56 w 56"/>
                  <a:gd name="T1" fmla="*/ 31 h 114"/>
                  <a:gd name="T2" fmla="*/ 0 w 56"/>
                  <a:gd name="T3" fmla="*/ 0 h 114"/>
                  <a:gd name="T4" fmla="*/ 0 w 56"/>
                  <a:gd name="T5" fmla="*/ 91 h 114"/>
                  <a:gd name="T6" fmla="*/ 56 w 56"/>
                  <a:gd name="T7" fmla="*/ 114 h 114"/>
                  <a:gd name="T8" fmla="*/ 56 w 56"/>
                  <a:gd name="T9" fmla="*/ 3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14">
                    <a:moveTo>
                      <a:pt x="56" y="31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56" y="114"/>
                    </a:lnTo>
                    <a:lnTo>
                      <a:pt x="56" y="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5" name="Freeform 105"/>
              <p:cNvSpPr/>
              <p:nvPr/>
            </p:nvSpPr>
            <p:spPr bwMode="auto">
              <a:xfrm>
                <a:off x="9132888" y="5497513"/>
                <a:ext cx="88900" cy="163513"/>
              </a:xfrm>
              <a:custGeom>
                <a:avLst/>
                <a:gdLst>
                  <a:gd name="T0" fmla="*/ 56 w 56"/>
                  <a:gd name="T1" fmla="*/ 20 h 103"/>
                  <a:gd name="T2" fmla="*/ 0 w 56"/>
                  <a:gd name="T3" fmla="*/ 0 h 103"/>
                  <a:gd name="T4" fmla="*/ 0 w 56"/>
                  <a:gd name="T5" fmla="*/ 91 h 103"/>
                  <a:gd name="T6" fmla="*/ 56 w 56"/>
                  <a:gd name="T7" fmla="*/ 103 h 103"/>
                  <a:gd name="T8" fmla="*/ 56 w 56"/>
                  <a:gd name="T9" fmla="*/ 2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3">
                    <a:moveTo>
                      <a:pt x="56" y="2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56" y="103"/>
                    </a:lnTo>
                    <a:lnTo>
                      <a:pt x="56" y="2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9132888" y="5675313"/>
                <a:ext cx="88900" cy="146050"/>
              </a:xfrm>
              <a:custGeom>
                <a:avLst/>
                <a:gdLst>
                  <a:gd name="T0" fmla="*/ 56 w 56"/>
                  <a:gd name="T1" fmla="*/ 9 h 92"/>
                  <a:gd name="T2" fmla="*/ 0 w 56"/>
                  <a:gd name="T3" fmla="*/ 0 h 92"/>
                  <a:gd name="T4" fmla="*/ 0 w 56"/>
                  <a:gd name="T5" fmla="*/ 91 h 92"/>
                  <a:gd name="T6" fmla="*/ 56 w 56"/>
                  <a:gd name="T7" fmla="*/ 92 h 92"/>
                  <a:gd name="T8" fmla="*/ 56 w 56"/>
                  <a:gd name="T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2">
                    <a:moveTo>
                      <a:pt x="56" y="9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56" y="92"/>
                    </a:lnTo>
                    <a:lnTo>
                      <a:pt x="56" y="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7" name="Freeform 107"/>
              <p:cNvSpPr/>
              <p:nvPr/>
            </p:nvSpPr>
            <p:spPr bwMode="auto">
              <a:xfrm>
                <a:off x="9244013" y="4914900"/>
                <a:ext cx="65088" cy="214313"/>
              </a:xfrm>
              <a:custGeom>
                <a:avLst/>
                <a:gdLst>
                  <a:gd name="T0" fmla="*/ 41 w 41"/>
                  <a:gd name="T1" fmla="*/ 63 h 135"/>
                  <a:gd name="T2" fmla="*/ 0 w 41"/>
                  <a:gd name="T3" fmla="*/ 0 h 135"/>
                  <a:gd name="T4" fmla="*/ 0 w 41"/>
                  <a:gd name="T5" fmla="*/ 81 h 135"/>
                  <a:gd name="T6" fmla="*/ 41 w 41"/>
                  <a:gd name="T7" fmla="*/ 135 h 135"/>
                  <a:gd name="T8" fmla="*/ 41 w 41"/>
                  <a:gd name="T9" fmla="*/ 6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5">
                    <a:moveTo>
                      <a:pt x="41" y="63"/>
                    </a:moveTo>
                    <a:lnTo>
                      <a:pt x="0" y="0"/>
                    </a:lnTo>
                    <a:lnTo>
                      <a:pt x="0" y="81"/>
                    </a:lnTo>
                    <a:lnTo>
                      <a:pt x="41" y="135"/>
                    </a:lnTo>
                    <a:lnTo>
                      <a:pt x="41" y="63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8" name="Freeform 108"/>
              <p:cNvSpPr/>
              <p:nvPr/>
            </p:nvSpPr>
            <p:spPr bwMode="auto">
              <a:xfrm>
                <a:off x="9244013" y="5072063"/>
                <a:ext cx="65088" cy="196850"/>
              </a:xfrm>
              <a:custGeom>
                <a:avLst/>
                <a:gdLst>
                  <a:gd name="T0" fmla="*/ 41 w 41"/>
                  <a:gd name="T1" fmla="*/ 52 h 124"/>
                  <a:gd name="T2" fmla="*/ 0 w 41"/>
                  <a:gd name="T3" fmla="*/ 0 h 124"/>
                  <a:gd name="T4" fmla="*/ 0 w 41"/>
                  <a:gd name="T5" fmla="*/ 80 h 124"/>
                  <a:gd name="T6" fmla="*/ 41 w 41"/>
                  <a:gd name="T7" fmla="*/ 124 h 124"/>
                  <a:gd name="T8" fmla="*/ 41 w 41"/>
                  <a:gd name="T9" fmla="*/ 5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4">
                    <a:moveTo>
                      <a:pt x="41" y="52"/>
                    </a:moveTo>
                    <a:lnTo>
                      <a:pt x="0" y="0"/>
                    </a:lnTo>
                    <a:lnTo>
                      <a:pt x="0" y="80"/>
                    </a:lnTo>
                    <a:lnTo>
                      <a:pt x="41" y="124"/>
                    </a:lnTo>
                    <a:lnTo>
                      <a:pt x="41" y="5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9" name="Freeform 109"/>
              <p:cNvSpPr/>
              <p:nvPr/>
            </p:nvSpPr>
            <p:spPr bwMode="auto">
              <a:xfrm>
                <a:off x="9244013" y="5226050"/>
                <a:ext cx="65088" cy="180975"/>
              </a:xfrm>
              <a:custGeom>
                <a:avLst/>
                <a:gdLst>
                  <a:gd name="T0" fmla="*/ 41 w 41"/>
                  <a:gd name="T1" fmla="*/ 42 h 114"/>
                  <a:gd name="T2" fmla="*/ 0 w 41"/>
                  <a:gd name="T3" fmla="*/ 0 h 114"/>
                  <a:gd name="T4" fmla="*/ 0 w 41"/>
                  <a:gd name="T5" fmla="*/ 81 h 114"/>
                  <a:gd name="T6" fmla="*/ 41 w 41"/>
                  <a:gd name="T7" fmla="*/ 114 h 114"/>
                  <a:gd name="T8" fmla="*/ 41 w 41"/>
                  <a:gd name="T9" fmla="*/ 4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4">
                    <a:moveTo>
                      <a:pt x="41" y="42"/>
                    </a:moveTo>
                    <a:lnTo>
                      <a:pt x="0" y="0"/>
                    </a:lnTo>
                    <a:lnTo>
                      <a:pt x="0" y="81"/>
                    </a:lnTo>
                    <a:lnTo>
                      <a:pt x="41" y="114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0" name="Freeform 110"/>
              <p:cNvSpPr/>
              <p:nvPr/>
            </p:nvSpPr>
            <p:spPr bwMode="auto">
              <a:xfrm>
                <a:off x="9244013" y="5383213"/>
                <a:ext cx="65088" cy="161925"/>
              </a:xfrm>
              <a:custGeom>
                <a:avLst/>
                <a:gdLst>
                  <a:gd name="T0" fmla="*/ 41 w 41"/>
                  <a:gd name="T1" fmla="*/ 31 h 102"/>
                  <a:gd name="T2" fmla="*/ 0 w 41"/>
                  <a:gd name="T3" fmla="*/ 0 h 102"/>
                  <a:gd name="T4" fmla="*/ 0 w 41"/>
                  <a:gd name="T5" fmla="*/ 80 h 102"/>
                  <a:gd name="T6" fmla="*/ 41 w 41"/>
                  <a:gd name="T7" fmla="*/ 102 h 102"/>
                  <a:gd name="T8" fmla="*/ 41 w 41"/>
                  <a:gd name="T9" fmla="*/ 3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02">
                    <a:moveTo>
                      <a:pt x="41" y="31"/>
                    </a:moveTo>
                    <a:lnTo>
                      <a:pt x="0" y="0"/>
                    </a:lnTo>
                    <a:lnTo>
                      <a:pt x="0" y="80"/>
                    </a:lnTo>
                    <a:lnTo>
                      <a:pt x="41" y="102"/>
                    </a:lnTo>
                    <a:lnTo>
                      <a:pt x="41" y="3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1" name="Freeform 111"/>
              <p:cNvSpPr/>
              <p:nvPr/>
            </p:nvSpPr>
            <p:spPr bwMode="auto">
              <a:xfrm>
                <a:off x="9244013" y="5537200"/>
                <a:ext cx="65088" cy="147638"/>
              </a:xfrm>
              <a:custGeom>
                <a:avLst/>
                <a:gdLst>
                  <a:gd name="T0" fmla="*/ 41 w 41"/>
                  <a:gd name="T1" fmla="*/ 21 h 93"/>
                  <a:gd name="T2" fmla="*/ 0 w 41"/>
                  <a:gd name="T3" fmla="*/ 0 h 93"/>
                  <a:gd name="T4" fmla="*/ 0 w 41"/>
                  <a:gd name="T5" fmla="*/ 81 h 93"/>
                  <a:gd name="T6" fmla="*/ 41 w 41"/>
                  <a:gd name="T7" fmla="*/ 93 h 93"/>
                  <a:gd name="T8" fmla="*/ 41 w 41"/>
                  <a:gd name="T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93">
                    <a:moveTo>
                      <a:pt x="41" y="21"/>
                    </a:moveTo>
                    <a:lnTo>
                      <a:pt x="0" y="0"/>
                    </a:lnTo>
                    <a:lnTo>
                      <a:pt x="0" y="81"/>
                    </a:lnTo>
                    <a:lnTo>
                      <a:pt x="41" y="93"/>
                    </a:lnTo>
                    <a:lnTo>
                      <a:pt x="41" y="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2" name="Freeform 112"/>
              <p:cNvSpPr/>
              <p:nvPr/>
            </p:nvSpPr>
            <p:spPr bwMode="auto">
              <a:xfrm>
                <a:off x="9244013" y="5694363"/>
                <a:ext cx="65088" cy="128588"/>
              </a:xfrm>
              <a:custGeom>
                <a:avLst/>
                <a:gdLst>
                  <a:gd name="T0" fmla="*/ 41 w 41"/>
                  <a:gd name="T1" fmla="*/ 9 h 81"/>
                  <a:gd name="T2" fmla="*/ 0 w 41"/>
                  <a:gd name="T3" fmla="*/ 0 h 81"/>
                  <a:gd name="T4" fmla="*/ 0 w 41"/>
                  <a:gd name="T5" fmla="*/ 80 h 81"/>
                  <a:gd name="T6" fmla="*/ 41 w 41"/>
                  <a:gd name="T7" fmla="*/ 81 h 81"/>
                  <a:gd name="T8" fmla="*/ 41 w 41"/>
                  <a:gd name="T9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1">
                    <a:moveTo>
                      <a:pt x="41" y="9"/>
                    </a:moveTo>
                    <a:lnTo>
                      <a:pt x="0" y="0"/>
                    </a:lnTo>
                    <a:lnTo>
                      <a:pt x="0" y="80"/>
                    </a:lnTo>
                    <a:lnTo>
                      <a:pt x="41" y="81"/>
                    </a:lnTo>
                    <a:lnTo>
                      <a:pt x="41" y="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1893887" y="5126038"/>
            <a:ext cx="1309688" cy="1651000"/>
            <a:chOff x="3049588" y="4167188"/>
            <a:chExt cx="1309688" cy="1651000"/>
          </a:xfrm>
        </p:grpSpPr>
        <p:grpSp>
          <p:nvGrpSpPr>
            <p:cNvPr id="142" name="Group 141"/>
            <p:cNvGrpSpPr/>
            <p:nvPr/>
          </p:nvGrpSpPr>
          <p:grpSpPr>
            <a:xfrm>
              <a:off x="3551238" y="4167188"/>
              <a:ext cx="808038" cy="1643062"/>
              <a:chOff x="3551238" y="4167188"/>
              <a:chExt cx="808038" cy="1643062"/>
            </a:xfrm>
          </p:grpSpPr>
          <p:sp>
            <p:nvSpPr>
              <p:cNvPr id="162" name="Rectangle 113"/>
              <p:cNvSpPr>
                <a:spLocks noChangeArrowheads="1"/>
              </p:cNvSpPr>
              <p:nvPr/>
            </p:nvSpPr>
            <p:spPr bwMode="auto">
              <a:xfrm>
                <a:off x="4129088" y="5578475"/>
                <a:ext cx="230188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3" name="Rectangle 114"/>
              <p:cNvSpPr>
                <a:spLocks noChangeArrowheads="1"/>
              </p:cNvSpPr>
              <p:nvPr/>
            </p:nvSpPr>
            <p:spPr bwMode="auto">
              <a:xfrm>
                <a:off x="4129088" y="5297488"/>
                <a:ext cx="230188" cy="2301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4" name="Rectangle 115"/>
              <p:cNvSpPr>
                <a:spLocks noChangeArrowheads="1"/>
              </p:cNvSpPr>
              <p:nvPr/>
            </p:nvSpPr>
            <p:spPr bwMode="auto">
              <a:xfrm>
                <a:off x="4129088" y="5014913"/>
                <a:ext cx="230188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5" name="Rectangle 116"/>
              <p:cNvSpPr>
                <a:spLocks noChangeArrowheads="1"/>
              </p:cNvSpPr>
              <p:nvPr/>
            </p:nvSpPr>
            <p:spPr bwMode="auto">
              <a:xfrm>
                <a:off x="4129088" y="4732338"/>
                <a:ext cx="230188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6" name="Rectangle 117"/>
              <p:cNvSpPr>
                <a:spLocks noChangeArrowheads="1"/>
              </p:cNvSpPr>
              <p:nvPr/>
            </p:nvSpPr>
            <p:spPr bwMode="auto">
              <a:xfrm>
                <a:off x="4129088" y="4449763"/>
                <a:ext cx="230188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7" name="Rectangle 118"/>
              <p:cNvSpPr>
                <a:spLocks noChangeArrowheads="1"/>
              </p:cNvSpPr>
              <p:nvPr/>
            </p:nvSpPr>
            <p:spPr bwMode="auto">
              <a:xfrm>
                <a:off x="4129088" y="4167188"/>
                <a:ext cx="230188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8" name="Rectangle 119"/>
              <p:cNvSpPr>
                <a:spLocks noChangeArrowheads="1"/>
              </p:cNvSpPr>
              <p:nvPr/>
            </p:nvSpPr>
            <p:spPr bwMode="auto">
              <a:xfrm>
                <a:off x="3840163" y="5578475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9" name="Rectangle 120"/>
              <p:cNvSpPr>
                <a:spLocks noChangeArrowheads="1"/>
              </p:cNvSpPr>
              <p:nvPr/>
            </p:nvSpPr>
            <p:spPr bwMode="auto">
              <a:xfrm>
                <a:off x="3840163" y="5297488"/>
                <a:ext cx="231775" cy="2301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0" name="Rectangle 121"/>
              <p:cNvSpPr>
                <a:spLocks noChangeArrowheads="1"/>
              </p:cNvSpPr>
              <p:nvPr/>
            </p:nvSpPr>
            <p:spPr bwMode="auto">
              <a:xfrm>
                <a:off x="3840163" y="5014913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1" name="Rectangle 122"/>
              <p:cNvSpPr>
                <a:spLocks noChangeArrowheads="1"/>
              </p:cNvSpPr>
              <p:nvPr/>
            </p:nvSpPr>
            <p:spPr bwMode="auto">
              <a:xfrm>
                <a:off x="3840163" y="4732338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2" name="Rectangle 123"/>
              <p:cNvSpPr>
                <a:spLocks noChangeArrowheads="1"/>
              </p:cNvSpPr>
              <p:nvPr/>
            </p:nvSpPr>
            <p:spPr bwMode="auto">
              <a:xfrm>
                <a:off x="3840163" y="4449763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3" name="Rectangle 124"/>
              <p:cNvSpPr>
                <a:spLocks noChangeArrowheads="1"/>
              </p:cNvSpPr>
              <p:nvPr/>
            </p:nvSpPr>
            <p:spPr bwMode="auto">
              <a:xfrm>
                <a:off x="3840163" y="4167188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4" name="Rectangle 125"/>
              <p:cNvSpPr>
                <a:spLocks noChangeArrowheads="1"/>
              </p:cNvSpPr>
              <p:nvPr/>
            </p:nvSpPr>
            <p:spPr bwMode="auto">
              <a:xfrm>
                <a:off x="3551238" y="5578475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5" name="Rectangle 126"/>
              <p:cNvSpPr>
                <a:spLocks noChangeArrowheads="1"/>
              </p:cNvSpPr>
              <p:nvPr/>
            </p:nvSpPr>
            <p:spPr bwMode="auto">
              <a:xfrm>
                <a:off x="3551238" y="5297488"/>
                <a:ext cx="231775" cy="2301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6" name="Rectangle 127"/>
              <p:cNvSpPr>
                <a:spLocks noChangeArrowheads="1"/>
              </p:cNvSpPr>
              <p:nvPr/>
            </p:nvSpPr>
            <p:spPr bwMode="auto">
              <a:xfrm>
                <a:off x="3551238" y="5014913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7" name="Rectangle 128"/>
              <p:cNvSpPr>
                <a:spLocks noChangeArrowheads="1"/>
              </p:cNvSpPr>
              <p:nvPr/>
            </p:nvSpPr>
            <p:spPr bwMode="auto">
              <a:xfrm>
                <a:off x="3551238" y="4732338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8" name="Rectangle 129"/>
              <p:cNvSpPr>
                <a:spLocks noChangeArrowheads="1"/>
              </p:cNvSpPr>
              <p:nvPr/>
            </p:nvSpPr>
            <p:spPr bwMode="auto">
              <a:xfrm>
                <a:off x="3551238" y="4449763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9" name="Rectangle 130"/>
              <p:cNvSpPr>
                <a:spLocks noChangeArrowheads="1"/>
              </p:cNvSpPr>
              <p:nvPr/>
            </p:nvSpPr>
            <p:spPr bwMode="auto">
              <a:xfrm>
                <a:off x="3551238" y="4167188"/>
                <a:ext cx="231775" cy="2317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3049588" y="4167188"/>
              <a:ext cx="452437" cy="1651000"/>
              <a:chOff x="3049588" y="4167188"/>
              <a:chExt cx="452437" cy="1651000"/>
            </a:xfrm>
          </p:grpSpPr>
          <p:sp>
            <p:nvSpPr>
              <p:cNvPr id="144" name="Freeform 131"/>
              <p:cNvSpPr/>
              <p:nvPr/>
            </p:nvSpPr>
            <p:spPr bwMode="auto">
              <a:xfrm>
                <a:off x="3340100" y="4167188"/>
                <a:ext cx="161925" cy="355600"/>
              </a:xfrm>
              <a:custGeom>
                <a:avLst/>
                <a:gdLst>
                  <a:gd name="T0" fmla="*/ 0 w 102"/>
                  <a:gd name="T1" fmla="*/ 91 h 224"/>
                  <a:gd name="T2" fmla="*/ 102 w 102"/>
                  <a:gd name="T3" fmla="*/ 0 h 224"/>
                  <a:gd name="T4" fmla="*/ 102 w 102"/>
                  <a:gd name="T5" fmla="*/ 146 h 224"/>
                  <a:gd name="T6" fmla="*/ 0 w 102"/>
                  <a:gd name="T7" fmla="*/ 224 h 224"/>
                  <a:gd name="T8" fmla="*/ 0 w 102"/>
                  <a:gd name="T9" fmla="*/ 91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24">
                    <a:moveTo>
                      <a:pt x="0" y="91"/>
                    </a:moveTo>
                    <a:lnTo>
                      <a:pt x="102" y="0"/>
                    </a:lnTo>
                    <a:lnTo>
                      <a:pt x="102" y="146"/>
                    </a:lnTo>
                    <a:lnTo>
                      <a:pt x="0" y="224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5" name="Freeform 132"/>
              <p:cNvSpPr/>
              <p:nvPr/>
            </p:nvSpPr>
            <p:spPr bwMode="auto">
              <a:xfrm>
                <a:off x="3340100" y="4449763"/>
                <a:ext cx="161925" cy="330200"/>
              </a:xfrm>
              <a:custGeom>
                <a:avLst/>
                <a:gdLst>
                  <a:gd name="T0" fmla="*/ 0 w 102"/>
                  <a:gd name="T1" fmla="*/ 75 h 208"/>
                  <a:gd name="T2" fmla="*/ 102 w 102"/>
                  <a:gd name="T3" fmla="*/ 0 h 208"/>
                  <a:gd name="T4" fmla="*/ 102 w 102"/>
                  <a:gd name="T5" fmla="*/ 146 h 208"/>
                  <a:gd name="T6" fmla="*/ 0 w 102"/>
                  <a:gd name="T7" fmla="*/ 208 h 208"/>
                  <a:gd name="T8" fmla="*/ 0 w 102"/>
                  <a:gd name="T9" fmla="*/ 75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208">
                    <a:moveTo>
                      <a:pt x="0" y="75"/>
                    </a:moveTo>
                    <a:lnTo>
                      <a:pt x="102" y="0"/>
                    </a:lnTo>
                    <a:lnTo>
                      <a:pt x="102" y="146"/>
                    </a:lnTo>
                    <a:lnTo>
                      <a:pt x="0" y="208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6" name="Freeform 133"/>
              <p:cNvSpPr/>
              <p:nvPr/>
            </p:nvSpPr>
            <p:spPr bwMode="auto">
              <a:xfrm>
                <a:off x="3340100" y="4732338"/>
                <a:ext cx="161925" cy="306388"/>
              </a:xfrm>
              <a:custGeom>
                <a:avLst/>
                <a:gdLst>
                  <a:gd name="T0" fmla="*/ 0 w 102"/>
                  <a:gd name="T1" fmla="*/ 59 h 193"/>
                  <a:gd name="T2" fmla="*/ 102 w 102"/>
                  <a:gd name="T3" fmla="*/ 0 h 193"/>
                  <a:gd name="T4" fmla="*/ 102 w 102"/>
                  <a:gd name="T5" fmla="*/ 146 h 193"/>
                  <a:gd name="T6" fmla="*/ 0 w 102"/>
                  <a:gd name="T7" fmla="*/ 193 h 193"/>
                  <a:gd name="T8" fmla="*/ 0 w 102"/>
                  <a:gd name="T9" fmla="*/ 5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93">
                    <a:moveTo>
                      <a:pt x="0" y="59"/>
                    </a:moveTo>
                    <a:lnTo>
                      <a:pt x="102" y="0"/>
                    </a:lnTo>
                    <a:lnTo>
                      <a:pt x="102" y="146"/>
                    </a:lnTo>
                    <a:lnTo>
                      <a:pt x="0" y="193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7" name="Freeform 134"/>
              <p:cNvSpPr/>
              <p:nvPr/>
            </p:nvSpPr>
            <p:spPr bwMode="auto">
              <a:xfrm>
                <a:off x="3340100" y="5014913"/>
                <a:ext cx="161925" cy="282575"/>
              </a:xfrm>
              <a:custGeom>
                <a:avLst/>
                <a:gdLst>
                  <a:gd name="T0" fmla="*/ 0 w 102"/>
                  <a:gd name="T1" fmla="*/ 44 h 178"/>
                  <a:gd name="T2" fmla="*/ 102 w 102"/>
                  <a:gd name="T3" fmla="*/ 0 h 178"/>
                  <a:gd name="T4" fmla="*/ 102 w 102"/>
                  <a:gd name="T5" fmla="*/ 146 h 178"/>
                  <a:gd name="T6" fmla="*/ 0 w 102"/>
                  <a:gd name="T7" fmla="*/ 178 h 178"/>
                  <a:gd name="T8" fmla="*/ 0 w 102"/>
                  <a:gd name="T9" fmla="*/ 4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78">
                    <a:moveTo>
                      <a:pt x="0" y="44"/>
                    </a:moveTo>
                    <a:lnTo>
                      <a:pt x="102" y="0"/>
                    </a:lnTo>
                    <a:lnTo>
                      <a:pt x="102" y="146"/>
                    </a:lnTo>
                    <a:lnTo>
                      <a:pt x="0" y="178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8" name="Freeform 135"/>
              <p:cNvSpPr/>
              <p:nvPr/>
            </p:nvSpPr>
            <p:spPr bwMode="auto">
              <a:xfrm>
                <a:off x="3340100" y="5297488"/>
                <a:ext cx="161925" cy="257175"/>
              </a:xfrm>
              <a:custGeom>
                <a:avLst/>
                <a:gdLst>
                  <a:gd name="T0" fmla="*/ 0 w 102"/>
                  <a:gd name="T1" fmla="*/ 29 h 162"/>
                  <a:gd name="T2" fmla="*/ 102 w 102"/>
                  <a:gd name="T3" fmla="*/ 0 h 162"/>
                  <a:gd name="T4" fmla="*/ 102 w 102"/>
                  <a:gd name="T5" fmla="*/ 145 h 162"/>
                  <a:gd name="T6" fmla="*/ 0 w 102"/>
                  <a:gd name="T7" fmla="*/ 162 h 162"/>
                  <a:gd name="T8" fmla="*/ 0 w 102"/>
                  <a:gd name="T9" fmla="*/ 2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62">
                    <a:moveTo>
                      <a:pt x="0" y="29"/>
                    </a:moveTo>
                    <a:lnTo>
                      <a:pt x="102" y="0"/>
                    </a:lnTo>
                    <a:lnTo>
                      <a:pt x="102" y="145"/>
                    </a:lnTo>
                    <a:lnTo>
                      <a:pt x="0" y="16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9" name="Freeform 136"/>
              <p:cNvSpPr/>
              <p:nvPr/>
            </p:nvSpPr>
            <p:spPr bwMode="auto">
              <a:xfrm>
                <a:off x="3340100" y="5578475"/>
                <a:ext cx="161925" cy="233363"/>
              </a:xfrm>
              <a:custGeom>
                <a:avLst/>
                <a:gdLst>
                  <a:gd name="T0" fmla="*/ 0 w 102"/>
                  <a:gd name="T1" fmla="*/ 14 h 147"/>
                  <a:gd name="T2" fmla="*/ 102 w 102"/>
                  <a:gd name="T3" fmla="*/ 0 h 147"/>
                  <a:gd name="T4" fmla="*/ 102 w 102"/>
                  <a:gd name="T5" fmla="*/ 146 h 147"/>
                  <a:gd name="T6" fmla="*/ 0 w 102"/>
                  <a:gd name="T7" fmla="*/ 147 h 147"/>
                  <a:gd name="T8" fmla="*/ 0 w 102"/>
                  <a:gd name="T9" fmla="*/ 1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47">
                    <a:moveTo>
                      <a:pt x="0" y="14"/>
                    </a:moveTo>
                    <a:lnTo>
                      <a:pt x="102" y="0"/>
                    </a:lnTo>
                    <a:lnTo>
                      <a:pt x="102" y="146"/>
                    </a:lnTo>
                    <a:lnTo>
                      <a:pt x="0" y="147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0" name="Freeform 137"/>
              <p:cNvSpPr/>
              <p:nvPr/>
            </p:nvSpPr>
            <p:spPr bwMode="auto">
              <a:xfrm>
                <a:off x="3171825" y="4346575"/>
                <a:ext cx="127000" cy="330200"/>
              </a:xfrm>
              <a:custGeom>
                <a:avLst/>
                <a:gdLst>
                  <a:gd name="T0" fmla="*/ 0 w 80"/>
                  <a:gd name="T1" fmla="*/ 90 h 208"/>
                  <a:gd name="T2" fmla="*/ 80 w 80"/>
                  <a:gd name="T3" fmla="*/ 0 h 208"/>
                  <a:gd name="T4" fmla="*/ 80 w 80"/>
                  <a:gd name="T5" fmla="*/ 130 h 208"/>
                  <a:gd name="T6" fmla="*/ 0 w 80"/>
                  <a:gd name="T7" fmla="*/ 208 h 208"/>
                  <a:gd name="T8" fmla="*/ 0 w 80"/>
                  <a:gd name="T9" fmla="*/ 9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208">
                    <a:moveTo>
                      <a:pt x="0" y="90"/>
                    </a:moveTo>
                    <a:lnTo>
                      <a:pt x="80" y="0"/>
                    </a:lnTo>
                    <a:lnTo>
                      <a:pt x="80" y="130"/>
                    </a:lnTo>
                    <a:lnTo>
                      <a:pt x="0" y="208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1" name="Freeform 138"/>
              <p:cNvSpPr/>
              <p:nvPr/>
            </p:nvSpPr>
            <p:spPr bwMode="auto">
              <a:xfrm>
                <a:off x="3171825" y="4597400"/>
                <a:ext cx="127000" cy="306388"/>
              </a:xfrm>
              <a:custGeom>
                <a:avLst/>
                <a:gdLst>
                  <a:gd name="T0" fmla="*/ 0 w 80"/>
                  <a:gd name="T1" fmla="*/ 75 h 193"/>
                  <a:gd name="T2" fmla="*/ 80 w 80"/>
                  <a:gd name="T3" fmla="*/ 0 h 193"/>
                  <a:gd name="T4" fmla="*/ 80 w 80"/>
                  <a:gd name="T5" fmla="*/ 131 h 193"/>
                  <a:gd name="T6" fmla="*/ 0 w 80"/>
                  <a:gd name="T7" fmla="*/ 193 h 193"/>
                  <a:gd name="T8" fmla="*/ 0 w 80"/>
                  <a:gd name="T9" fmla="*/ 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93">
                    <a:moveTo>
                      <a:pt x="0" y="75"/>
                    </a:moveTo>
                    <a:lnTo>
                      <a:pt x="80" y="0"/>
                    </a:lnTo>
                    <a:lnTo>
                      <a:pt x="80" y="131"/>
                    </a:lnTo>
                    <a:lnTo>
                      <a:pt x="0" y="19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2" name="Freeform 139"/>
              <p:cNvSpPr/>
              <p:nvPr/>
            </p:nvSpPr>
            <p:spPr bwMode="auto">
              <a:xfrm>
                <a:off x="3171825" y="4849813"/>
                <a:ext cx="127000" cy="282575"/>
              </a:xfrm>
              <a:custGeom>
                <a:avLst/>
                <a:gdLst>
                  <a:gd name="T0" fmla="*/ 0 w 80"/>
                  <a:gd name="T1" fmla="*/ 60 h 178"/>
                  <a:gd name="T2" fmla="*/ 80 w 80"/>
                  <a:gd name="T3" fmla="*/ 0 h 178"/>
                  <a:gd name="T4" fmla="*/ 80 w 80"/>
                  <a:gd name="T5" fmla="*/ 130 h 178"/>
                  <a:gd name="T6" fmla="*/ 0 w 80"/>
                  <a:gd name="T7" fmla="*/ 178 h 178"/>
                  <a:gd name="T8" fmla="*/ 0 w 80"/>
                  <a:gd name="T9" fmla="*/ 6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78">
                    <a:moveTo>
                      <a:pt x="0" y="60"/>
                    </a:moveTo>
                    <a:lnTo>
                      <a:pt x="80" y="0"/>
                    </a:lnTo>
                    <a:lnTo>
                      <a:pt x="80" y="130"/>
                    </a:lnTo>
                    <a:lnTo>
                      <a:pt x="0" y="178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3" name="Freeform 140"/>
              <p:cNvSpPr/>
              <p:nvPr/>
            </p:nvSpPr>
            <p:spPr bwMode="auto">
              <a:xfrm>
                <a:off x="3171825" y="5102225"/>
                <a:ext cx="127000" cy="257175"/>
              </a:xfrm>
              <a:custGeom>
                <a:avLst/>
                <a:gdLst>
                  <a:gd name="T0" fmla="*/ 0 w 80"/>
                  <a:gd name="T1" fmla="*/ 44 h 162"/>
                  <a:gd name="T2" fmla="*/ 80 w 80"/>
                  <a:gd name="T3" fmla="*/ 0 h 162"/>
                  <a:gd name="T4" fmla="*/ 80 w 80"/>
                  <a:gd name="T5" fmla="*/ 130 h 162"/>
                  <a:gd name="T6" fmla="*/ 0 w 80"/>
                  <a:gd name="T7" fmla="*/ 162 h 162"/>
                  <a:gd name="T8" fmla="*/ 0 w 80"/>
                  <a:gd name="T9" fmla="*/ 4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62">
                    <a:moveTo>
                      <a:pt x="0" y="44"/>
                    </a:moveTo>
                    <a:lnTo>
                      <a:pt x="80" y="0"/>
                    </a:lnTo>
                    <a:lnTo>
                      <a:pt x="80" y="130"/>
                    </a:lnTo>
                    <a:lnTo>
                      <a:pt x="0" y="162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4" name="Freeform 141"/>
              <p:cNvSpPr/>
              <p:nvPr/>
            </p:nvSpPr>
            <p:spPr bwMode="auto">
              <a:xfrm>
                <a:off x="3171825" y="5353050"/>
                <a:ext cx="127000" cy="234950"/>
              </a:xfrm>
              <a:custGeom>
                <a:avLst/>
                <a:gdLst>
                  <a:gd name="T0" fmla="*/ 0 w 80"/>
                  <a:gd name="T1" fmla="*/ 30 h 148"/>
                  <a:gd name="T2" fmla="*/ 80 w 80"/>
                  <a:gd name="T3" fmla="*/ 0 h 148"/>
                  <a:gd name="T4" fmla="*/ 80 w 80"/>
                  <a:gd name="T5" fmla="*/ 131 h 148"/>
                  <a:gd name="T6" fmla="*/ 0 w 80"/>
                  <a:gd name="T7" fmla="*/ 148 h 148"/>
                  <a:gd name="T8" fmla="*/ 0 w 80"/>
                  <a:gd name="T9" fmla="*/ 3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48">
                    <a:moveTo>
                      <a:pt x="0" y="30"/>
                    </a:moveTo>
                    <a:lnTo>
                      <a:pt x="80" y="0"/>
                    </a:lnTo>
                    <a:lnTo>
                      <a:pt x="80" y="131"/>
                    </a:lnTo>
                    <a:lnTo>
                      <a:pt x="0" y="14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5" name="Freeform 142"/>
              <p:cNvSpPr/>
              <p:nvPr/>
            </p:nvSpPr>
            <p:spPr bwMode="auto">
              <a:xfrm>
                <a:off x="3171825" y="5605463"/>
                <a:ext cx="127000" cy="209550"/>
              </a:xfrm>
              <a:custGeom>
                <a:avLst/>
                <a:gdLst>
                  <a:gd name="T0" fmla="*/ 0 w 80"/>
                  <a:gd name="T1" fmla="*/ 14 h 132"/>
                  <a:gd name="T2" fmla="*/ 80 w 80"/>
                  <a:gd name="T3" fmla="*/ 0 h 132"/>
                  <a:gd name="T4" fmla="*/ 80 w 80"/>
                  <a:gd name="T5" fmla="*/ 131 h 132"/>
                  <a:gd name="T6" fmla="*/ 0 w 80"/>
                  <a:gd name="T7" fmla="*/ 132 h 132"/>
                  <a:gd name="T8" fmla="*/ 0 w 80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32">
                    <a:moveTo>
                      <a:pt x="0" y="14"/>
                    </a:moveTo>
                    <a:lnTo>
                      <a:pt x="80" y="0"/>
                    </a:lnTo>
                    <a:lnTo>
                      <a:pt x="80" y="131"/>
                    </a:lnTo>
                    <a:lnTo>
                      <a:pt x="0" y="13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6" name="Freeform 143"/>
              <p:cNvSpPr/>
              <p:nvPr/>
            </p:nvSpPr>
            <p:spPr bwMode="auto">
              <a:xfrm>
                <a:off x="3049588" y="4524375"/>
                <a:ext cx="90488" cy="306388"/>
              </a:xfrm>
              <a:custGeom>
                <a:avLst/>
                <a:gdLst>
                  <a:gd name="T0" fmla="*/ 0 w 57"/>
                  <a:gd name="T1" fmla="*/ 90 h 193"/>
                  <a:gd name="T2" fmla="*/ 57 w 57"/>
                  <a:gd name="T3" fmla="*/ 0 h 193"/>
                  <a:gd name="T4" fmla="*/ 57 w 57"/>
                  <a:gd name="T5" fmla="*/ 115 h 193"/>
                  <a:gd name="T6" fmla="*/ 0 w 57"/>
                  <a:gd name="T7" fmla="*/ 193 h 193"/>
                  <a:gd name="T8" fmla="*/ 0 w 57"/>
                  <a:gd name="T9" fmla="*/ 9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93">
                    <a:moveTo>
                      <a:pt x="0" y="90"/>
                    </a:moveTo>
                    <a:lnTo>
                      <a:pt x="57" y="0"/>
                    </a:lnTo>
                    <a:lnTo>
                      <a:pt x="57" y="115"/>
                    </a:lnTo>
                    <a:lnTo>
                      <a:pt x="0" y="193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7" name="Freeform 144"/>
              <p:cNvSpPr/>
              <p:nvPr/>
            </p:nvSpPr>
            <p:spPr bwMode="auto">
              <a:xfrm>
                <a:off x="3049588" y="4746625"/>
                <a:ext cx="90488" cy="280988"/>
              </a:xfrm>
              <a:custGeom>
                <a:avLst/>
                <a:gdLst>
                  <a:gd name="T0" fmla="*/ 0 w 57"/>
                  <a:gd name="T1" fmla="*/ 75 h 177"/>
                  <a:gd name="T2" fmla="*/ 57 w 57"/>
                  <a:gd name="T3" fmla="*/ 0 h 177"/>
                  <a:gd name="T4" fmla="*/ 57 w 57"/>
                  <a:gd name="T5" fmla="*/ 115 h 177"/>
                  <a:gd name="T6" fmla="*/ 0 w 57"/>
                  <a:gd name="T7" fmla="*/ 177 h 177"/>
                  <a:gd name="T8" fmla="*/ 0 w 57"/>
                  <a:gd name="T9" fmla="*/ 7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77">
                    <a:moveTo>
                      <a:pt x="0" y="75"/>
                    </a:moveTo>
                    <a:lnTo>
                      <a:pt x="57" y="0"/>
                    </a:lnTo>
                    <a:lnTo>
                      <a:pt x="57" y="115"/>
                    </a:lnTo>
                    <a:lnTo>
                      <a:pt x="0" y="177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8" name="Freeform 145"/>
              <p:cNvSpPr/>
              <p:nvPr/>
            </p:nvSpPr>
            <p:spPr bwMode="auto">
              <a:xfrm>
                <a:off x="3049588" y="4968875"/>
                <a:ext cx="90488" cy="257175"/>
              </a:xfrm>
              <a:custGeom>
                <a:avLst/>
                <a:gdLst>
                  <a:gd name="T0" fmla="*/ 0 w 57"/>
                  <a:gd name="T1" fmla="*/ 59 h 162"/>
                  <a:gd name="T2" fmla="*/ 57 w 57"/>
                  <a:gd name="T3" fmla="*/ 0 h 162"/>
                  <a:gd name="T4" fmla="*/ 57 w 57"/>
                  <a:gd name="T5" fmla="*/ 114 h 162"/>
                  <a:gd name="T6" fmla="*/ 0 w 57"/>
                  <a:gd name="T7" fmla="*/ 162 h 162"/>
                  <a:gd name="T8" fmla="*/ 0 w 57"/>
                  <a:gd name="T9" fmla="*/ 5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62">
                    <a:moveTo>
                      <a:pt x="0" y="59"/>
                    </a:moveTo>
                    <a:lnTo>
                      <a:pt x="57" y="0"/>
                    </a:lnTo>
                    <a:lnTo>
                      <a:pt x="57" y="114"/>
                    </a:lnTo>
                    <a:lnTo>
                      <a:pt x="0" y="162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9" name="Freeform 146"/>
              <p:cNvSpPr/>
              <p:nvPr/>
            </p:nvSpPr>
            <p:spPr bwMode="auto">
              <a:xfrm>
                <a:off x="3049588" y="5189538"/>
                <a:ext cx="90488" cy="233363"/>
              </a:xfrm>
              <a:custGeom>
                <a:avLst/>
                <a:gdLst>
                  <a:gd name="T0" fmla="*/ 0 w 57"/>
                  <a:gd name="T1" fmla="*/ 45 h 147"/>
                  <a:gd name="T2" fmla="*/ 57 w 57"/>
                  <a:gd name="T3" fmla="*/ 0 h 147"/>
                  <a:gd name="T4" fmla="*/ 57 w 57"/>
                  <a:gd name="T5" fmla="*/ 115 h 147"/>
                  <a:gd name="T6" fmla="*/ 0 w 57"/>
                  <a:gd name="T7" fmla="*/ 147 h 147"/>
                  <a:gd name="T8" fmla="*/ 0 w 57"/>
                  <a:gd name="T9" fmla="*/ 4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47">
                    <a:moveTo>
                      <a:pt x="0" y="45"/>
                    </a:moveTo>
                    <a:lnTo>
                      <a:pt x="57" y="0"/>
                    </a:lnTo>
                    <a:lnTo>
                      <a:pt x="57" y="115"/>
                    </a:lnTo>
                    <a:lnTo>
                      <a:pt x="0" y="147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0" name="Freeform 147"/>
              <p:cNvSpPr/>
              <p:nvPr/>
            </p:nvSpPr>
            <p:spPr bwMode="auto">
              <a:xfrm>
                <a:off x="3049588" y="5411788"/>
                <a:ext cx="90488" cy="207963"/>
              </a:xfrm>
              <a:custGeom>
                <a:avLst/>
                <a:gdLst>
                  <a:gd name="T0" fmla="*/ 0 w 57"/>
                  <a:gd name="T1" fmla="*/ 29 h 131"/>
                  <a:gd name="T2" fmla="*/ 57 w 57"/>
                  <a:gd name="T3" fmla="*/ 0 h 131"/>
                  <a:gd name="T4" fmla="*/ 57 w 57"/>
                  <a:gd name="T5" fmla="*/ 115 h 131"/>
                  <a:gd name="T6" fmla="*/ 0 w 57"/>
                  <a:gd name="T7" fmla="*/ 131 h 131"/>
                  <a:gd name="T8" fmla="*/ 0 w 57"/>
                  <a:gd name="T9" fmla="*/ 2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31">
                    <a:moveTo>
                      <a:pt x="0" y="29"/>
                    </a:moveTo>
                    <a:lnTo>
                      <a:pt x="57" y="0"/>
                    </a:lnTo>
                    <a:lnTo>
                      <a:pt x="57" y="115"/>
                    </a:lnTo>
                    <a:lnTo>
                      <a:pt x="0" y="131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1" name="Freeform 148"/>
              <p:cNvSpPr/>
              <p:nvPr/>
            </p:nvSpPr>
            <p:spPr bwMode="auto">
              <a:xfrm>
                <a:off x="3049588" y="5634038"/>
                <a:ext cx="90488" cy="184150"/>
              </a:xfrm>
              <a:custGeom>
                <a:avLst/>
                <a:gdLst>
                  <a:gd name="T0" fmla="*/ 0 w 57"/>
                  <a:gd name="T1" fmla="*/ 13 h 116"/>
                  <a:gd name="T2" fmla="*/ 57 w 57"/>
                  <a:gd name="T3" fmla="*/ 0 h 116"/>
                  <a:gd name="T4" fmla="*/ 57 w 57"/>
                  <a:gd name="T5" fmla="*/ 114 h 116"/>
                  <a:gd name="T6" fmla="*/ 0 w 57"/>
                  <a:gd name="T7" fmla="*/ 116 h 116"/>
                  <a:gd name="T8" fmla="*/ 0 w 57"/>
                  <a:gd name="T9" fmla="*/ 1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6">
                    <a:moveTo>
                      <a:pt x="0" y="13"/>
                    </a:moveTo>
                    <a:lnTo>
                      <a:pt x="57" y="0"/>
                    </a:lnTo>
                    <a:lnTo>
                      <a:pt x="57" y="114"/>
                    </a:lnTo>
                    <a:lnTo>
                      <a:pt x="0" y="116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963613" y="5610225"/>
            <a:ext cx="920750" cy="1158876"/>
            <a:chOff x="2093913" y="4664075"/>
            <a:chExt cx="920750" cy="1158876"/>
          </a:xfrm>
        </p:grpSpPr>
        <p:grpSp>
          <p:nvGrpSpPr>
            <p:cNvPr id="181" name="Group 180"/>
            <p:cNvGrpSpPr/>
            <p:nvPr/>
          </p:nvGrpSpPr>
          <p:grpSpPr>
            <a:xfrm>
              <a:off x="2447925" y="4664075"/>
              <a:ext cx="566738" cy="1154113"/>
              <a:chOff x="2447925" y="4664075"/>
              <a:chExt cx="566738" cy="1154113"/>
            </a:xfrm>
          </p:grpSpPr>
          <p:sp>
            <p:nvSpPr>
              <p:cNvPr id="201" name="Rectangle 149"/>
              <p:cNvSpPr>
                <a:spLocks noChangeArrowheads="1"/>
              </p:cNvSpPr>
              <p:nvPr/>
            </p:nvSpPr>
            <p:spPr bwMode="auto">
              <a:xfrm>
                <a:off x="2852738" y="56546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2" name="Rectangle 150"/>
              <p:cNvSpPr>
                <a:spLocks noChangeArrowheads="1"/>
              </p:cNvSpPr>
              <p:nvPr/>
            </p:nvSpPr>
            <p:spPr bwMode="auto">
              <a:xfrm>
                <a:off x="2852738" y="5456238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3" name="Rectangle 151"/>
              <p:cNvSpPr>
                <a:spLocks noChangeArrowheads="1"/>
              </p:cNvSpPr>
              <p:nvPr/>
            </p:nvSpPr>
            <p:spPr bwMode="auto">
              <a:xfrm>
                <a:off x="2852738" y="5259388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4" name="Rectangle 152"/>
              <p:cNvSpPr>
                <a:spLocks noChangeArrowheads="1"/>
              </p:cNvSpPr>
              <p:nvPr/>
            </p:nvSpPr>
            <p:spPr bwMode="auto">
              <a:xfrm>
                <a:off x="2852738" y="5060950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5" name="Rectangle 153"/>
              <p:cNvSpPr>
                <a:spLocks noChangeArrowheads="1"/>
              </p:cNvSpPr>
              <p:nvPr/>
            </p:nvSpPr>
            <p:spPr bwMode="auto">
              <a:xfrm>
                <a:off x="2852738" y="4862513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6" name="Rectangle 154"/>
              <p:cNvSpPr>
                <a:spLocks noChangeArrowheads="1"/>
              </p:cNvSpPr>
              <p:nvPr/>
            </p:nvSpPr>
            <p:spPr bwMode="auto">
              <a:xfrm>
                <a:off x="2852738" y="46640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7" name="Rectangle 155"/>
              <p:cNvSpPr>
                <a:spLocks noChangeArrowheads="1"/>
              </p:cNvSpPr>
              <p:nvPr/>
            </p:nvSpPr>
            <p:spPr bwMode="auto">
              <a:xfrm>
                <a:off x="2651125" y="56546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8" name="Rectangle 156"/>
              <p:cNvSpPr>
                <a:spLocks noChangeArrowheads="1"/>
              </p:cNvSpPr>
              <p:nvPr/>
            </p:nvSpPr>
            <p:spPr bwMode="auto">
              <a:xfrm>
                <a:off x="2651125" y="5456238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9" name="Rectangle 157"/>
              <p:cNvSpPr>
                <a:spLocks noChangeArrowheads="1"/>
              </p:cNvSpPr>
              <p:nvPr/>
            </p:nvSpPr>
            <p:spPr bwMode="auto">
              <a:xfrm>
                <a:off x="2651125" y="5259388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0" name="Rectangle 158"/>
              <p:cNvSpPr>
                <a:spLocks noChangeArrowheads="1"/>
              </p:cNvSpPr>
              <p:nvPr/>
            </p:nvSpPr>
            <p:spPr bwMode="auto">
              <a:xfrm>
                <a:off x="2651125" y="5060950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1" name="Rectangle 159"/>
              <p:cNvSpPr>
                <a:spLocks noChangeArrowheads="1"/>
              </p:cNvSpPr>
              <p:nvPr/>
            </p:nvSpPr>
            <p:spPr bwMode="auto">
              <a:xfrm>
                <a:off x="2651125" y="4862513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2" name="Rectangle 160"/>
              <p:cNvSpPr>
                <a:spLocks noChangeArrowheads="1"/>
              </p:cNvSpPr>
              <p:nvPr/>
            </p:nvSpPr>
            <p:spPr bwMode="auto">
              <a:xfrm>
                <a:off x="2651125" y="46640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3" name="Rectangle 161"/>
              <p:cNvSpPr>
                <a:spLocks noChangeArrowheads="1"/>
              </p:cNvSpPr>
              <p:nvPr/>
            </p:nvSpPr>
            <p:spPr bwMode="auto">
              <a:xfrm>
                <a:off x="2447925" y="56546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4" name="Rectangle 162"/>
              <p:cNvSpPr>
                <a:spLocks noChangeArrowheads="1"/>
              </p:cNvSpPr>
              <p:nvPr/>
            </p:nvSpPr>
            <p:spPr bwMode="auto">
              <a:xfrm>
                <a:off x="2447925" y="5456238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5" name="Rectangle 163"/>
              <p:cNvSpPr>
                <a:spLocks noChangeArrowheads="1"/>
              </p:cNvSpPr>
              <p:nvPr/>
            </p:nvSpPr>
            <p:spPr bwMode="auto">
              <a:xfrm>
                <a:off x="2447925" y="5259388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6" name="Rectangle 164"/>
              <p:cNvSpPr>
                <a:spLocks noChangeArrowheads="1"/>
              </p:cNvSpPr>
              <p:nvPr/>
            </p:nvSpPr>
            <p:spPr bwMode="auto">
              <a:xfrm>
                <a:off x="2447925" y="5060950"/>
                <a:ext cx="161925" cy="1619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7" name="Rectangle 165"/>
              <p:cNvSpPr>
                <a:spLocks noChangeArrowheads="1"/>
              </p:cNvSpPr>
              <p:nvPr/>
            </p:nvSpPr>
            <p:spPr bwMode="auto">
              <a:xfrm>
                <a:off x="2447925" y="4862513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18" name="Rectangle 166"/>
              <p:cNvSpPr>
                <a:spLocks noChangeArrowheads="1"/>
              </p:cNvSpPr>
              <p:nvPr/>
            </p:nvSpPr>
            <p:spPr bwMode="auto">
              <a:xfrm>
                <a:off x="2447925" y="4664075"/>
                <a:ext cx="161925" cy="16351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2093913" y="4664075"/>
              <a:ext cx="319087" cy="1158876"/>
              <a:chOff x="2093913" y="4664075"/>
              <a:chExt cx="319087" cy="1158876"/>
            </a:xfrm>
          </p:grpSpPr>
          <p:sp>
            <p:nvSpPr>
              <p:cNvPr id="183" name="Freeform 167"/>
              <p:cNvSpPr/>
              <p:nvPr/>
            </p:nvSpPr>
            <p:spPr bwMode="auto">
              <a:xfrm>
                <a:off x="2298700" y="4664075"/>
                <a:ext cx="114300" cy="249238"/>
              </a:xfrm>
              <a:custGeom>
                <a:avLst/>
                <a:gdLst>
                  <a:gd name="T0" fmla="*/ 0 w 72"/>
                  <a:gd name="T1" fmla="*/ 63 h 157"/>
                  <a:gd name="T2" fmla="*/ 72 w 72"/>
                  <a:gd name="T3" fmla="*/ 0 h 157"/>
                  <a:gd name="T4" fmla="*/ 72 w 72"/>
                  <a:gd name="T5" fmla="*/ 103 h 157"/>
                  <a:gd name="T6" fmla="*/ 0 w 72"/>
                  <a:gd name="T7" fmla="*/ 157 h 157"/>
                  <a:gd name="T8" fmla="*/ 0 w 72"/>
                  <a:gd name="T9" fmla="*/ 6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57">
                    <a:moveTo>
                      <a:pt x="0" y="63"/>
                    </a:moveTo>
                    <a:lnTo>
                      <a:pt x="72" y="0"/>
                    </a:lnTo>
                    <a:lnTo>
                      <a:pt x="72" y="103"/>
                    </a:lnTo>
                    <a:lnTo>
                      <a:pt x="0" y="15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4" name="Freeform 168"/>
              <p:cNvSpPr/>
              <p:nvPr/>
            </p:nvSpPr>
            <p:spPr bwMode="auto">
              <a:xfrm>
                <a:off x="2298700" y="4862513"/>
                <a:ext cx="114300" cy="231775"/>
              </a:xfrm>
              <a:custGeom>
                <a:avLst/>
                <a:gdLst>
                  <a:gd name="T0" fmla="*/ 0 w 72"/>
                  <a:gd name="T1" fmla="*/ 53 h 146"/>
                  <a:gd name="T2" fmla="*/ 72 w 72"/>
                  <a:gd name="T3" fmla="*/ 0 h 146"/>
                  <a:gd name="T4" fmla="*/ 72 w 72"/>
                  <a:gd name="T5" fmla="*/ 103 h 146"/>
                  <a:gd name="T6" fmla="*/ 0 w 72"/>
                  <a:gd name="T7" fmla="*/ 146 h 146"/>
                  <a:gd name="T8" fmla="*/ 0 w 72"/>
                  <a:gd name="T9" fmla="*/ 5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46">
                    <a:moveTo>
                      <a:pt x="0" y="53"/>
                    </a:moveTo>
                    <a:lnTo>
                      <a:pt x="72" y="0"/>
                    </a:lnTo>
                    <a:lnTo>
                      <a:pt x="72" y="103"/>
                    </a:lnTo>
                    <a:lnTo>
                      <a:pt x="0" y="146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5" name="Freeform 169"/>
              <p:cNvSpPr/>
              <p:nvPr/>
            </p:nvSpPr>
            <p:spPr bwMode="auto">
              <a:xfrm>
                <a:off x="2298700" y="5060950"/>
                <a:ext cx="114300" cy="215900"/>
              </a:xfrm>
              <a:custGeom>
                <a:avLst/>
                <a:gdLst>
                  <a:gd name="T0" fmla="*/ 0 w 72"/>
                  <a:gd name="T1" fmla="*/ 42 h 136"/>
                  <a:gd name="T2" fmla="*/ 72 w 72"/>
                  <a:gd name="T3" fmla="*/ 0 h 136"/>
                  <a:gd name="T4" fmla="*/ 72 w 72"/>
                  <a:gd name="T5" fmla="*/ 102 h 136"/>
                  <a:gd name="T6" fmla="*/ 0 w 72"/>
                  <a:gd name="T7" fmla="*/ 136 h 136"/>
                  <a:gd name="T8" fmla="*/ 0 w 72"/>
                  <a:gd name="T9" fmla="*/ 4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36">
                    <a:moveTo>
                      <a:pt x="0" y="42"/>
                    </a:moveTo>
                    <a:lnTo>
                      <a:pt x="72" y="0"/>
                    </a:lnTo>
                    <a:lnTo>
                      <a:pt x="72" y="102"/>
                    </a:lnTo>
                    <a:lnTo>
                      <a:pt x="0" y="136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6" name="Freeform 170"/>
              <p:cNvSpPr/>
              <p:nvPr/>
            </p:nvSpPr>
            <p:spPr bwMode="auto">
              <a:xfrm>
                <a:off x="2298700" y="5259388"/>
                <a:ext cx="114300" cy="196850"/>
              </a:xfrm>
              <a:custGeom>
                <a:avLst/>
                <a:gdLst>
                  <a:gd name="T0" fmla="*/ 0 w 72"/>
                  <a:gd name="T1" fmla="*/ 31 h 124"/>
                  <a:gd name="T2" fmla="*/ 72 w 72"/>
                  <a:gd name="T3" fmla="*/ 0 h 124"/>
                  <a:gd name="T4" fmla="*/ 72 w 72"/>
                  <a:gd name="T5" fmla="*/ 102 h 124"/>
                  <a:gd name="T6" fmla="*/ 0 w 72"/>
                  <a:gd name="T7" fmla="*/ 124 h 124"/>
                  <a:gd name="T8" fmla="*/ 0 w 72"/>
                  <a:gd name="T9" fmla="*/ 3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24">
                    <a:moveTo>
                      <a:pt x="0" y="31"/>
                    </a:moveTo>
                    <a:lnTo>
                      <a:pt x="72" y="0"/>
                    </a:lnTo>
                    <a:lnTo>
                      <a:pt x="72" y="102"/>
                    </a:lnTo>
                    <a:lnTo>
                      <a:pt x="0" y="12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7" name="Freeform 171"/>
              <p:cNvSpPr/>
              <p:nvPr/>
            </p:nvSpPr>
            <p:spPr bwMode="auto">
              <a:xfrm>
                <a:off x="2298700" y="5456238"/>
                <a:ext cx="114300" cy="182563"/>
              </a:xfrm>
              <a:custGeom>
                <a:avLst/>
                <a:gdLst>
                  <a:gd name="T0" fmla="*/ 0 w 72"/>
                  <a:gd name="T1" fmla="*/ 21 h 115"/>
                  <a:gd name="T2" fmla="*/ 72 w 72"/>
                  <a:gd name="T3" fmla="*/ 0 h 115"/>
                  <a:gd name="T4" fmla="*/ 72 w 72"/>
                  <a:gd name="T5" fmla="*/ 103 h 115"/>
                  <a:gd name="T6" fmla="*/ 0 w 72"/>
                  <a:gd name="T7" fmla="*/ 115 h 115"/>
                  <a:gd name="T8" fmla="*/ 0 w 72"/>
                  <a:gd name="T9" fmla="*/ 21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15">
                    <a:moveTo>
                      <a:pt x="0" y="21"/>
                    </a:moveTo>
                    <a:lnTo>
                      <a:pt x="72" y="0"/>
                    </a:lnTo>
                    <a:lnTo>
                      <a:pt x="72" y="103"/>
                    </a:lnTo>
                    <a:lnTo>
                      <a:pt x="0" y="115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8" name="Freeform 172"/>
              <p:cNvSpPr/>
              <p:nvPr/>
            </p:nvSpPr>
            <p:spPr bwMode="auto">
              <a:xfrm>
                <a:off x="2298700" y="5654675"/>
                <a:ext cx="114300" cy="165100"/>
              </a:xfrm>
              <a:custGeom>
                <a:avLst/>
                <a:gdLst>
                  <a:gd name="T0" fmla="*/ 0 w 72"/>
                  <a:gd name="T1" fmla="*/ 10 h 104"/>
                  <a:gd name="T2" fmla="*/ 72 w 72"/>
                  <a:gd name="T3" fmla="*/ 0 h 104"/>
                  <a:gd name="T4" fmla="*/ 72 w 72"/>
                  <a:gd name="T5" fmla="*/ 103 h 104"/>
                  <a:gd name="T6" fmla="*/ 0 w 72"/>
                  <a:gd name="T7" fmla="*/ 104 h 104"/>
                  <a:gd name="T8" fmla="*/ 0 w 72"/>
                  <a:gd name="T9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"/>
                    </a:moveTo>
                    <a:lnTo>
                      <a:pt x="72" y="0"/>
                    </a:lnTo>
                    <a:lnTo>
                      <a:pt x="72" y="103"/>
                    </a:lnTo>
                    <a:lnTo>
                      <a:pt x="0" y="10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9" name="Freeform 173"/>
              <p:cNvSpPr/>
              <p:nvPr/>
            </p:nvSpPr>
            <p:spPr bwMode="auto">
              <a:xfrm>
                <a:off x="2181225" y="4789488"/>
                <a:ext cx="88900" cy="231775"/>
              </a:xfrm>
              <a:custGeom>
                <a:avLst/>
                <a:gdLst>
                  <a:gd name="T0" fmla="*/ 0 w 56"/>
                  <a:gd name="T1" fmla="*/ 64 h 146"/>
                  <a:gd name="T2" fmla="*/ 56 w 56"/>
                  <a:gd name="T3" fmla="*/ 0 h 146"/>
                  <a:gd name="T4" fmla="*/ 56 w 56"/>
                  <a:gd name="T5" fmla="*/ 92 h 146"/>
                  <a:gd name="T6" fmla="*/ 0 w 56"/>
                  <a:gd name="T7" fmla="*/ 146 h 146"/>
                  <a:gd name="T8" fmla="*/ 0 w 56"/>
                  <a:gd name="T9" fmla="*/ 6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46">
                    <a:moveTo>
                      <a:pt x="0" y="64"/>
                    </a:moveTo>
                    <a:lnTo>
                      <a:pt x="56" y="0"/>
                    </a:lnTo>
                    <a:lnTo>
                      <a:pt x="56" y="92"/>
                    </a:lnTo>
                    <a:lnTo>
                      <a:pt x="0" y="14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0" name="Freeform 174"/>
              <p:cNvSpPr/>
              <p:nvPr/>
            </p:nvSpPr>
            <p:spPr bwMode="auto">
              <a:xfrm>
                <a:off x="2181225" y="4967288"/>
                <a:ext cx="88900" cy="214313"/>
              </a:xfrm>
              <a:custGeom>
                <a:avLst/>
                <a:gdLst>
                  <a:gd name="T0" fmla="*/ 0 w 56"/>
                  <a:gd name="T1" fmla="*/ 52 h 135"/>
                  <a:gd name="T2" fmla="*/ 56 w 56"/>
                  <a:gd name="T3" fmla="*/ 0 h 135"/>
                  <a:gd name="T4" fmla="*/ 56 w 56"/>
                  <a:gd name="T5" fmla="*/ 91 h 135"/>
                  <a:gd name="T6" fmla="*/ 0 w 56"/>
                  <a:gd name="T7" fmla="*/ 135 h 135"/>
                  <a:gd name="T8" fmla="*/ 0 w 56"/>
                  <a:gd name="T9" fmla="*/ 5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35">
                    <a:moveTo>
                      <a:pt x="0" y="52"/>
                    </a:moveTo>
                    <a:lnTo>
                      <a:pt x="56" y="0"/>
                    </a:lnTo>
                    <a:lnTo>
                      <a:pt x="56" y="91"/>
                    </a:lnTo>
                    <a:lnTo>
                      <a:pt x="0" y="135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1" name="Freeform 175"/>
              <p:cNvSpPr/>
              <p:nvPr/>
            </p:nvSpPr>
            <p:spPr bwMode="auto">
              <a:xfrm>
                <a:off x="2181225" y="5143500"/>
                <a:ext cx="88900" cy="198438"/>
              </a:xfrm>
              <a:custGeom>
                <a:avLst/>
                <a:gdLst>
                  <a:gd name="T0" fmla="*/ 0 w 56"/>
                  <a:gd name="T1" fmla="*/ 42 h 125"/>
                  <a:gd name="T2" fmla="*/ 56 w 56"/>
                  <a:gd name="T3" fmla="*/ 0 h 125"/>
                  <a:gd name="T4" fmla="*/ 56 w 56"/>
                  <a:gd name="T5" fmla="*/ 91 h 125"/>
                  <a:gd name="T6" fmla="*/ 0 w 56"/>
                  <a:gd name="T7" fmla="*/ 125 h 125"/>
                  <a:gd name="T8" fmla="*/ 0 w 56"/>
                  <a:gd name="T9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25">
                    <a:moveTo>
                      <a:pt x="0" y="42"/>
                    </a:moveTo>
                    <a:lnTo>
                      <a:pt x="56" y="0"/>
                    </a:lnTo>
                    <a:lnTo>
                      <a:pt x="56" y="91"/>
                    </a:lnTo>
                    <a:lnTo>
                      <a:pt x="0" y="125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2" name="Freeform 176"/>
              <p:cNvSpPr/>
              <p:nvPr/>
            </p:nvSpPr>
            <p:spPr bwMode="auto">
              <a:xfrm>
                <a:off x="2181225" y="5321300"/>
                <a:ext cx="88900" cy="180975"/>
              </a:xfrm>
              <a:custGeom>
                <a:avLst/>
                <a:gdLst>
                  <a:gd name="T0" fmla="*/ 0 w 56"/>
                  <a:gd name="T1" fmla="*/ 31 h 114"/>
                  <a:gd name="T2" fmla="*/ 56 w 56"/>
                  <a:gd name="T3" fmla="*/ 0 h 114"/>
                  <a:gd name="T4" fmla="*/ 56 w 56"/>
                  <a:gd name="T5" fmla="*/ 91 h 114"/>
                  <a:gd name="T6" fmla="*/ 0 w 56"/>
                  <a:gd name="T7" fmla="*/ 114 h 114"/>
                  <a:gd name="T8" fmla="*/ 0 w 56"/>
                  <a:gd name="T9" fmla="*/ 31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14">
                    <a:moveTo>
                      <a:pt x="0" y="31"/>
                    </a:moveTo>
                    <a:lnTo>
                      <a:pt x="56" y="0"/>
                    </a:lnTo>
                    <a:lnTo>
                      <a:pt x="56" y="91"/>
                    </a:lnTo>
                    <a:lnTo>
                      <a:pt x="0" y="114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3" name="Freeform 177"/>
              <p:cNvSpPr/>
              <p:nvPr/>
            </p:nvSpPr>
            <p:spPr bwMode="auto">
              <a:xfrm>
                <a:off x="2181225" y="5497513"/>
                <a:ext cx="88900" cy="163513"/>
              </a:xfrm>
              <a:custGeom>
                <a:avLst/>
                <a:gdLst>
                  <a:gd name="T0" fmla="*/ 0 w 56"/>
                  <a:gd name="T1" fmla="*/ 20 h 103"/>
                  <a:gd name="T2" fmla="*/ 56 w 56"/>
                  <a:gd name="T3" fmla="*/ 0 h 103"/>
                  <a:gd name="T4" fmla="*/ 56 w 56"/>
                  <a:gd name="T5" fmla="*/ 91 h 103"/>
                  <a:gd name="T6" fmla="*/ 0 w 56"/>
                  <a:gd name="T7" fmla="*/ 103 h 103"/>
                  <a:gd name="T8" fmla="*/ 0 w 56"/>
                  <a:gd name="T9" fmla="*/ 2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103">
                    <a:moveTo>
                      <a:pt x="0" y="20"/>
                    </a:moveTo>
                    <a:lnTo>
                      <a:pt x="56" y="0"/>
                    </a:lnTo>
                    <a:lnTo>
                      <a:pt x="56" y="91"/>
                    </a:lnTo>
                    <a:lnTo>
                      <a:pt x="0" y="103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4" name="Freeform 178"/>
              <p:cNvSpPr/>
              <p:nvPr/>
            </p:nvSpPr>
            <p:spPr bwMode="auto">
              <a:xfrm>
                <a:off x="2181225" y="5675313"/>
                <a:ext cx="88900" cy="146050"/>
              </a:xfrm>
              <a:custGeom>
                <a:avLst/>
                <a:gdLst>
                  <a:gd name="T0" fmla="*/ 0 w 56"/>
                  <a:gd name="T1" fmla="*/ 9 h 92"/>
                  <a:gd name="T2" fmla="*/ 56 w 56"/>
                  <a:gd name="T3" fmla="*/ 0 h 92"/>
                  <a:gd name="T4" fmla="*/ 56 w 56"/>
                  <a:gd name="T5" fmla="*/ 91 h 92"/>
                  <a:gd name="T6" fmla="*/ 0 w 56"/>
                  <a:gd name="T7" fmla="*/ 92 h 92"/>
                  <a:gd name="T8" fmla="*/ 0 w 56"/>
                  <a:gd name="T9" fmla="*/ 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92">
                    <a:moveTo>
                      <a:pt x="0" y="9"/>
                    </a:moveTo>
                    <a:lnTo>
                      <a:pt x="56" y="0"/>
                    </a:lnTo>
                    <a:lnTo>
                      <a:pt x="56" y="91"/>
                    </a:lnTo>
                    <a:lnTo>
                      <a:pt x="0" y="92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5" name="Freeform 179"/>
              <p:cNvSpPr/>
              <p:nvPr/>
            </p:nvSpPr>
            <p:spPr bwMode="auto">
              <a:xfrm>
                <a:off x="2093913" y="4914900"/>
                <a:ext cx="65088" cy="214313"/>
              </a:xfrm>
              <a:custGeom>
                <a:avLst/>
                <a:gdLst>
                  <a:gd name="T0" fmla="*/ 0 w 41"/>
                  <a:gd name="T1" fmla="*/ 63 h 135"/>
                  <a:gd name="T2" fmla="*/ 41 w 41"/>
                  <a:gd name="T3" fmla="*/ 0 h 135"/>
                  <a:gd name="T4" fmla="*/ 41 w 41"/>
                  <a:gd name="T5" fmla="*/ 81 h 135"/>
                  <a:gd name="T6" fmla="*/ 0 w 41"/>
                  <a:gd name="T7" fmla="*/ 135 h 135"/>
                  <a:gd name="T8" fmla="*/ 0 w 41"/>
                  <a:gd name="T9" fmla="*/ 6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35">
                    <a:moveTo>
                      <a:pt x="0" y="63"/>
                    </a:moveTo>
                    <a:lnTo>
                      <a:pt x="41" y="0"/>
                    </a:lnTo>
                    <a:lnTo>
                      <a:pt x="41" y="81"/>
                    </a:lnTo>
                    <a:lnTo>
                      <a:pt x="0" y="135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6" name="Freeform 180"/>
              <p:cNvSpPr/>
              <p:nvPr/>
            </p:nvSpPr>
            <p:spPr bwMode="auto">
              <a:xfrm>
                <a:off x="2093913" y="5072063"/>
                <a:ext cx="65088" cy="196850"/>
              </a:xfrm>
              <a:custGeom>
                <a:avLst/>
                <a:gdLst>
                  <a:gd name="T0" fmla="*/ 0 w 41"/>
                  <a:gd name="T1" fmla="*/ 52 h 124"/>
                  <a:gd name="T2" fmla="*/ 41 w 41"/>
                  <a:gd name="T3" fmla="*/ 0 h 124"/>
                  <a:gd name="T4" fmla="*/ 41 w 41"/>
                  <a:gd name="T5" fmla="*/ 80 h 124"/>
                  <a:gd name="T6" fmla="*/ 0 w 41"/>
                  <a:gd name="T7" fmla="*/ 124 h 124"/>
                  <a:gd name="T8" fmla="*/ 0 w 41"/>
                  <a:gd name="T9" fmla="*/ 5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24">
                    <a:moveTo>
                      <a:pt x="0" y="52"/>
                    </a:moveTo>
                    <a:lnTo>
                      <a:pt x="41" y="0"/>
                    </a:lnTo>
                    <a:lnTo>
                      <a:pt x="41" y="80"/>
                    </a:lnTo>
                    <a:lnTo>
                      <a:pt x="0" y="124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7" name="Freeform 181"/>
              <p:cNvSpPr/>
              <p:nvPr/>
            </p:nvSpPr>
            <p:spPr bwMode="auto">
              <a:xfrm>
                <a:off x="2093913" y="5226050"/>
                <a:ext cx="65088" cy="180975"/>
              </a:xfrm>
              <a:custGeom>
                <a:avLst/>
                <a:gdLst>
                  <a:gd name="T0" fmla="*/ 0 w 41"/>
                  <a:gd name="T1" fmla="*/ 42 h 114"/>
                  <a:gd name="T2" fmla="*/ 41 w 41"/>
                  <a:gd name="T3" fmla="*/ 0 h 114"/>
                  <a:gd name="T4" fmla="*/ 41 w 41"/>
                  <a:gd name="T5" fmla="*/ 81 h 114"/>
                  <a:gd name="T6" fmla="*/ 0 w 41"/>
                  <a:gd name="T7" fmla="*/ 114 h 114"/>
                  <a:gd name="T8" fmla="*/ 0 w 41"/>
                  <a:gd name="T9" fmla="*/ 4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14">
                    <a:moveTo>
                      <a:pt x="0" y="42"/>
                    </a:moveTo>
                    <a:lnTo>
                      <a:pt x="41" y="0"/>
                    </a:lnTo>
                    <a:lnTo>
                      <a:pt x="41" y="81"/>
                    </a:lnTo>
                    <a:lnTo>
                      <a:pt x="0" y="114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8" name="Freeform 182"/>
              <p:cNvSpPr/>
              <p:nvPr/>
            </p:nvSpPr>
            <p:spPr bwMode="auto">
              <a:xfrm>
                <a:off x="2093913" y="5383213"/>
                <a:ext cx="65088" cy="161925"/>
              </a:xfrm>
              <a:custGeom>
                <a:avLst/>
                <a:gdLst>
                  <a:gd name="T0" fmla="*/ 0 w 41"/>
                  <a:gd name="T1" fmla="*/ 31 h 102"/>
                  <a:gd name="T2" fmla="*/ 41 w 41"/>
                  <a:gd name="T3" fmla="*/ 0 h 102"/>
                  <a:gd name="T4" fmla="*/ 41 w 41"/>
                  <a:gd name="T5" fmla="*/ 80 h 102"/>
                  <a:gd name="T6" fmla="*/ 0 w 41"/>
                  <a:gd name="T7" fmla="*/ 102 h 102"/>
                  <a:gd name="T8" fmla="*/ 0 w 41"/>
                  <a:gd name="T9" fmla="*/ 3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102">
                    <a:moveTo>
                      <a:pt x="0" y="31"/>
                    </a:moveTo>
                    <a:lnTo>
                      <a:pt x="41" y="0"/>
                    </a:lnTo>
                    <a:lnTo>
                      <a:pt x="41" y="80"/>
                    </a:lnTo>
                    <a:lnTo>
                      <a:pt x="0" y="102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9" name="Freeform 183"/>
              <p:cNvSpPr/>
              <p:nvPr/>
            </p:nvSpPr>
            <p:spPr bwMode="auto">
              <a:xfrm>
                <a:off x="2093913" y="5537200"/>
                <a:ext cx="65088" cy="147638"/>
              </a:xfrm>
              <a:custGeom>
                <a:avLst/>
                <a:gdLst>
                  <a:gd name="T0" fmla="*/ 0 w 41"/>
                  <a:gd name="T1" fmla="*/ 21 h 93"/>
                  <a:gd name="T2" fmla="*/ 41 w 41"/>
                  <a:gd name="T3" fmla="*/ 0 h 93"/>
                  <a:gd name="T4" fmla="*/ 41 w 41"/>
                  <a:gd name="T5" fmla="*/ 81 h 93"/>
                  <a:gd name="T6" fmla="*/ 0 w 41"/>
                  <a:gd name="T7" fmla="*/ 93 h 93"/>
                  <a:gd name="T8" fmla="*/ 0 w 41"/>
                  <a:gd name="T9" fmla="*/ 2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93">
                    <a:moveTo>
                      <a:pt x="0" y="21"/>
                    </a:moveTo>
                    <a:lnTo>
                      <a:pt x="41" y="0"/>
                    </a:lnTo>
                    <a:lnTo>
                      <a:pt x="41" y="81"/>
                    </a:lnTo>
                    <a:lnTo>
                      <a:pt x="0" y="9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0" name="Freeform 184"/>
              <p:cNvSpPr/>
              <p:nvPr/>
            </p:nvSpPr>
            <p:spPr bwMode="auto">
              <a:xfrm>
                <a:off x="2093913" y="5694363"/>
                <a:ext cx="65088" cy="128588"/>
              </a:xfrm>
              <a:custGeom>
                <a:avLst/>
                <a:gdLst>
                  <a:gd name="T0" fmla="*/ 0 w 41"/>
                  <a:gd name="T1" fmla="*/ 9 h 81"/>
                  <a:gd name="T2" fmla="*/ 41 w 41"/>
                  <a:gd name="T3" fmla="*/ 0 h 81"/>
                  <a:gd name="T4" fmla="*/ 41 w 41"/>
                  <a:gd name="T5" fmla="*/ 80 h 81"/>
                  <a:gd name="T6" fmla="*/ 0 w 41"/>
                  <a:gd name="T7" fmla="*/ 81 h 81"/>
                  <a:gd name="T8" fmla="*/ 0 w 41"/>
                  <a:gd name="T9" fmla="*/ 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81">
                    <a:moveTo>
                      <a:pt x="0" y="9"/>
                    </a:moveTo>
                    <a:lnTo>
                      <a:pt x="41" y="0"/>
                    </a:lnTo>
                    <a:lnTo>
                      <a:pt x="41" y="80"/>
                    </a:lnTo>
                    <a:lnTo>
                      <a:pt x="0" y="8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226" name="TextBox 225"/>
          <p:cNvSpPr txBox="1"/>
          <p:nvPr/>
        </p:nvSpPr>
        <p:spPr>
          <a:xfrm>
            <a:off x="3509669" y="2848081"/>
            <a:ext cx="1933074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 flipH="1">
            <a:off x="4289959" y="2277494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 flipH="1">
            <a:off x="6099450" y="3407650"/>
            <a:ext cx="18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7" name="Picture 27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43" y="0"/>
            <a:ext cx="1182624" cy="151375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74340" y="903583"/>
            <a:ext cx="7342981" cy="26564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93887" y="1763625"/>
            <a:ext cx="5587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CHƯƠNG TRÌNH QUẢN LÝ </a:t>
            </a:r>
            <a:r>
              <a:rPr lang="en-US" sz="3200" b="0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CHUỖI CỬA HÀNG SHOP QUẦN ÁO</a:t>
            </a:r>
            <a:endParaRPr lang="en-US" sz="3200" b="0" i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white">
          <a:xfrm>
            <a:off x="2209800" y="5344240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accent1"/>
                </a:solidFill>
                <a:latin typeface="Arial" panose="020B060402020202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400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70" name="WordArt 6"/>
          <p:cNvSpPr>
            <a:spLocks noChangeArrowheads="1" noChangeShapeType="1" noTextEdit="1"/>
          </p:cNvSpPr>
          <p:nvPr/>
        </p:nvSpPr>
        <p:spPr bwMode="gray">
          <a:xfrm>
            <a:off x="1692275" y="29972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hangingPunct="0"/>
            <a:r>
              <a:rPr lang="en-US" sz="3600" kern="10" dirty="0">
                <a:ln w="19050">
                  <a:solidFill>
                    <a:srgbClr val="FFFFFF"/>
                  </a:solidFill>
                  <a:round/>
                </a:ln>
                <a:gradFill rotWithShape="1">
                  <a:gsLst>
                    <a:gs pos="0">
                      <a:srgbClr val="3B8DDF"/>
                    </a:gs>
                    <a:gs pos="100000">
                      <a:srgbClr val="5A94A8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en-US" sz="3600" kern="10" dirty="0">
              <a:ln w="19050">
                <a:solidFill>
                  <a:srgbClr val="FFFFFF"/>
                </a:solidFill>
                <a:round/>
              </a:ln>
              <a:gradFill rotWithShape="1">
                <a:gsLst>
                  <a:gs pos="0">
                    <a:srgbClr val="3B8DDF"/>
                  </a:gs>
                  <a:gs pos="100000">
                    <a:srgbClr val="5A94A8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5344240"/>
            <a:ext cx="1182624" cy="1513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521732"/>
            <a:ext cx="42562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152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11931" y="2746054"/>
            <a:ext cx="3394620" cy="1203848"/>
            <a:chOff x="6536361" y="2423109"/>
            <a:chExt cx="4369140" cy="2175360"/>
          </a:xfrm>
        </p:grpSpPr>
        <p:sp>
          <p:nvSpPr>
            <p:cNvPr id="7" name="Freeform 8"/>
            <p:cNvSpPr/>
            <p:nvPr/>
          </p:nvSpPr>
          <p:spPr bwMode="auto">
            <a:xfrm>
              <a:off x="6536361" y="2423109"/>
              <a:ext cx="4369140" cy="2108372"/>
            </a:xfrm>
            <a:custGeom>
              <a:avLst/>
              <a:gdLst>
                <a:gd name="T0" fmla="*/ 971 w 2250"/>
                <a:gd name="T1" fmla="*/ 0 h 1086"/>
                <a:gd name="T2" fmla="*/ 598 w 2250"/>
                <a:gd name="T3" fmla="*/ 313 h 1086"/>
                <a:gd name="T4" fmla="*/ 531 w 2250"/>
                <a:gd name="T5" fmla="*/ 306 h 1086"/>
                <a:gd name="T6" fmla="*/ 317 w 2250"/>
                <a:gd name="T7" fmla="*/ 465 h 1086"/>
                <a:gd name="T8" fmla="*/ 291 w 2250"/>
                <a:gd name="T9" fmla="*/ 463 h 1086"/>
                <a:gd name="T10" fmla="*/ 65 w 2250"/>
                <a:gd name="T11" fmla="*/ 608 h 1086"/>
                <a:gd name="T12" fmla="*/ 57 w 2250"/>
                <a:gd name="T13" fmla="*/ 944 h 1086"/>
                <a:gd name="T14" fmla="*/ 371 w 2250"/>
                <a:gd name="T15" fmla="*/ 1083 h 1086"/>
                <a:gd name="T16" fmla="*/ 1988 w 2250"/>
                <a:gd name="T17" fmla="*/ 1083 h 1086"/>
                <a:gd name="T18" fmla="*/ 2198 w 2250"/>
                <a:gd name="T19" fmla="*/ 930 h 1086"/>
                <a:gd name="T20" fmla="*/ 2186 w 2250"/>
                <a:gd name="T21" fmla="*/ 634 h 1086"/>
                <a:gd name="T22" fmla="*/ 1895 w 2250"/>
                <a:gd name="T23" fmla="*/ 506 h 1086"/>
                <a:gd name="T24" fmla="*/ 1853 w 2250"/>
                <a:gd name="T25" fmla="*/ 508 h 1086"/>
                <a:gd name="T26" fmla="*/ 1731 w 2250"/>
                <a:gd name="T27" fmla="*/ 233 h 1086"/>
                <a:gd name="T28" fmla="*/ 1523 w 2250"/>
                <a:gd name="T29" fmla="*/ 156 h 1086"/>
                <a:gd name="T30" fmla="*/ 1354 w 2250"/>
                <a:gd name="T31" fmla="*/ 190 h 1086"/>
                <a:gd name="T32" fmla="*/ 992 w 2250"/>
                <a:gd name="T33" fmla="*/ 0 h 1086"/>
                <a:gd name="T34" fmla="*/ 971 w 2250"/>
                <a:gd name="T3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50" h="1086">
                  <a:moveTo>
                    <a:pt x="971" y="0"/>
                  </a:moveTo>
                  <a:cubicBezTo>
                    <a:pt x="676" y="9"/>
                    <a:pt x="611" y="245"/>
                    <a:pt x="598" y="313"/>
                  </a:cubicBezTo>
                  <a:cubicBezTo>
                    <a:pt x="574" y="308"/>
                    <a:pt x="552" y="306"/>
                    <a:pt x="531" y="306"/>
                  </a:cubicBezTo>
                  <a:cubicBezTo>
                    <a:pt x="381" y="306"/>
                    <a:pt x="331" y="422"/>
                    <a:pt x="317" y="465"/>
                  </a:cubicBezTo>
                  <a:cubicBezTo>
                    <a:pt x="309" y="464"/>
                    <a:pt x="300" y="463"/>
                    <a:pt x="291" y="463"/>
                  </a:cubicBezTo>
                  <a:cubicBezTo>
                    <a:pt x="205" y="463"/>
                    <a:pt x="118" y="519"/>
                    <a:pt x="65" y="608"/>
                  </a:cubicBezTo>
                  <a:cubicBezTo>
                    <a:pt x="3" y="714"/>
                    <a:pt x="0" y="840"/>
                    <a:pt x="57" y="944"/>
                  </a:cubicBezTo>
                  <a:cubicBezTo>
                    <a:pt x="135" y="1086"/>
                    <a:pt x="371" y="1083"/>
                    <a:pt x="371" y="1083"/>
                  </a:cubicBezTo>
                  <a:cubicBezTo>
                    <a:pt x="371" y="1083"/>
                    <a:pt x="1592" y="1083"/>
                    <a:pt x="1988" y="1083"/>
                  </a:cubicBezTo>
                  <a:cubicBezTo>
                    <a:pt x="2053" y="1083"/>
                    <a:pt x="2152" y="1023"/>
                    <a:pt x="2198" y="930"/>
                  </a:cubicBezTo>
                  <a:cubicBezTo>
                    <a:pt x="2250" y="827"/>
                    <a:pt x="2245" y="713"/>
                    <a:pt x="2186" y="634"/>
                  </a:cubicBezTo>
                  <a:cubicBezTo>
                    <a:pt x="2103" y="523"/>
                    <a:pt x="1968" y="506"/>
                    <a:pt x="1895" y="506"/>
                  </a:cubicBezTo>
                  <a:cubicBezTo>
                    <a:pt x="1878" y="506"/>
                    <a:pt x="1864" y="507"/>
                    <a:pt x="1853" y="508"/>
                  </a:cubicBezTo>
                  <a:cubicBezTo>
                    <a:pt x="1859" y="460"/>
                    <a:pt x="1857" y="346"/>
                    <a:pt x="1731" y="233"/>
                  </a:cubicBezTo>
                  <a:cubicBezTo>
                    <a:pt x="1675" y="182"/>
                    <a:pt x="1605" y="156"/>
                    <a:pt x="1523" y="156"/>
                  </a:cubicBezTo>
                  <a:cubicBezTo>
                    <a:pt x="1447" y="156"/>
                    <a:pt x="1382" y="178"/>
                    <a:pt x="1354" y="190"/>
                  </a:cubicBezTo>
                  <a:cubicBezTo>
                    <a:pt x="1329" y="141"/>
                    <a:pt x="1236" y="0"/>
                    <a:pt x="992" y="0"/>
                  </a:cubicBezTo>
                  <a:cubicBezTo>
                    <a:pt x="985" y="0"/>
                    <a:pt x="978" y="0"/>
                    <a:pt x="971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38"/>
            <p:cNvSpPr/>
            <p:nvPr/>
          </p:nvSpPr>
          <p:spPr bwMode="auto">
            <a:xfrm>
              <a:off x="8190906" y="3138182"/>
              <a:ext cx="731819" cy="1386603"/>
            </a:xfrm>
            <a:custGeom>
              <a:avLst/>
              <a:gdLst>
                <a:gd name="T0" fmla="*/ 29 w 437"/>
                <a:gd name="T1" fmla="*/ 828 h 828"/>
                <a:gd name="T2" fmla="*/ 29 w 437"/>
                <a:gd name="T3" fmla="*/ 29 h 828"/>
                <a:gd name="T4" fmla="*/ 408 w 437"/>
                <a:gd name="T5" fmla="*/ 29 h 828"/>
                <a:gd name="T6" fmla="*/ 408 w 437"/>
                <a:gd name="T7" fmla="*/ 828 h 828"/>
                <a:gd name="T8" fmla="*/ 437 w 437"/>
                <a:gd name="T9" fmla="*/ 828 h 828"/>
                <a:gd name="T10" fmla="*/ 437 w 437"/>
                <a:gd name="T11" fmla="*/ 0 h 828"/>
                <a:gd name="T12" fmla="*/ 0 w 437"/>
                <a:gd name="T13" fmla="*/ 0 h 828"/>
                <a:gd name="T14" fmla="*/ 0 w 437"/>
                <a:gd name="T15" fmla="*/ 828 h 828"/>
                <a:gd name="T16" fmla="*/ 29 w 437"/>
                <a:gd name="T17" fmla="*/ 828 h 828"/>
                <a:gd name="T18" fmla="*/ 29 w 437"/>
                <a:gd name="T1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828">
                  <a:moveTo>
                    <a:pt x="29" y="828"/>
                  </a:moveTo>
                  <a:lnTo>
                    <a:pt x="29" y="29"/>
                  </a:lnTo>
                  <a:lnTo>
                    <a:pt x="408" y="29"/>
                  </a:lnTo>
                  <a:lnTo>
                    <a:pt x="408" y="828"/>
                  </a:lnTo>
                  <a:lnTo>
                    <a:pt x="437" y="828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0" y="828"/>
                  </a:lnTo>
                  <a:lnTo>
                    <a:pt x="29" y="828"/>
                  </a:lnTo>
                  <a:lnTo>
                    <a:pt x="29" y="8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8190903" y="3138182"/>
              <a:ext cx="731817" cy="1386603"/>
            </a:xfrm>
            <a:custGeom>
              <a:avLst/>
              <a:gdLst>
                <a:gd name="T0" fmla="*/ 29 w 437"/>
                <a:gd name="T1" fmla="*/ 828 h 828"/>
                <a:gd name="T2" fmla="*/ 29 w 437"/>
                <a:gd name="T3" fmla="*/ 29 h 828"/>
                <a:gd name="T4" fmla="*/ 408 w 437"/>
                <a:gd name="T5" fmla="*/ 29 h 828"/>
                <a:gd name="T6" fmla="*/ 408 w 437"/>
                <a:gd name="T7" fmla="*/ 828 h 828"/>
                <a:gd name="T8" fmla="*/ 437 w 437"/>
                <a:gd name="T9" fmla="*/ 828 h 828"/>
                <a:gd name="T10" fmla="*/ 437 w 437"/>
                <a:gd name="T11" fmla="*/ 0 h 828"/>
                <a:gd name="T12" fmla="*/ 0 w 437"/>
                <a:gd name="T13" fmla="*/ 0 h 828"/>
                <a:gd name="T14" fmla="*/ 0 w 437"/>
                <a:gd name="T15" fmla="*/ 828 h 828"/>
                <a:gd name="T16" fmla="*/ 29 w 437"/>
                <a:gd name="T17" fmla="*/ 828 h 828"/>
                <a:gd name="T18" fmla="*/ 29 w 437"/>
                <a:gd name="T1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7" h="828">
                  <a:moveTo>
                    <a:pt x="29" y="828"/>
                  </a:moveTo>
                  <a:lnTo>
                    <a:pt x="29" y="29"/>
                  </a:lnTo>
                  <a:lnTo>
                    <a:pt x="408" y="29"/>
                  </a:lnTo>
                  <a:lnTo>
                    <a:pt x="408" y="828"/>
                  </a:lnTo>
                  <a:lnTo>
                    <a:pt x="437" y="828"/>
                  </a:lnTo>
                  <a:lnTo>
                    <a:pt x="437" y="0"/>
                  </a:lnTo>
                  <a:lnTo>
                    <a:pt x="0" y="0"/>
                  </a:lnTo>
                  <a:lnTo>
                    <a:pt x="0" y="828"/>
                  </a:lnTo>
                  <a:lnTo>
                    <a:pt x="29" y="828"/>
                  </a:lnTo>
                  <a:lnTo>
                    <a:pt x="29" y="8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264588" y="3211866"/>
              <a:ext cx="584449" cy="13129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8264588" y="3211866"/>
              <a:ext cx="584449" cy="1312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42"/>
            <p:cNvSpPr/>
            <p:nvPr/>
          </p:nvSpPr>
          <p:spPr bwMode="auto">
            <a:xfrm>
              <a:off x="8256212" y="3205168"/>
              <a:ext cx="601196" cy="1319618"/>
            </a:xfrm>
            <a:custGeom>
              <a:avLst/>
              <a:gdLst>
                <a:gd name="T0" fmla="*/ 10 w 359"/>
                <a:gd name="T1" fmla="*/ 788 h 788"/>
                <a:gd name="T2" fmla="*/ 10 w 359"/>
                <a:gd name="T3" fmla="*/ 9 h 788"/>
                <a:gd name="T4" fmla="*/ 349 w 359"/>
                <a:gd name="T5" fmla="*/ 9 h 788"/>
                <a:gd name="T6" fmla="*/ 349 w 359"/>
                <a:gd name="T7" fmla="*/ 788 h 788"/>
                <a:gd name="T8" fmla="*/ 359 w 359"/>
                <a:gd name="T9" fmla="*/ 788 h 788"/>
                <a:gd name="T10" fmla="*/ 359 w 359"/>
                <a:gd name="T11" fmla="*/ 0 h 788"/>
                <a:gd name="T12" fmla="*/ 0 w 359"/>
                <a:gd name="T13" fmla="*/ 0 h 788"/>
                <a:gd name="T14" fmla="*/ 0 w 359"/>
                <a:gd name="T15" fmla="*/ 788 h 788"/>
                <a:gd name="T16" fmla="*/ 10 w 359"/>
                <a:gd name="T17" fmla="*/ 788 h 788"/>
                <a:gd name="T18" fmla="*/ 10 w 359"/>
                <a:gd name="T1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788">
                  <a:moveTo>
                    <a:pt x="10" y="788"/>
                  </a:moveTo>
                  <a:lnTo>
                    <a:pt x="10" y="9"/>
                  </a:lnTo>
                  <a:lnTo>
                    <a:pt x="349" y="9"/>
                  </a:lnTo>
                  <a:lnTo>
                    <a:pt x="349" y="788"/>
                  </a:lnTo>
                  <a:lnTo>
                    <a:pt x="359" y="788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788"/>
                  </a:lnTo>
                  <a:lnTo>
                    <a:pt x="10" y="788"/>
                  </a:lnTo>
                  <a:lnTo>
                    <a:pt x="10" y="78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43"/>
            <p:cNvSpPr/>
            <p:nvPr/>
          </p:nvSpPr>
          <p:spPr bwMode="auto">
            <a:xfrm>
              <a:off x="8256214" y="3205168"/>
              <a:ext cx="601196" cy="1319618"/>
            </a:xfrm>
            <a:custGeom>
              <a:avLst/>
              <a:gdLst>
                <a:gd name="T0" fmla="*/ 10 w 359"/>
                <a:gd name="T1" fmla="*/ 788 h 788"/>
                <a:gd name="T2" fmla="*/ 10 w 359"/>
                <a:gd name="T3" fmla="*/ 9 h 788"/>
                <a:gd name="T4" fmla="*/ 349 w 359"/>
                <a:gd name="T5" fmla="*/ 9 h 788"/>
                <a:gd name="T6" fmla="*/ 349 w 359"/>
                <a:gd name="T7" fmla="*/ 788 h 788"/>
                <a:gd name="T8" fmla="*/ 359 w 359"/>
                <a:gd name="T9" fmla="*/ 788 h 788"/>
                <a:gd name="T10" fmla="*/ 359 w 359"/>
                <a:gd name="T11" fmla="*/ 0 h 788"/>
                <a:gd name="T12" fmla="*/ 0 w 359"/>
                <a:gd name="T13" fmla="*/ 0 h 788"/>
                <a:gd name="T14" fmla="*/ 0 w 359"/>
                <a:gd name="T15" fmla="*/ 788 h 788"/>
                <a:gd name="T16" fmla="*/ 10 w 359"/>
                <a:gd name="T17" fmla="*/ 788 h 788"/>
                <a:gd name="T18" fmla="*/ 10 w 359"/>
                <a:gd name="T19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788">
                  <a:moveTo>
                    <a:pt x="10" y="788"/>
                  </a:moveTo>
                  <a:lnTo>
                    <a:pt x="10" y="9"/>
                  </a:lnTo>
                  <a:lnTo>
                    <a:pt x="349" y="9"/>
                  </a:lnTo>
                  <a:lnTo>
                    <a:pt x="349" y="788"/>
                  </a:lnTo>
                  <a:lnTo>
                    <a:pt x="359" y="788"/>
                  </a:lnTo>
                  <a:lnTo>
                    <a:pt x="359" y="0"/>
                  </a:lnTo>
                  <a:lnTo>
                    <a:pt x="0" y="0"/>
                  </a:lnTo>
                  <a:lnTo>
                    <a:pt x="0" y="788"/>
                  </a:lnTo>
                  <a:lnTo>
                    <a:pt x="10" y="788"/>
                  </a:lnTo>
                  <a:lnTo>
                    <a:pt x="10" y="7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69613" y="4404212"/>
              <a:ext cx="545933" cy="12057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6"/>
            <p:cNvSpPr>
              <a:spLocks noChangeArrowheads="1"/>
            </p:cNvSpPr>
            <p:nvPr/>
          </p:nvSpPr>
          <p:spPr bwMode="auto">
            <a:xfrm>
              <a:off x="9163871" y="3156603"/>
              <a:ext cx="77033" cy="1428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37"/>
            <p:cNvSpPr/>
            <p:nvPr/>
          </p:nvSpPr>
          <p:spPr bwMode="auto">
            <a:xfrm>
              <a:off x="9163871" y="3156603"/>
              <a:ext cx="77033" cy="1428469"/>
            </a:xfrm>
            <a:custGeom>
              <a:avLst/>
              <a:gdLst>
                <a:gd name="T0" fmla="*/ 0 w 46"/>
                <a:gd name="T1" fmla="*/ 0 h 853"/>
                <a:gd name="T2" fmla="*/ 0 w 46"/>
                <a:gd name="T3" fmla="*/ 853 h 853"/>
                <a:gd name="T4" fmla="*/ 46 w 46"/>
                <a:gd name="T5" fmla="*/ 853 h 853"/>
                <a:gd name="T6" fmla="*/ 46 w 4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853">
                  <a:moveTo>
                    <a:pt x="0" y="0"/>
                  </a:moveTo>
                  <a:lnTo>
                    <a:pt x="0" y="853"/>
                  </a:lnTo>
                  <a:lnTo>
                    <a:pt x="46" y="853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44"/>
            <p:cNvSpPr>
              <a:spLocks noChangeArrowheads="1"/>
            </p:cNvSpPr>
            <p:nvPr/>
          </p:nvSpPr>
          <p:spPr bwMode="auto">
            <a:xfrm>
              <a:off x="9215784" y="3133158"/>
              <a:ext cx="35168" cy="146531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45"/>
            <p:cNvSpPr/>
            <p:nvPr/>
          </p:nvSpPr>
          <p:spPr bwMode="auto">
            <a:xfrm>
              <a:off x="9215784" y="3133158"/>
              <a:ext cx="35168" cy="1465311"/>
            </a:xfrm>
            <a:custGeom>
              <a:avLst/>
              <a:gdLst>
                <a:gd name="T0" fmla="*/ 0 w 21"/>
                <a:gd name="T1" fmla="*/ 0 h 875"/>
                <a:gd name="T2" fmla="*/ 0 w 21"/>
                <a:gd name="T3" fmla="*/ 875 h 875"/>
                <a:gd name="T4" fmla="*/ 21 w 21"/>
                <a:gd name="T5" fmla="*/ 875 h 875"/>
                <a:gd name="T6" fmla="*/ 21 w 21"/>
                <a:gd name="T7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875">
                  <a:moveTo>
                    <a:pt x="0" y="0"/>
                  </a:moveTo>
                  <a:lnTo>
                    <a:pt x="0" y="875"/>
                  </a:lnTo>
                  <a:lnTo>
                    <a:pt x="21" y="875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8798800" y="3133157"/>
              <a:ext cx="398565" cy="1465311"/>
            </a:xfrm>
            <a:custGeom>
              <a:avLst/>
              <a:gdLst>
                <a:gd name="T0" fmla="*/ 238 w 238"/>
                <a:gd name="T1" fmla="*/ 875 h 875"/>
                <a:gd name="T2" fmla="*/ 0 w 238"/>
                <a:gd name="T3" fmla="*/ 828 h 875"/>
                <a:gd name="T4" fmla="*/ 0 w 238"/>
                <a:gd name="T5" fmla="*/ 65 h 875"/>
                <a:gd name="T6" fmla="*/ 238 w 238"/>
                <a:gd name="T7" fmla="*/ 0 h 875"/>
                <a:gd name="T8" fmla="*/ 238 w 238"/>
                <a:gd name="T9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875">
                  <a:moveTo>
                    <a:pt x="238" y="875"/>
                  </a:moveTo>
                  <a:lnTo>
                    <a:pt x="0" y="828"/>
                  </a:lnTo>
                  <a:lnTo>
                    <a:pt x="0" y="65"/>
                  </a:lnTo>
                  <a:lnTo>
                    <a:pt x="238" y="0"/>
                  </a:lnTo>
                  <a:lnTo>
                    <a:pt x="238" y="87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925180" y="936783"/>
            <a:ext cx="5943600" cy="5108505"/>
            <a:chOff x="6499518" y="1075023"/>
            <a:chExt cx="4955264" cy="5082539"/>
          </a:xfrm>
        </p:grpSpPr>
        <p:sp>
          <p:nvSpPr>
            <p:cNvPr id="21" name="Freeform 7"/>
            <p:cNvSpPr/>
            <p:nvPr/>
          </p:nvSpPr>
          <p:spPr bwMode="auto">
            <a:xfrm>
              <a:off x="6802630" y="4147991"/>
              <a:ext cx="1391627" cy="1433493"/>
            </a:xfrm>
            <a:custGeom>
              <a:avLst/>
              <a:gdLst>
                <a:gd name="T0" fmla="*/ 697 w 717"/>
                <a:gd name="T1" fmla="*/ 0 h 738"/>
                <a:gd name="T2" fmla="*/ 697 w 717"/>
                <a:gd name="T3" fmla="*/ 348 h 738"/>
                <a:gd name="T4" fmla="*/ 676 w 717"/>
                <a:gd name="T5" fmla="*/ 397 h 738"/>
                <a:gd name="T6" fmla="*/ 627 w 717"/>
                <a:gd name="T7" fmla="*/ 418 h 738"/>
                <a:gd name="T8" fmla="*/ 90 w 717"/>
                <a:gd name="T9" fmla="*/ 418 h 738"/>
                <a:gd name="T10" fmla="*/ 26 w 717"/>
                <a:gd name="T11" fmla="*/ 444 h 738"/>
                <a:gd name="T12" fmla="*/ 0 w 717"/>
                <a:gd name="T13" fmla="*/ 508 h 738"/>
                <a:gd name="T14" fmla="*/ 0 w 717"/>
                <a:gd name="T15" fmla="*/ 738 h 738"/>
                <a:gd name="T16" fmla="*/ 20 w 717"/>
                <a:gd name="T17" fmla="*/ 738 h 738"/>
                <a:gd name="T18" fmla="*/ 20 w 717"/>
                <a:gd name="T19" fmla="*/ 508 h 738"/>
                <a:gd name="T20" fmla="*/ 41 w 717"/>
                <a:gd name="T21" fmla="*/ 458 h 738"/>
                <a:gd name="T22" fmla="*/ 90 w 717"/>
                <a:gd name="T23" fmla="*/ 438 h 738"/>
                <a:gd name="T24" fmla="*/ 627 w 717"/>
                <a:gd name="T25" fmla="*/ 438 h 738"/>
                <a:gd name="T26" fmla="*/ 690 w 717"/>
                <a:gd name="T27" fmla="*/ 411 h 738"/>
                <a:gd name="T28" fmla="*/ 717 w 717"/>
                <a:gd name="T29" fmla="*/ 348 h 738"/>
                <a:gd name="T30" fmla="*/ 717 w 717"/>
                <a:gd name="T31" fmla="*/ 0 h 738"/>
                <a:gd name="T32" fmla="*/ 697 w 717"/>
                <a:gd name="T33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7" h="738">
                  <a:moveTo>
                    <a:pt x="697" y="0"/>
                  </a:moveTo>
                  <a:cubicBezTo>
                    <a:pt x="697" y="348"/>
                    <a:pt x="697" y="348"/>
                    <a:pt x="697" y="348"/>
                  </a:cubicBezTo>
                  <a:cubicBezTo>
                    <a:pt x="697" y="367"/>
                    <a:pt x="689" y="385"/>
                    <a:pt x="676" y="397"/>
                  </a:cubicBezTo>
                  <a:cubicBezTo>
                    <a:pt x="663" y="410"/>
                    <a:pt x="646" y="418"/>
                    <a:pt x="627" y="418"/>
                  </a:cubicBezTo>
                  <a:cubicBezTo>
                    <a:pt x="90" y="418"/>
                    <a:pt x="90" y="418"/>
                    <a:pt x="90" y="418"/>
                  </a:cubicBezTo>
                  <a:cubicBezTo>
                    <a:pt x="65" y="418"/>
                    <a:pt x="43" y="428"/>
                    <a:pt x="26" y="444"/>
                  </a:cubicBezTo>
                  <a:cubicBezTo>
                    <a:pt x="10" y="461"/>
                    <a:pt x="0" y="483"/>
                    <a:pt x="0" y="508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20" y="738"/>
                    <a:pt x="20" y="738"/>
                    <a:pt x="20" y="738"/>
                  </a:cubicBezTo>
                  <a:cubicBezTo>
                    <a:pt x="20" y="508"/>
                    <a:pt x="20" y="508"/>
                    <a:pt x="20" y="508"/>
                  </a:cubicBezTo>
                  <a:cubicBezTo>
                    <a:pt x="20" y="489"/>
                    <a:pt x="28" y="471"/>
                    <a:pt x="41" y="458"/>
                  </a:cubicBezTo>
                  <a:cubicBezTo>
                    <a:pt x="53" y="446"/>
                    <a:pt x="71" y="438"/>
                    <a:pt x="90" y="438"/>
                  </a:cubicBezTo>
                  <a:cubicBezTo>
                    <a:pt x="627" y="438"/>
                    <a:pt x="627" y="438"/>
                    <a:pt x="627" y="438"/>
                  </a:cubicBezTo>
                  <a:cubicBezTo>
                    <a:pt x="651" y="438"/>
                    <a:pt x="674" y="428"/>
                    <a:pt x="690" y="411"/>
                  </a:cubicBezTo>
                  <a:cubicBezTo>
                    <a:pt x="707" y="395"/>
                    <a:pt x="717" y="373"/>
                    <a:pt x="717" y="348"/>
                  </a:cubicBezTo>
                  <a:cubicBezTo>
                    <a:pt x="717" y="0"/>
                    <a:pt x="717" y="0"/>
                    <a:pt x="717" y="0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7264830" y="4715695"/>
              <a:ext cx="519139" cy="520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9773442" y="4362345"/>
              <a:ext cx="1245933" cy="1033254"/>
            </a:xfrm>
            <a:custGeom>
              <a:avLst/>
              <a:gdLst>
                <a:gd name="T0" fmla="*/ 0 w 642"/>
                <a:gd name="T1" fmla="*/ 0 h 532"/>
                <a:gd name="T2" fmla="*/ 0 w 642"/>
                <a:gd name="T3" fmla="*/ 268 h 532"/>
                <a:gd name="T4" fmla="*/ 27 w 642"/>
                <a:gd name="T5" fmla="*/ 332 h 532"/>
                <a:gd name="T6" fmla="*/ 90 w 642"/>
                <a:gd name="T7" fmla="*/ 358 h 532"/>
                <a:gd name="T8" fmla="*/ 552 w 642"/>
                <a:gd name="T9" fmla="*/ 358 h 532"/>
                <a:gd name="T10" fmla="*/ 602 w 642"/>
                <a:gd name="T11" fmla="*/ 379 h 532"/>
                <a:gd name="T12" fmla="*/ 622 w 642"/>
                <a:gd name="T13" fmla="*/ 428 h 532"/>
                <a:gd name="T14" fmla="*/ 622 w 642"/>
                <a:gd name="T15" fmla="*/ 532 h 532"/>
                <a:gd name="T16" fmla="*/ 642 w 642"/>
                <a:gd name="T17" fmla="*/ 532 h 532"/>
                <a:gd name="T18" fmla="*/ 642 w 642"/>
                <a:gd name="T19" fmla="*/ 428 h 532"/>
                <a:gd name="T20" fmla="*/ 616 w 642"/>
                <a:gd name="T21" fmla="*/ 365 h 532"/>
                <a:gd name="T22" fmla="*/ 552 w 642"/>
                <a:gd name="T23" fmla="*/ 338 h 532"/>
                <a:gd name="T24" fmla="*/ 90 w 642"/>
                <a:gd name="T25" fmla="*/ 338 h 532"/>
                <a:gd name="T26" fmla="*/ 41 w 642"/>
                <a:gd name="T27" fmla="*/ 318 h 532"/>
                <a:gd name="T28" fmla="*/ 20 w 642"/>
                <a:gd name="T29" fmla="*/ 268 h 532"/>
                <a:gd name="T30" fmla="*/ 20 w 642"/>
                <a:gd name="T31" fmla="*/ 0 h 532"/>
                <a:gd name="T32" fmla="*/ 0 w 642"/>
                <a:gd name="T33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2" h="532">
                  <a:moveTo>
                    <a:pt x="0" y="0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93"/>
                    <a:pt x="10" y="316"/>
                    <a:pt x="27" y="332"/>
                  </a:cubicBezTo>
                  <a:cubicBezTo>
                    <a:pt x="43" y="348"/>
                    <a:pt x="66" y="358"/>
                    <a:pt x="90" y="358"/>
                  </a:cubicBezTo>
                  <a:cubicBezTo>
                    <a:pt x="552" y="358"/>
                    <a:pt x="552" y="358"/>
                    <a:pt x="552" y="358"/>
                  </a:cubicBezTo>
                  <a:cubicBezTo>
                    <a:pt x="572" y="358"/>
                    <a:pt x="589" y="366"/>
                    <a:pt x="602" y="379"/>
                  </a:cubicBezTo>
                  <a:cubicBezTo>
                    <a:pt x="614" y="392"/>
                    <a:pt x="622" y="409"/>
                    <a:pt x="622" y="428"/>
                  </a:cubicBezTo>
                  <a:cubicBezTo>
                    <a:pt x="622" y="532"/>
                    <a:pt x="622" y="532"/>
                    <a:pt x="622" y="532"/>
                  </a:cubicBezTo>
                  <a:cubicBezTo>
                    <a:pt x="642" y="532"/>
                    <a:pt x="642" y="532"/>
                    <a:pt x="642" y="532"/>
                  </a:cubicBezTo>
                  <a:cubicBezTo>
                    <a:pt x="642" y="428"/>
                    <a:pt x="642" y="428"/>
                    <a:pt x="642" y="428"/>
                  </a:cubicBezTo>
                  <a:cubicBezTo>
                    <a:pt x="642" y="404"/>
                    <a:pt x="632" y="381"/>
                    <a:pt x="616" y="365"/>
                  </a:cubicBezTo>
                  <a:cubicBezTo>
                    <a:pt x="600" y="349"/>
                    <a:pt x="577" y="338"/>
                    <a:pt x="552" y="338"/>
                  </a:cubicBezTo>
                  <a:cubicBezTo>
                    <a:pt x="90" y="338"/>
                    <a:pt x="90" y="338"/>
                    <a:pt x="90" y="338"/>
                  </a:cubicBezTo>
                  <a:cubicBezTo>
                    <a:pt x="71" y="338"/>
                    <a:pt x="54" y="331"/>
                    <a:pt x="41" y="318"/>
                  </a:cubicBezTo>
                  <a:cubicBezTo>
                    <a:pt x="28" y="305"/>
                    <a:pt x="20" y="288"/>
                    <a:pt x="20" y="268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8386839" y="1636030"/>
              <a:ext cx="2031340" cy="1048326"/>
            </a:xfrm>
            <a:custGeom>
              <a:avLst/>
              <a:gdLst>
                <a:gd name="T0" fmla="*/ 20 w 1046"/>
                <a:gd name="T1" fmla="*/ 540 h 540"/>
                <a:gd name="T2" fmla="*/ 20 w 1046"/>
                <a:gd name="T3" fmla="*/ 332 h 540"/>
                <a:gd name="T4" fmla="*/ 41 w 1046"/>
                <a:gd name="T5" fmla="*/ 283 h 540"/>
                <a:gd name="T6" fmla="*/ 90 w 1046"/>
                <a:gd name="T7" fmla="*/ 262 h 540"/>
                <a:gd name="T8" fmla="*/ 956 w 1046"/>
                <a:gd name="T9" fmla="*/ 262 h 540"/>
                <a:gd name="T10" fmla="*/ 1020 w 1046"/>
                <a:gd name="T11" fmla="*/ 236 h 540"/>
                <a:gd name="T12" fmla="*/ 1046 w 1046"/>
                <a:gd name="T13" fmla="*/ 172 h 540"/>
                <a:gd name="T14" fmla="*/ 1046 w 1046"/>
                <a:gd name="T15" fmla="*/ 0 h 540"/>
                <a:gd name="T16" fmla="*/ 1026 w 1046"/>
                <a:gd name="T17" fmla="*/ 0 h 540"/>
                <a:gd name="T18" fmla="*/ 1026 w 1046"/>
                <a:gd name="T19" fmla="*/ 172 h 540"/>
                <a:gd name="T20" fmla="*/ 1006 w 1046"/>
                <a:gd name="T21" fmla="*/ 222 h 540"/>
                <a:gd name="T22" fmla="*/ 956 w 1046"/>
                <a:gd name="T23" fmla="*/ 242 h 540"/>
                <a:gd name="T24" fmla="*/ 90 w 1046"/>
                <a:gd name="T25" fmla="*/ 242 h 540"/>
                <a:gd name="T26" fmla="*/ 27 w 1046"/>
                <a:gd name="T27" fmla="*/ 269 h 540"/>
                <a:gd name="T28" fmla="*/ 0 w 1046"/>
                <a:gd name="T29" fmla="*/ 332 h 540"/>
                <a:gd name="T30" fmla="*/ 0 w 1046"/>
                <a:gd name="T31" fmla="*/ 540 h 540"/>
                <a:gd name="T32" fmla="*/ 20 w 1046"/>
                <a:gd name="T33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6" h="540">
                  <a:moveTo>
                    <a:pt x="20" y="540"/>
                  </a:moveTo>
                  <a:cubicBezTo>
                    <a:pt x="20" y="332"/>
                    <a:pt x="20" y="332"/>
                    <a:pt x="20" y="332"/>
                  </a:cubicBezTo>
                  <a:cubicBezTo>
                    <a:pt x="20" y="313"/>
                    <a:pt x="28" y="296"/>
                    <a:pt x="41" y="283"/>
                  </a:cubicBezTo>
                  <a:cubicBezTo>
                    <a:pt x="54" y="270"/>
                    <a:pt x="71" y="262"/>
                    <a:pt x="90" y="262"/>
                  </a:cubicBezTo>
                  <a:cubicBezTo>
                    <a:pt x="956" y="262"/>
                    <a:pt x="956" y="262"/>
                    <a:pt x="956" y="262"/>
                  </a:cubicBezTo>
                  <a:cubicBezTo>
                    <a:pt x="981" y="262"/>
                    <a:pt x="1004" y="252"/>
                    <a:pt x="1020" y="236"/>
                  </a:cubicBezTo>
                  <a:cubicBezTo>
                    <a:pt x="1036" y="220"/>
                    <a:pt x="1046" y="197"/>
                    <a:pt x="1046" y="172"/>
                  </a:cubicBezTo>
                  <a:cubicBezTo>
                    <a:pt x="1046" y="0"/>
                    <a:pt x="1046" y="0"/>
                    <a:pt x="1046" y="0"/>
                  </a:cubicBezTo>
                  <a:cubicBezTo>
                    <a:pt x="1026" y="0"/>
                    <a:pt x="1026" y="0"/>
                    <a:pt x="1026" y="0"/>
                  </a:cubicBezTo>
                  <a:cubicBezTo>
                    <a:pt x="1026" y="172"/>
                    <a:pt x="1026" y="172"/>
                    <a:pt x="1026" y="172"/>
                  </a:cubicBezTo>
                  <a:cubicBezTo>
                    <a:pt x="1026" y="192"/>
                    <a:pt x="1018" y="209"/>
                    <a:pt x="1006" y="222"/>
                  </a:cubicBezTo>
                  <a:cubicBezTo>
                    <a:pt x="993" y="235"/>
                    <a:pt x="976" y="242"/>
                    <a:pt x="956" y="242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6" y="242"/>
                    <a:pt x="43" y="253"/>
                    <a:pt x="27" y="269"/>
                  </a:cubicBezTo>
                  <a:cubicBezTo>
                    <a:pt x="11" y="285"/>
                    <a:pt x="0" y="308"/>
                    <a:pt x="0" y="332"/>
                  </a:cubicBezTo>
                  <a:cubicBezTo>
                    <a:pt x="0" y="540"/>
                    <a:pt x="0" y="540"/>
                    <a:pt x="0" y="540"/>
                  </a:cubicBezTo>
                  <a:lnTo>
                    <a:pt x="20" y="54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7167701" y="1842010"/>
              <a:ext cx="360048" cy="1245934"/>
            </a:xfrm>
            <a:custGeom>
              <a:avLst/>
              <a:gdLst>
                <a:gd name="T0" fmla="*/ 186 w 186"/>
                <a:gd name="T1" fmla="*/ 642 h 642"/>
                <a:gd name="T2" fmla="*/ 186 w 186"/>
                <a:gd name="T3" fmla="*/ 90 h 642"/>
                <a:gd name="T4" fmla="*/ 160 w 186"/>
                <a:gd name="T5" fmla="*/ 26 h 642"/>
                <a:gd name="T6" fmla="*/ 96 w 186"/>
                <a:gd name="T7" fmla="*/ 0 h 642"/>
                <a:gd name="T8" fmla="*/ 0 w 186"/>
                <a:gd name="T9" fmla="*/ 0 h 642"/>
                <a:gd name="T10" fmla="*/ 0 w 186"/>
                <a:gd name="T11" fmla="*/ 20 h 642"/>
                <a:gd name="T12" fmla="*/ 96 w 186"/>
                <a:gd name="T13" fmla="*/ 20 h 642"/>
                <a:gd name="T14" fmla="*/ 145 w 186"/>
                <a:gd name="T15" fmla="*/ 41 h 642"/>
                <a:gd name="T16" fmla="*/ 166 w 186"/>
                <a:gd name="T17" fmla="*/ 90 h 642"/>
                <a:gd name="T18" fmla="*/ 166 w 186"/>
                <a:gd name="T19" fmla="*/ 642 h 642"/>
                <a:gd name="T20" fmla="*/ 186 w 186"/>
                <a:gd name="T21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642">
                  <a:moveTo>
                    <a:pt x="186" y="642"/>
                  </a:moveTo>
                  <a:cubicBezTo>
                    <a:pt x="186" y="90"/>
                    <a:pt x="186" y="90"/>
                    <a:pt x="186" y="90"/>
                  </a:cubicBezTo>
                  <a:cubicBezTo>
                    <a:pt x="186" y="65"/>
                    <a:pt x="176" y="43"/>
                    <a:pt x="160" y="26"/>
                  </a:cubicBezTo>
                  <a:cubicBezTo>
                    <a:pt x="143" y="10"/>
                    <a:pt x="121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15" y="20"/>
                    <a:pt x="133" y="28"/>
                    <a:pt x="145" y="41"/>
                  </a:cubicBezTo>
                  <a:cubicBezTo>
                    <a:pt x="158" y="53"/>
                    <a:pt x="166" y="71"/>
                    <a:pt x="166" y="90"/>
                  </a:cubicBezTo>
                  <a:cubicBezTo>
                    <a:pt x="166" y="642"/>
                    <a:pt x="166" y="642"/>
                    <a:pt x="166" y="642"/>
                  </a:cubicBezTo>
                  <a:lnTo>
                    <a:pt x="186" y="642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585643" y="2242248"/>
              <a:ext cx="571053" cy="1773446"/>
            </a:xfrm>
            <a:custGeom>
              <a:avLst/>
              <a:gdLst>
                <a:gd name="T0" fmla="*/ 0 w 294"/>
                <a:gd name="T1" fmla="*/ 914 h 914"/>
                <a:gd name="T2" fmla="*/ 204 w 294"/>
                <a:gd name="T3" fmla="*/ 914 h 914"/>
                <a:gd name="T4" fmla="*/ 268 w 294"/>
                <a:gd name="T5" fmla="*/ 888 h 914"/>
                <a:gd name="T6" fmla="*/ 294 w 294"/>
                <a:gd name="T7" fmla="*/ 824 h 914"/>
                <a:gd name="T8" fmla="*/ 294 w 294"/>
                <a:gd name="T9" fmla="*/ 0 h 914"/>
                <a:gd name="T10" fmla="*/ 274 w 294"/>
                <a:gd name="T11" fmla="*/ 0 h 914"/>
                <a:gd name="T12" fmla="*/ 274 w 294"/>
                <a:gd name="T13" fmla="*/ 824 h 914"/>
                <a:gd name="T14" fmla="*/ 253 w 294"/>
                <a:gd name="T15" fmla="*/ 873 h 914"/>
                <a:gd name="T16" fmla="*/ 204 w 294"/>
                <a:gd name="T17" fmla="*/ 894 h 914"/>
                <a:gd name="T18" fmla="*/ 0 w 294"/>
                <a:gd name="T19" fmla="*/ 894 h 914"/>
                <a:gd name="T20" fmla="*/ 0 w 294"/>
                <a:gd name="T21" fmla="*/ 914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914">
                  <a:moveTo>
                    <a:pt x="0" y="914"/>
                  </a:moveTo>
                  <a:cubicBezTo>
                    <a:pt x="204" y="914"/>
                    <a:pt x="204" y="914"/>
                    <a:pt x="204" y="914"/>
                  </a:cubicBezTo>
                  <a:cubicBezTo>
                    <a:pt x="229" y="914"/>
                    <a:pt x="251" y="904"/>
                    <a:pt x="268" y="888"/>
                  </a:cubicBezTo>
                  <a:cubicBezTo>
                    <a:pt x="284" y="871"/>
                    <a:pt x="294" y="849"/>
                    <a:pt x="294" y="824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824"/>
                    <a:pt x="274" y="824"/>
                    <a:pt x="274" y="824"/>
                  </a:cubicBezTo>
                  <a:cubicBezTo>
                    <a:pt x="274" y="843"/>
                    <a:pt x="266" y="861"/>
                    <a:pt x="253" y="873"/>
                  </a:cubicBezTo>
                  <a:cubicBezTo>
                    <a:pt x="241" y="886"/>
                    <a:pt x="223" y="894"/>
                    <a:pt x="204" y="894"/>
                  </a:cubicBezTo>
                  <a:cubicBezTo>
                    <a:pt x="0" y="894"/>
                    <a:pt x="0" y="894"/>
                    <a:pt x="0" y="894"/>
                  </a:cubicBezTo>
                  <a:lnTo>
                    <a:pt x="0" y="914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Oval 14"/>
            <p:cNvSpPr>
              <a:spLocks noChangeArrowheads="1"/>
            </p:cNvSpPr>
            <p:nvPr/>
          </p:nvSpPr>
          <p:spPr bwMode="auto">
            <a:xfrm>
              <a:off x="9222485" y="1857081"/>
              <a:ext cx="519139" cy="520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Oval 15"/>
            <p:cNvSpPr>
              <a:spLocks noChangeArrowheads="1"/>
            </p:cNvSpPr>
            <p:nvPr/>
          </p:nvSpPr>
          <p:spPr bwMode="auto">
            <a:xfrm>
              <a:off x="10877030" y="2789856"/>
              <a:ext cx="519139" cy="51913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10130140" y="4775981"/>
              <a:ext cx="520813" cy="5174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7387078" y="4837943"/>
              <a:ext cx="274641" cy="276316"/>
            </a:xfrm>
            <a:custGeom>
              <a:avLst/>
              <a:gdLst>
                <a:gd name="T0" fmla="*/ 105 w 142"/>
                <a:gd name="T1" fmla="*/ 38 h 142"/>
                <a:gd name="T2" fmla="*/ 14 w 142"/>
                <a:gd name="T3" fmla="*/ 0 h 142"/>
                <a:gd name="T4" fmla="*/ 4 w 142"/>
                <a:gd name="T5" fmla="*/ 4 h 142"/>
                <a:gd name="T6" fmla="*/ 1 w 142"/>
                <a:gd name="T7" fmla="*/ 13 h 142"/>
                <a:gd name="T8" fmla="*/ 4 w 142"/>
                <a:gd name="T9" fmla="*/ 23 h 142"/>
                <a:gd name="T10" fmla="*/ 14 w 142"/>
                <a:gd name="T11" fmla="*/ 26 h 142"/>
                <a:gd name="T12" fmla="*/ 86 w 142"/>
                <a:gd name="T13" fmla="*/ 57 h 142"/>
                <a:gd name="T14" fmla="*/ 116 w 142"/>
                <a:gd name="T15" fmla="*/ 129 h 142"/>
                <a:gd name="T16" fmla="*/ 120 w 142"/>
                <a:gd name="T17" fmla="*/ 138 h 142"/>
                <a:gd name="T18" fmla="*/ 129 w 142"/>
                <a:gd name="T19" fmla="*/ 142 h 142"/>
                <a:gd name="T20" fmla="*/ 138 w 142"/>
                <a:gd name="T21" fmla="*/ 138 h 142"/>
                <a:gd name="T22" fmla="*/ 142 w 142"/>
                <a:gd name="T23" fmla="*/ 129 h 142"/>
                <a:gd name="T24" fmla="*/ 105 w 142"/>
                <a:gd name="T25" fmla="*/ 38 h 142"/>
                <a:gd name="T26" fmla="*/ 14 w 142"/>
                <a:gd name="T27" fmla="*/ 46 h 142"/>
                <a:gd name="T28" fmla="*/ 4 w 142"/>
                <a:gd name="T29" fmla="*/ 50 h 142"/>
                <a:gd name="T30" fmla="*/ 1 w 142"/>
                <a:gd name="T31" fmla="*/ 59 h 142"/>
                <a:gd name="T32" fmla="*/ 4 w 142"/>
                <a:gd name="T33" fmla="*/ 68 h 142"/>
                <a:gd name="T34" fmla="*/ 14 w 142"/>
                <a:gd name="T35" fmla="*/ 72 h 142"/>
                <a:gd name="T36" fmla="*/ 54 w 142"/>
                <a:gd name="T37" fmla="*/ 89 h 142"/>
                <a:gd name="T38" fmla="*/ 70 w 142"/>
                <a:gd name="T39" fmla="*/ 129 h 142"/>
                <a:gd name="T40" fmla="*/ 74 w 142"/>
                <a:gd name="T41" fmla="*/ 138 h 142"/>
                <a:gd name="T42" fmla="*/ 84 w 142"/>
                <a:gd name="T43" fmla="*/ 142 h 142"/>
                <a:gd name="T44" fmla="*/ 93 w 142"/>
                <a:gd name="T45" fmla="*/ 138 h 142"/>
                <a:gd name="T46" fmla="*/ 96 w 142"/>
                <a:gd name="T47" fmla="*/ 129 h 142"/>
                <a:gd name="T48" fmla="*/ 72 w 142"/>
                <a:gd name="T49" fmla="*/ 70 h 142"/>
                <a:gd name="T50" fmla="*/ 14 w 142"/>
                <a:gd name="T51" fmla="*/ 46 h 142"/>
                <a:gd name="T52" fmla="*/ 23 w 142"/>
                <a:gd name="T53" fmla="*/ 95 h 142"/>
                <a:gd name="T54" fmla="*/ 22 w 142"/>
                <a:gd name="T55" fmla="*/ 95 h 142"/>
                <a:gd name="T56" fmla="*/ 6 w 142"/>
                <a:gd name="T57" fmla="*/ 102 h 142"/>
                <a:gd name="T58" fmla="*/ 0 w 142"/>
                <a:gd name="T59" fmla="*/ 118 h 142"/>
                <a:gd name="T60" fmla="*/ 6 w 142"/>
                <a:gd name="T61" fmla="*/ 135 h 142"/>
                <a:gd name="T62" fmla="*/ 23 w 142"/>
                <a:gd name="T63" fmla="*/ 142 h 142"/>
                <a:gd name="T64" fmla="*/ 39 w 142"/>
                <a:gd name="T65" fmla="*/ 135 h 142"/>
                <a:gd name="T66" fmla="*/ 46 w 142"/>
                <a:gd name="T67" fmla="*/ 118 h 142"/>
                <a:gd name="T68" fmla="*/ 39 w 142"/>
                <a:gd name="T69" fmla="*/ 102 h 142"/>
                <a:gd name="T70" fmla="*/ 23 w 142"/>
                <a:gd name="T71" fmla="*/ 9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2" h="142">
                  <a:moveTo>
                    <a:pt x="105" y="38"/>
                  </a:moveTo>
                  <a:cubicBezTo>
                    <a:pt x="80" y="12"/>
                    <a:pt x="49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7"/>
                    <a:pt x="0" y="9"/>
                    <a:pt x="1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42" y="26"/>
                    <a:pt x="66" y="36"/>
                    <a:pt x="86" y="57"/>
                  </a:cubicBezTo>
                  <a:cubicBezTo>
                    <a:pt x="106" y="76"/>
                    <a:pt x="116" y="100"/>
                    <a:pt x="116" y="129"/>
                  </a:cubicBezTo>
                  <a:cubicBezTo>
                    <a:pt x="116" y="132"/>
                    <a:pt x="118" y="135"/>
                    <a:pt x="120" y="138"/>
                  </a:cubicBezTo>
                  <a:cubicBezTo>
                    <a:pt x="123" y="140"/>
                    <a:pt x="126" y="142"/>
                    <a:pt x="129" y="142"/>
                  </a:cubicBezTo>
                  <a:cubicBezTo>
                    <a:pt x="133" y="142"/>
                    <a:pt x="136" y="140"/>
                    <a:pt x="138" y="138"/>
                  </a:cubicBezTo>
                  <a:cubicBezTo>
                    <a:pt x="141" y="135"/>
                    <a:pt x="142" y="132"/>
                    <a:pt x="142" y="129"/>
                  </a:cubicBezTo>
                  <a:cubicBezTo>
                    <a:pt x="142" y="93"/>
                    <a:pt x="130" y="63"/>
                    <a:pt x="105" y="38"/>
                  </a:cubicBezTo>
                  <a:close/>
                  <a:moveTo>
                    <a:pt x="14" y="46"/>
                  </a:moveTo>
                  <a:cubicBezTo>
                    <a:pt x="10" y="46"/>
                    <a:pt x="7" y="47"/>
                    <a:pt x="4" y="50"/>
                  </a:cubicBezTo>
                  <a:cubicBezTo>
                    <a:pt x="2" y="52"/>
                    <a:pt x="0" y="55"/>
                    <a:pt x="1" y="59"/>
                  </a:cubicBezTo>
                  <a:cubicBezTo>
                    <a:pt x="0" y="63"/>
                    <a:pt x="2" y="66"/>
                    <a:pt x="4" y="68"/>
                  </a:cubicBezTo>
                  <a:cubicBezTo>
                    <a:pt x="7" y="71"/>
                    <a:pt x="10" y="72"/>
                    <a:pt x="14" y="72"/>
                  </a:cubicBezTo>
                  <a:cubicBezTo>
                    <a:pt x="29" y="72"/>
                    <a:pt x="43" y="78"/>
                    <a:pt x="54" y="89"/>
                  </a:cubicBezTo>
                  <a:cubicBezTo>
                    <a:pt x="65" y="100"/>
                    <a:pt x="70" y="113"/>
                    <a:pt x="70" y="129"/>
                  </a:cubicBezTo>
                  <a:cubicBezTo>
                    <a:pt x="70" y="132"/>
                    <a:pt x="72" y="135"/>
                    <a:pt x="74" y="138"/>
                  </a:cubicBezTo>
                  <a:cubicBezTo>
                    <a:pt x="77" y="140"/>
                    <a:pt x="80" y="142"/>
                    <a:pt x="84" y="142"/>
                  </a:cubicBezTo>
                  <a:cubicBezTo>
                    <a:pt x="87" y="142"/>
                    <a:pt x="90" y="140"/>
                    <a:pt x="93" y="138"/>
                  </a:cubicBezTo>
                  <a:cubicBezTo>
                    <a:pt x="95" y="135"/>
                    <a:pt x="96" y="132"/>
                    <a:pt x="96" y="129"/>
                  </a:cubicBezTo>
                  <a:cubicBezTo>
                    <a:pt x="96" y="106"/>
                    <a:pt x="88" y="86"/>
                    <a:pt x="72" y="70"/>
                  </a:cubicBezTo>
                  <a:cubicBezTo>
                    <a:pt x="56" y="54"/>
                    <a:pt x="37" y="46"/>
                    <a:pt x="14" y="46"/>
                  </a:cubicBezTo>
                  <a:close/>
                  <a:moveTo>
                    <a:pt x="23" y="95"/>
                  </a:moveTo>
                  <a:cubicBezTo>
                    <a:pt x="22" y="95"/>
                    <a:pt x="22" y="95"/>
                    <a:pt x="22" y="95"/>
                  </a:cubicBezTo>
                  <a:cubicBezTo>
                    <a:pt x="16" y="95"/>
                    <a:pt x="11" y="97"/>
                    <a:pt x="6" y="102"/>
                  </a:cubicBezTo>
                  <a:cubicBezTo>
                    <a:pt x="2" y="106"/>
                    <a:pt x="0" y="112"/>
                    <a:pt x="0" y="118"/>
                  </a:cubicBezTo>
                  <a:cubicBezTo>
                    <a:pt x="0" y="125"/>
                    <a:pt x="2" y="130"/>
                    <a:pt x="6" y="135"/>
                  </a:cubicBezTo>
                  <a:cubicBezTo>
                    <a:pt x="11" y="139"/>
                    <a:pt x="16" y="142"/>
                    <a:pt x="23" y="142"/>
                  </a:cubicBezTo>
                  <a:cubicBezTo>
                    <a:pt x="29" y="142"/>
                    <a:pt x="35" y="139"/>
                    <a:pt x="39" y="135"/>
                  </a:cubicBezTo>
                  <a:cubicBezTo>
                    <a:pt x="43" y="130"/>
                    <a:pt x="46" y="125"/>
                    <a:pt x="46" y="118"/>
                  </a:cubicBezTo>
                  <a:cubicBezTo>
                    <a:pt x="46" y="112"/>
                    <a:pt x="43" y="106"/>
                    <a:pt x="39" y="102"/>
                  </a:cubicBezTo>
                  <a:cubicBezTo>
                    <a:pt x="35" y="97"/>
                    <a:pt x="29" y="95"/>
                    <a:pt x="23" y="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9307892" y="2019521"/>
              <a:ext cx="336603" cy="216029"/>
            </a:xfrm>
            <a:custGeom>
              <a:avLst/>
              <a:gdLst>
                <a:gd name="T0" fmla="*/ 168 w 174"/>
                <a:gd name="T1" fmla="*/ 0 h 111"/>
                <a:gd name="T2" fmla="*/ 6 w 174"/>
                <a:gd name="T3" fmla="*/ 0 h 111"/>
                <a:gd name="T4" fmla="*/ 0 w 174"/>
                <a:gd name="T5" fmla="*/ 6 h 111"/>
                <a:gd name="T6" fmla="*/ 0 w 174"/>
                <a:gd name="T7" fmla="*/ 13 h 111"/>
                <a:gd name="T8" fmla="*/ 64 w 174"/>
                <a:gd name="T9" fmla="*/ 54 h 111"/>
                <a:gd name="T10" fmla="*/ 64 w 174"/>
                <a:gd name="T11" fmla="*/ 55 h 111"/>
                <a:gd name="T12" fmla="*/ 71 w 174"/>
                <a:gd name="T13" fmla="*/ 59 h 111"/>
                <a:gd name="T14" fmla="*/ 102 w 174"/>
                <a:gd name="T15" fmla="*/ 59 h 111"/>
                <a:gd name="T16" fmla="*/ 108 w 174"/>
                <a:gd name="T17" fmla="*/ 55 h 111"/>
                <a:gd name="T18" fmla="*/ 109 w 174"/>
                <a:gd name="T19" fmla="*/ 54 h 111"/>
                <a:gd name="T20" fmla="*/ 174 w 174"/>
                <a:gd name="T21" fmla="*/ 13 h 111"/>
                <a:gd name="T22" fmla="*/ 174 w 174"/>
                <a:gd name="T23" fmla="*/ 6 h 111"/>
                <a:gd name="T24" fmla="*/ 168 w 174"/>
                <a:gd name="T25" fmla="*/ 0 h 111"/>
                <a:gd name="T26" fmla="*/ 105 w 174"/>
                <a:gd name="T27" fmla="*/ 64 h 111"/>
                <a:gd name="T28" fmla="*/ 68 w 174"/>
                <a:gd name="T29" fmla="*/ 64 h 111"/>
                <a:gd name="T30" fmla="*/ 62 w 174"/>
                <a:gd name="T31" fmla="*/ 61 h 111"/>
                <a:gd name="T32" fmla="*/ 0 w 174"/>
                <a:gd name="T33" fmla="*/ 101 h 111"/>
                <a:gd name="T34" fmla="*/ 0 w 174"/>
                <a:gd name="T35" fmla="*/ 104 h 111"/>
                <a:gd name="T36" fmla="*/ 6 w 174"/>
                <a:gd name="T37" fmla="*/ 111 h 111"/>
                <a:gd name="T38" fmla="*/ 168 w 174"/>
                <a:gd name="T39" fmla="*/ 111 h 111"/>
                <a:gd name="T40" fmla="*/ 174 w 174"/>
                <a:gd name="T41" fmla="*/ 104 h 111"/>
                <a:gd name="T42" fmla="*/ 174 w 174"/>
                <a:gd name="T43" fmla="*/ 101 h 111"/>
                <a:gd name="T44" fmla="*/ 111 w 174"/>
                <a:gd name="T45" fmla="*/ 61 h 111"/>
                <a:gd name="T46" fmla="*/ 105 w 174"/>
                <a:gd name="T47" fmla="*/ 64 h 111"/>
                <a:gd name="T48" fmla="*/ 174 w 174"/>
                <a:gd name="T49" fmla="*/ 94 h 111"/>
                <a:gd name="T50" fmla="*/ 174 w 174"/>
                <a:gd name="T51" fmla="*/ 20 h 111"/>
                <a:gd name="T52" fmla="*/ 117 w 174"/>
                <a:gd name="T53" fmla="*/ 57 h 111"/>
                <a:gd name="T54" fmla="*/ 174 w 174"/>
                <a:gd name="T55" fmla="*/ 94 h 111"/>
                <a:gd name="T56" fmla="*/ 0 w 174"/>
                <a:gd name="T57" fmla="*/ 20 h 111"/>
                <a:gd name="T58" fmla="*/ 0 w 174"/>
                <a:gd name="T59" fmla="*/ 94 h 111"/>
                <a:gd name="T60" fmla="*/ 56 w 174"/>
                <a:gd name="T61" fmla="*/ 57 h 111"/>
                <a:gd name="T62" fmla="*/ 0 w 174"/>
                <a:gd name="T63" fmla="*/ 2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4" h="111">
                  <a:moveTo>
                    <a:pt x="16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54"/>
                    <a:pt x="64" y="54"/>
                    <a:pt x="64" y="5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82" y="65"/>
                    <a:pt x="92" y="65"/>
                    <a:pt x="102" y="5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9" y="55"/>
                    <a:pt x="109" y="55"/>
                    <a:pt x="109" y="54"/>
                  </a:cubicBezTo>
                  <a:cubicBezTo>
                    <a:pt x="174" y="13"/>
                    <a:pt x="174" y="13"/>
                    <a:pt x="174" y="13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2"/>
                    <a:pt x="172" y="0"/>
                    <a:pt x="168" y="0"/>
                  </a:cubicBezTo>
                  <a:close/>
                  <a:moveTo>
                    <a:pt x="105" y="64"/>
                  </a:moveTo>
                  <a:cubicBezTo>
                    <a:pt x="93" y="72"/>
                    <a:pt x="80" y="72"/>
                    <a:pt x="68" y="64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9"/>
                    <a:pt x="2" y="111"/>
                    <a:pt x="6" y="111"/>
                  </a:cubicBezTo>
                  <a:cubicBezTo>
                    <a:pt x="168" y="111"/>
                    <a:pt x="168" y="111"/>
                    <a:pt x="168" y="111"/>
                  </a:cubicBezTo>
                  <a:cubicBezTo>
                    <a:pt x="172" y="111"/>
                    <a:pt x="174" y="109"/>
                    <a:pt x="174" y="104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11" y="61"/>
                    <a:pt x="111" y="61"/>
                    <a:pt x="111" y="61"/>
                  </a:cubicBezTo>
                  <a:lnTo>
                    <a:pt x="105" y="64"/>
                  </a:lnTo>
                  <a:close/>
                  <a:moveTo>
                    <a:pt x="174" y="94"/>
                  </a:moveTo>
                  <a:cubicBezTo>
                    <a:pt x="174" y="20"/>
                    <a:pt x="174" y="20"/>
                    <a:pt x="174" y="20"/>
                  </a:cubicBezTo>
                  <a:cubicBezTo>
                    <a:pt x="117" y="57"/>
                    <a:pt x="117" y="57"/>
                    <a:pt x="117" y="57"/>
                  </a:cubicBezTo>
                  <a:lnTo>
                    <a:pt x="174" y="94"/>
                  </a:lnTo>
                  <a:close/>
                  <a:moveTo>
                    <a:pt x="0" y="2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56" y="57"/>
                    <a:pt x="56" y="57"/>
                    <a:pt x="56" y="57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 noEditPoints="1"/>
            </p:cNvSpPr>
            <p:nvPr/>
          </p:nvSpPr>
          <p:spPr bwMode="auto">
            <a:xfrm>
              <a:off x="10959088" y="2880287"/>
              <a:ext cx="343302" cy="341627"/>
            </a:xfrm>
            <a:custGeom>
              <a:avLst/>
              <a:gdLst>
                <a:gd name="T0" fmla="*/ 170 w 176"/>
                <a:gd name="T1" fmla="*/ 56 h 176"/>
                <a:gd name="T2" fmla="*/ 166 w 176"/>
                <a:gd name="T3" fmla="*/ 48 h 176"/>
                <a:gd name="T4" fmla="*/ 165 w 176"/>
                <a:gd name="T5" fmla="*/ 45 h 176"/>
                <a:gd name="T6" fmla="*/ 94 w 176"/>
                <a:gd name="T7" fmla="*/ 0 h 176"/>
                <a:gd name="T8" fmla="*/ 83 w 176"/>
                <a:gd name="T9" fmla="*/ 1 h 176"/>
                <a:gd name="T10" fmla="*/ 12 w 176"/>
                <a:gd name="T11" fmla="*/ 45 h 176"/>
                <a:gd name="T12" fmla="*/ 6 w 176"/>
                <a:gd name="T13" fmla="*/ 56 h 176"/>
                <a:gd name="T14" fmla="*/ 0 w 176"/>
                <a:gd name="T15" fmla="*/ 83 h 176"/>
                <a:gd name="T16" fmla="*/ 0 w 176"/>
                <a:gd name="T17" fmla="*/ 94 h 176"/>
                <a:gd name="T18" fmla="*/ 6 w 176"/>
                <a:gd name="T19" fmla="*/ 121 h 176"/>
                <a:gd name="T20" fmla="*/ 10 w 176"/>
                <a:gd name="T21" fmla="*/ 129 h 176"/>
                <a:gd name="T22" fmla="*/ 12 w 176"/>
                <a:gd name="T23" fmla="*/ 132 h 176"/>
                <a:gd name="T24" fmla="*/ 83 w 176"/>
                <a:gd name="T25" fmla="*/ 176 h 176"/>
                <a:gd name="T26" fmla="*/ 94 w 176"/>
                <a:gd name="T27" fmla="*/ 176 h 176"/>
                <a:gd name="T28" fmla="*/ 165 w 176"/>
                <a:gd name="T29" fmla="*/ 132 h 176"/>
                <a:gd name="T30" fmla="*/ 171 w 176"/>
                <a:gd name="T31" fmla="*/ 121 h 176"/>
                <a:gd name="T32" fmla="*/ 176 w 176"/>
                <a:gd name="T33" fmla="*/ 94 h 176"/>
                <a:gd name="T34" fmla="*/ 176 w 176"/>
                <a:gd name="T35" fmla="*/ 83 h 176"/>
                <a:gd name="T36" fmla="*/ 43 w 176"/>
                <a:gd name="T37" fmla="*/ 45 h 176"/>
                <a:gd name="T38" fmla="*/ 56 w 176"/>
                <a:gd name="T39" fmla="*/ 20 h 176"/>
                <a:gd name="T40" fmla="*/ 40 w 176"/>
                <a:gd name="T41" fmla="*/ 56 h 176"/>
                <a:gd name="T42" fmla="*/ 12 w 176"/>
                <a:gd name="T43" fmla="*/ 83 h 176"/>
                <a:gd name="T44" fmla="*/ 19 w 176"/>
                <a:gd name="T45" fmla="*/ 121 h 176"/>
                <a:gd name="T46" fmla="*/ 37 w 176"/>
                <a:gd name="T47" fmla="*/ 94 h 176"/>
                <a:gd name="T48" fmla="*/ 19 w 176"/>
                <a:gd name="T49" fmla="*/ 121 h 176"/>
                <a:gd name="T50" fmla="*/ 43 w 176"/>
                <a:gd name="T51" fmla="*/ 132 h 176"/>
                <a:gd name="T52" fmla="*/ 26 w 176"/>
                <a:gd name="T53" fmla="*/ 132 h 176"/>
                <a:gd name="T54" fmla="*/ 56 w 176"/>
                <a:gd name="T55" fmla="*/ 132 h 176"/>
                <a:gd name="T56" fmla="*/ 83 w 176"/>
                <a:gd name="T57" fmla="*/ 164 h 176"/>
                <a:gd name="T58" fmla="*/ 52 w 176"/>
                <a:gd name="T59" fmla="*/ 121 h 176"/>
                <a:gd name="T60" fmla="*/ 83 w 176"/>
                <a:gd name="T61" fmla="*/ 94 h 176"/>
                <a:gd name="T62" fmla="*/ 83 w 176"/>
                <a:gd name="T63" fmla="*/ 83 h 176"/>
                <a:gd name="T64" fmla="*/ 52 w 176"/>
                <a:gd name="T65" fmla="*/ 56 h 176"/>
                <a:gd name="T66" fmla="*/ 83 w 176"/>
                <a:gd name="T67" fmla="*/ 83 h 176"/>
                <a:gd name="T68" fmla="*/ 56 w 176"/>
                <a:gd name="T69" fmla="*/ 45 h 176"/>
                <a:gd name="T70" fmla="*/ 83 w 176"/>
                <a:gd name="T71" fmla="*/ 45 h 176"/>
                <a:gd name="T72" fmla="*/ 133 w 176"/>
                <a:gd name="T73" fmla="*/ 45 h 176"/>
                <a:gd name="T74" fmla="*/ 151 w 176"/>
                <a:gd name="T75" fmla="*/ 45 h 176"/>
                <a:gd name="T76" fmla="*/ 121 w 176"/>
                <a:gd name="T77" fmla="*/ 45 h 176"/>
                <a:gd name="T78" fmla="*/ 94 w 176"/>
                <a:gd name="T79" fmla="*/ 13 h 176"/>
                <a:gd name="T80" fmla="*/ 124 w 176"/>
                <a:gd name="T81" fmla="*/ 56 h 176"/>
                <a:gd name="T82" fmla="*/ 94 w 176"/>
                <a:gd name="T83" fmla="*/ 83 h 176"/>
                <a:gd name="T84" fmla="*/ 94 w 176"/>
                <a:gd name="T85" fmla="*/ 94 h 176"/>
                <a:gd name="T86" fmla="*/ 124 w 176"/>
                <a:gd name="T87" fmla="*/ 121 h 176"/>
                <a:gd name="T88" fmla="*/ 94 w 176"/>
                <a:gd name="T89" fmla="*/ 94 h 176"/>
                <a:gd name="T90" fmla="*/ 94 w 176"/>
                <a:gd name="T91" fmla="*/ 132 h 176"/>
                <a:gd name="T92" fmla="*/ 94 w 176"/>
                <a:gd name="T93" fmla="*/ 164 h 176"/>
                <a:gd name="T94" fmla="*/ 133 w 176"/>
                <a:gd name="T95" fmla="*/ 132 h 176"/>
                <a:gd name="T96" fmla="*/ 121 w 176"/>
                <a:gd name="T97" fmla="*/ 157 h 176"/>
                <a:gd name="T98" fmla="*/ 136 w 176"/>
                <a:gd name="T99" fmla="*/ 121 h 176"/>
                <a:gd name="T100" fmla="*/ 164 w 176"/>
                <a:gd name="T101" fmla="*/ 94 h 176"/>
                <a:gd name="T102" fmla="*/ 140 w 176"/>
                <a:gd name="T103" fmla="*/ 83 h 176"/>
                <a:gd name="T104" fmla="*/ 158 w 176"/>
                <a:gd name="T105" fmla="*/ 56 h 176"/>
                <a:gd name="T106" fmla="*/ 140 w 176"/>
                <a:gd name="T107" fmla="*/ 8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6" h="176">
                  <a:moveTo>
                    <a:pt x="176" y="83"/>
                  </a:moveTo>
                  <a:cubicBezTo>
                    <a:pt x="175" y="74"/>
                    <a:pt x="174" y="65"/>
                    <a:pt x="170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66" y="48"/>
                    <a:pt x="166" y="48"/>
                    <a:pt x="166" y="48"/>
                  </a:cubicBezTo>
                  <a:cubicBezTo>
                    <a:pt x="165" y="45"/>
                    <a:pt x="165" y="45"/>
                    <a:pt x="165" y="45"/>
                  </a:cubicBezTo>
                  <a:cubicBezTo>
                    <a:pt x="165" y="45"/>
                    <a:pt x="165" y="45"/>
                    <a:pt x="165" y="45"/>
                  </a:cubicBezTo>
                  <a:cubicBezTo>
                    <a:pt x="150" y="19"/>
                    <a:pt x="123" y="3"/>
                    <a:pt x="94" y="1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53" y="3"/>
                    <a:pt x="27" y="19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3" y="65"/>
                    <a:pt x="1" y="74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103"/>
                    <a:pt x="3" y="112"/>
                    <a:pt x="6" y="121"/>
                  </a:cubicBezTo>
                  <a:cubicBezTo>
                    <a:pt x="6" y="121"/>
                    <a:pt x="6" y="121"/>
                    <a:pt x="6" y="121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27" y="158"/>
                    <a:pt x="53" y="174"/>
                    <a:pt x="83" y="176"/>
                  </a:cubicBezTo>
                  <a:cubicBezTo>
                    <a:pt x="83" y="176"/>
                    <a:pt x="83" y="176"/>
                    <a:pt x="83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94" y="176"/>
                    <a:pt x="94" y="176"/>
                    <a:pt x="94" y="176"/>
                  </a:cubicBezTo>
                  <a:cubicBezTo>
                    <a:pt x="123" y="174"/>
                    <a:pt x="150" y="158"/>
                    <a:pt x="165" y="132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71" y="121"/>
                    <a:pt x="171" y="121"/>
                    <a:pt x="171" y="121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4" y="112"/>
                    <a:pt x="175" y="103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83"/>
                    <a:pt x="176" y="83"/>
                    <a:pt x="176" y="83"/>
                  </a:cubicBezTo>
                  <a:close/>
                  <a:moveTo>
                    <a:pt x="56" y="20"/>
                  </a:moveTo>
                  <a:cubicBezTo>
                    <a:pt x="51" y="26"/>
                    <a:pt x="47" y="35"/>
                    <a:pt x="43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4" y="34"/>
                    <a:pt x="44" y="25"/>
                    <a:pt x="56" y="20"/>
                  </a:cubicBezTo>
                  <a:close/>
                  <a:moveTo>
                    <a:pt x="19" y="56"/>
                  </a:moveTo>
                  <a:cubicBezTo>
                    <a:pt x="40" y="56"/>
                    <a:pt x="40" y="56"/>
                    <a:pt x="40" y="56"/>
                  </a:cubicBezTo>
                  <a:cubicBezTo>
                    <a:pt x="38" y="65"/>
                    <a:pt x="37" y="74"/>
                    <a:pt x="37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3" y="73"/>
                    <a:pt x="15" y="65"/>
                    <a:pt x="19" y="56"/>
                  </a:cubicBezTo>
                  <a:close/>
                  <a:moveTo>
                    <a:pt x="19" y="121"/>
                  </a:moveTo>
                  <a:cubicBezTo>
                    <a:pt x="15" y="112"/>
                    <a:pt x="13" y="103"/>
                    <a:pt x="12" y="94"/>
                  </a:cubicBezTo>
                  <a:cubicBezTo>
                    <a:pt x="37" y="94"/>
                    <a:pt x="37" y="94"/>
                    <a:pt x="37" y="94"/>
                  </a:cubicBezTo>
                  <a:cubicBezTo>
                    <a:pt x="37" y="103"/>
                    <a:pt x="38" y="112"/>
                    <a:pt x="40" y="121"/>
                  </a:cubicBezTo>
                  <a:lnTo>
                    <a:pt x="19" y="121"/>
                  </a:lnTo>
                  <a:close/>
                  <a:moveTo>
                    <a:pt x="26" y="132"/>
                  </a:moveTo>
                  <a:cubicBezTo>
                    <a:pt x="43" y="132"/>
                    <a:pt x="43" y="132"/>
                    <a:pt x="43" y="132"/>
                  </a:cubicBezTo>
                  <a:cubicBezTo>
                    <a:pt x="47" y="142"/>
                    <a:pt x="51" y="150"/>
                    <a:pt x="56" y="157"/>
                  </a:cubicBezTo>
                  <a:cubicBezTo>
                    <a:pt x="44" y="152"/>
                    <a:pt x="34" y="143"/>
                    <a:pt x="26" y="132"/>
                  </a:cubicBezTo>
                  <a:close/>
                  <a:moveTo>
                    <a:pt x="83" y="164"/>
                  </a:moveTo>
                  <a:cubicBezTo>
                    <a:pt x="72" y="160"/>
                    <a:pt x="62" y="149"/>
                    <a:pt x="56" y="132"/>
                  </a:cubicBezTo>
                  <a:cubicBezTo>
                    <a:pt x="83" y="132"/>
                    <a:pt x="83" y="132"/>
                    <a:pt x="83" y="132"/>
                  </a:cubicBezTo>
                  <a:lnTo>
                    <a:pt x="83" y="164"/>
                  </a:lnTo>
                  <a:close/>
                  <a:moveTo>
                    <a:pt x="83" y="121"/>
                  </a:moveTo>
                  <a:cubicBezTo>
                    <a:pt x="52" y="121"/>
                    <a:pt x="52" y="121"/>
                    <a:pt x="52" y="121"/>
                  </a:cubicBezTo>
                  <a:cubicBezTo>
                    <a:pt x="50" y="112"/>
                    <a:pt x="49" y="103"/>
                    <a:pt x="49" y="94"/>
                  </a:cubicBezTo>
                  <a:cubicBezTo>
                    <a:pt x="83" y="94"/>
                    <a:pt x="83" y="94"/>
                    <a:pt x="83" y="94"/>
                  </a:cubicBezTo>
                  <a:lnTo>
                    <a:pt x="83" y="121"/>
                  </a:lnTo>
                  <a:close/>
                  <a:moveTo>
                    <a:pt x="83" y="83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49" y="74"/>
                    <a:pt x="50" y="65"/>
                    <a:pt x="52" y="56"/>
                  </a:cubicBezTo>
                  <a:cubicBezTo>
                    <a:pt x="83" y="56"/>
                    <a:pt x="83" y="56"/>
                    <a:pt x="83" y="56"/>
                  </a:cubicBezTo>
                  <a:lnTo>
                    <a:pt x="83" y="83"/>
                  </a:lnTo>
                  <a:close/>
                  <a:moveTo>
                    <a:pt x="83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62" y="28"/>
                    <a:pt x="72" y="16"/>
                    <a:pt x="83" y="13"/>
                  </a:cubicBezTo>
                  <a:lnTo>
                    <a:pt x="83" y="45"/>
                  </a:lnTo>
                  <a:close/>
                  <a:moveTo>
                    <a:pt x="151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0" y="35"/>
                    <a:pt x="126" y="26"/>
                    <a:pt x="121" y="20"/>
                  </a:cubicBezTo>
                  <a:cubicBezTo>
                    <a:pt x="133" y="25"/>
                    <a:pt x="143" y="34"/>
                    <a:pt x="151" y="45"/>
                  </a:cubicBezTo>
                  <a:close/>
                  <a:moveTo>
                    <a:pt x="94" y="13"/>
                  </a:moveTo>
                  <a:cubicBezTo>
                    <a:pt x="105" y="16"/>
                    <a:pt x="114" y="28"/>
                    <a:pt x="121" y="45"/>
                  </a:cubicBezTo>
                  <a:cubicBezTo>
                    <a:pt x="94" y="45"/>
                    <a:pt x="94" y="45"/>
                    <a:pt x="94" y="45"/>
                  </a:cubicBezTo>
                  <a:lnTo>
                    <a:pt x="94" y="13"/>
                  </a:lnTo>
                  <a:close/>
                  <a:moveTo>
                    <a:pt x="94" y="56"/>
                  </a:moveTo>
                  <a:cubicBezTo>
                    <a:pt x="124" y="56"/>
                    <a:pt x="124" y="56"/>
                    <a:pt x="124" y="56"/>
                  </a:cubicBezTo>
                  <a:cubicBezTo>
                    <a:pt x="126" y="65"/>
                    <a:pt x="127" y="74"/>
                    <a:pt x="128" y="83"/>
                  </a:cubicBezTo>
                  <a:cubicBezTo>
                    <a:pt x="94" y="83"/>
                    <a:pt x="94" y="83"/>
                    <a:pt x="94" y="83"/>
                  </a:cubicBezTo>
                  <a:lnTo>
                    <a:pt x="94" y="56"/>
                  </a:lnTo>
                  <a:close/>
                  <a:moveTo>
                    <a:pt x="94" y="94"/>
                  </a:moveTo>
                  <a:cubicBezTo>
                    <a:pt x="128" y="94"/>
                    <a:pt x="128" y="94"/>
                    <a:pt x="128" y="94"/>
                  </a:cubicBezTo>
                  <a:cubicBezTo>
                    <a:pt x="127" y="103"/>
                    <a:pt x="126" y="112"/>
                    <a:pt x="124" y="121"/>
                  </a:cubicBezTo>
                  <a:cubicBezTo>
                    <a:pt x="94" y="121"/>
                    <a:pt x="94" y="121"/>
                    <a:pt x="94" y="121"/>
                  </a:cubicBezTo>
                  <a:lnTo>
                    <a:pt x="94" y="94"/>
                  </a:lnTo>
                  <a:close/>
                  <a:moveTo>
                    <a:pt x="94" y="164"/>
                  </a:moveTo>
                  <a:cubicBezTo>
                    <a:pt x="94" y="132"/>
                    <a:pt x="94" y="132"/>
                    <a:pt x="94" y="132"/>
                  </a:cubicBezTo>
                  <a:cubicBezTo>
                    <a:pt x="121" y="132"/>
                    <a:pt x="121" y="132"/>
                    <a:pt x="121" y="132"/>
                  </a:cubicBezTo>
                  <a:cubicBezTo>
                    <a:pt x="114" y="149"/>
                    <a:pt x="105" y="160"/>
                    <a:pt x="94" y="164"/>
                  </a:cubicBezTo>
                  <a:close/>
                  <a:moveTo>
                    <a:pt x="121" y="157"/>
                  </a:moveTo>
                  <a:cubicBezTo>
                    <a:pt x="126" y="150"/>
                    <a:pt x="130" y="142"/>
                    <a:pt x="133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43" y="143"/>
                    <a:pt x="133" y="152"/>
                    <a:pt x="121" y="157"/>
                  </a:cubicBezTo>
                  <a:close/>
                  <a:moveTo>
                    <a:pt x="158" y="121"/>
                  </a:moveTo>
                  <a:cubicBezTo>
                    <a:pt x="136" y="121"/>
                    <a:pt x="136" y="121"/>
                    <a:pt x="136" y="121"/>
                  </a:cubicBezTo>
                  <a:cubicBezTo>
                    <a:pt x="138" y="112"/>
                    <a:pt x="139" y="103"/>
                    <a:pt x="140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103"/>
                    <a:pt x="161" y="112"/>
                    <a:pt x="158" y="121"/>
                  </a:cubicBezTo>
                  <a:close/>
                  <a:moveTo>
                    <a:pt x="140" y="83"/>
                  </a:moveTo>
                  <a:cubicBezTo>
                    <a:pt x="139" y="74"/>
                    <a:pt x="138" y="65"/>
                    <a:pt x="136" y="56"/>
                  </a:cubicBezTo>
                  <a:cubicBezTo>
                    <a:pt x="158" y="56"/>
                    <a:pt x="158" y="56"/>
                    <a:pt x="158" y="56"/>
                  </a:cubicBezTo>
                  <a:cubicBezTo>
                    <a:pt x="161" y="65"/>
                    <a:pt x="164" y="73"/>
                    <a:pt x="164" y="83"/>
                  </a:cubicBezTo>
                  <a:lnTo>
                    <a:pt x="140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 noEditPoints="1"/>
            </p:cNvSpPr>
            <p:nvPr/>
          </p:nvSpPr>
          <p:spPr bwMode="auto">
            <a:xfrm>
              <a:off x="10300954" y="4863063"/>
              <a:ext cx="179187" cy="341627"/>
            </a:xfrm>
            <a:custGeom>
              <a:avLst/>
              <a:gdLst>
                <a:gd name="T0" fmla="*/ 28 w 92"/>
                <a:gd name="T1" fmla="*/ 20 h 176"/>
                <a:gd name="T2" fmla="*/ 22 w 92"/>
                <a:gd name="T3" fmla="*/ 0 h 176"/>
                <a:gd name="T4" fmla="*/ 15 w 92"/>
                <a:gd name="T5" fmla="*/ 21 h 176"/>
                <a:gd name="T6" fmla="*/ 0 w 92"/>
                <a:gd name="T7" fmla="*/ 156 h 176"/>
                <a:gd name="T8" fmla="*/ 72 w 92"/>
                <a:gd name="T9" fmla="*/ 176 h 176"/>
                <a:gd name="T10" fmla="*/ 92 w 92"/>
                <a:gd name="T11" fmla="*/ 41 h 176"/>
                <a:gd name="T12" fmla="*/ 23 w 92"/>
                <a:gd name="T13" fmla="*/ 167 h 176"/>
                <a:gd name="T14" fmla="*/ 23 w 92"/>
                <a:gd name="T15" fmla="*/ 149 h 176"/>
                <a:gd name="T16" fmla="*/ 23 w 92"/>
                <a:gd name="T17" fmla="*/ 167 h 176"/>
                <a:gd name="T18" fmla="*/ 15 w 92"/>
                <a:gd name="T19" fmla="*/ 136 h 176"/>
                <a:gd name="T20" fmla="*/ 32 w 92"/>
                <a:gd name="T21" fmla="*/ 136 h 176"/>
                <a:gd name="T22" fmla="*/ 23 w 92"/>
                <a:gd name="T23" fmla="*/ 122 h 176"/>
                <a:gd name="T24" fmla="*/ 23 w 92"/>
                <a:gd name="T25" fmla="*/ 105 h 176"/>
                <a:gd name="T26" fmla="*/ 23 w 92"/>
                <a:gd name="T27" fmla="*/ 122 h 176"/>
                <a:gd name="T28" fmla="*/ 38 w 92"/>
                <a:gd name="T29" fmla="*/ 158 h 176"/>
                <a:gd name="T30" fmla="*/ 55 w 92"/>
                <a:gd name="T31" fmla="*/ 158 h 176"/>
                <a:gd name="T32" fmla="*/ 46 w 92"/>
                <a:gd name="T33" fmla="*/ 144 h 176"/>
                <a:gd name="T34" fmla="*/ 46 w 92"/>
                <a:gd name="T35" fmla="*/ 127 h 176"/>
                <a:gd name="T36" fmla="*/ 46 w 92"/>
                <a:gd name="T37" fmla="*/ 144 h 176"/>
                <a:gd name="T38" fmla="*/ 38 w 92"/>
                <a:gd name="T39" fmla="*/ 114 h 176"/>
                <a:gd name="T40" fmla="*/ 55 w 92"/>
                <a:gd name="T41" fmla="*/ 114 h 176"/>
                <a:gd name="T42" fmla="*/ 69 w 92"/>
                <a:gd name="T43" fmla="*/ 167 h 176"/>
                <a:gd name="T44" fmla="*/ 69 w 92"/>
                <a:gd name="T45" fmla="*/ 149 h 176"/>
                <a:gd name="T46" fmla="*/ 69 w 92"/>
                <a:gd name="T47" fmla="*/ 167 h 176"/>
                <a:gd name="T48" fmla="*/ 61 w 92"/>
                <a:gd name="T49" fmla="*/ 136 h 176"/>
                <a:gd name="T50" fmla="*/ 78 w 92"/>
                <a:gd name="T51" fmla="*/ 136 h 176"/>
                <a:gd name="T52" fmla="*/ 69 w 92"/>
                <a:gd name="T53" fmla="*/ 122 h 176"/>
                <a:gd name="T54" fmla="*/ 69 w 92"/>
                <a:gd name="T55" fmla="*/ 105 h 176"/>
                <a:gd name="T56" fmla="*/ 69 w 92"/>
                <a:gd name="T57" fmla="*/ 122 h 176"/>
                <a:gd name="T58" fmla="*/ 67 w 92"/>
                <a:gd name="T59" fmla="*/ 98 h 176"/>
                <a:gd name="T60" fmla="*/ 13 w 92"/>
                <a:gd name="T61" fmla="*/ 86 h 176"/>
                <a:gd name="T62" fmla="*/ 25 w 92"/>
                <a:gd name="T63" fmla="*/ 35 h 176"/>
                <a:gd name="T64" fmla="*/ 79 w 92"/>
                <a:gd name="T6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2" h="176">
                  <a:moveTo>
                    <a:pt x="72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3"/>
                    <a:pt x="25" y="0"/>
                    <a:pt x="22" y="0"/>
                  </a:cubicBezTo>
                  <a:cubicBezTo>
                    <a:pt x="18" y="0"/>
                    <a:pt x="15" y="3"/>
                    <a:pt x="15" y="7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6" y="23"/>
                    <a:pt x="0" y="31"/>
                    <a:pt x="0" y="41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7"/>
                    <a:pt x="9" y="176"/>
                    <a:pt x="20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83" y="176"/>
                    <a:pt x="92" y="167"/>
                    <a:pt x="92" y="156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29"/>
                    <a:pt x="83" y="20"/>
                    <a:pt x="72" y="20"/>
                  </a:cubicBezTo>
                  <a:close/>
                  <a:moveTo>
                    <a:pt x="23" y="167"/>
                  </a:moveTo>
                  <a:cubicBezTo>
                    <a:pt x="18" y="167"/>
                    <a:pt x="15" y="163"/>
                    <a:pt x="15" y="158"/>
                  </a:cubicBezTo>
                  <a:cubicBezTo>
                    <a:pt x="15" y="153"/>
                    <a:pt x="18" y="149"/>
                    <a:pt x="23" y="149"/>
                  </a:cubicBezTo>
                  <a:cubicBezTo>
                    <a:pt x="28" y="149"/>
                    <a:pt x="32" y="153"/>
                    <a:pt x="32" y="158"/>
                  </a:cubicBezTo>
                  <a:cubicBezTo>
                    <a:pt x="32" y="163"/>
                    <a:pt x="28" y="167"/>
                    <a:pt x="23" y="167"/>
                  </a:cubicBezTo>
                  <a:close/>
                  <a:moveTo>
                    <a:pt x="23" y="144"/>
                  </a:moveTo>
                  <a:cubicBezTo>
                    <a:pt x="18" y="144"/>
                    <a:pt x="15" y="141"/>
                    <a:pt x="15" y="136"/>
                  </a:cubicBezTo>
                  <a:cubicBezTo>
                    <a:pt x="15" y="131"/>
                    <a:pt x="18" y="127"/>
                    <a:pt x="23" y="127"/>
                  </a:cubicBezTo>
                  <a:cubicBezTo>
                    <a:pt x="28" y="127"/>
                    <a:pt x="32" y="131"/>
                    <a:pt x="32" y="136"/>
                  </a:cubicBezTo>
                  <a:cubicBezTo>
                    <a:pt x="32" y="141"/>
                    <a:pt x="28" y="144"/>
                    <a:pt x="23" y="144"/>
                  </a:cubicBezTo>
                  <a:close/>
                  <a:moveTo>
                    <a:pt x="23" y="122"/>
                  </a:moveTo>
                  <a:cubicBezTo>
                    <a:pt x="18" y="122"/>
                    <a:pt x="15" y="118"/>
                    <a:pt x="15" y="114"/>
                  </a:cubicBezTo>
                  <a:cubicBezTo>
                    <a:pt x="15" y="109"/>
                    <a:pt x="18" y="105"/>
                    <a:pt x="23" y="105"/>
                  </a:cubicBezTo>
                  <a:cubicBezTo>
                    <a:pt x="28" y="105"/>
                    <a:pt x="32" y="109"/>
                    <a:pt x="32" y="114"/>
                  </a:cubicBezTo>
                  <a:cubicBezTo>
                    <a:pt x="32" y="118"/>
                    <a:pt x="28" y="122"/>
                    <a:pt x="23" y="122"/>
                  </a:cubicBezTo>
                  <a:close/>
                  <a:moveTo>
                    <a:pt x="46" y="167"/>
                  </a:moveTo>
                  <a:cubicBezTo>
                    <a:pt x="42" y="167"/>
                    <a:pt x="38" y="163"/>
                    <a:pt x="38" y="158"/>
                  </a:cubicBezTo>
                  <a:cubicBezTo>
                    <a:pt x="38" y="153"/>
                    <a:pt x="42" y="149"/>
                    <a:pt x="46" y="149"/>
                  </a:cubicBezTo>
                  <a:cubicBezTo>
                    <a:pt x="51" y="149"/>
                    <a:pt x="55" y="153"/>
                    <a:pt x="55" y="158"/>
                  </a:cubicBezTo>
                  <a:cubicBezTo>
                    <a:pt x="55" y="163"/>
                    <a:pt x="51" y="167"/>
                    <a:pt x="46" y="167"/>
                  </a:cubicBezTo>
                  <a:close/>
                  <a:moveTo>
                    <a:pt x="46" y="144"/>
                  </a:moveTo>
                  <a:cubicBezTo>
                    <a:pt x="42" y="144"/>
                    <a:pt x="38" y="141"/>
                    <a:pt x="38" y="136"/>
                  </a:cubicBezTo>
                  <a:cubicBezTo>
                    <a:pt x="38" y="131"/>
                    <a:pt x="42" y="127"/>
                    <a:pt x="46" y="127"/>
                  </a:cubicBezTo>
                  <a:cubicBezTo>
                    <a:pt x="51" y="127"/>
                    <a:pt x="55" y="131"/>
                    <a:pt x="55" y="136"/>
                  </a:cubicBezTo>
                  <a:cubicBezTo>
                    <a:pt x="55" y="141"/>
                    <a:pt x="51" y="144"/>
                    <a:pt x="46" y="144"/>
                  </a:cubicBezTo>
                  <a:close/>
                  <a:moveTo>
                    <a:pt x="46" y="122"/>
                  </a:moveTo>
                  <a:cubicBezTo>
                    <a:pt x="42" y="122"/>
                    <a:pt x="38" y="118"/>
                    <a:pt x="38" y="114"/>
                  </a:cubicBezTo>
                  <a:cubicBezTo>
                    <a:pt x="38" y="109"/>
                    <a:pt x="42" y="105"/>
                    <a:pt x="46" y="105"/>
                  </a:cubicBezTo>
                  <a:cubicBezTo>
                    <a:pt x="51" y="105"/>
                    <a:pt x="55" y="109"/>
                    <a:pt x="55" y="114"/>
                  </a:cubicBezTo>
                  <a:cubicBezTo>
                    <a:pt x="55" y="118"/>
                    <a:pt x="51" y="122"/>
                    <a:pt x="46" y="122"/>
                  </a:cubicBezTo>
                  <a:close/>
                  <a:moveTo>
                    <a:pt x="69" y="167"/>
                  </a:moveTo>
                  <a:cubicBezTo>
                    <a:pt x="65" y="167"/>
                    <a:pt x="61" y="163"/>
                    <a:pt x="61" y="158"/>
                  </a:cubicBezTo>
                  <a:cubicBezTo>
                    <a:pt x="61" y="153"/>
                    <a:pt x="65" y="149"/>
                    <a:pt x="69" y="149"/>
                  </a:cubicBezTo>
                  <a:cubicBezTo>
                    <a:pt x="74" y="149"/>
                    <a:pt x="78" y="153"/>
                    <a:pt x="78" y="158"/>
                  </a:cubicBezTo>
                  <a:cubicBezTo>
                    <a:pt x="78" y="163"/>
                    <a:pt x="74" y="167"/>
                    <a:pt x="69" y="167"/>
                  </a:cubicBezTo>
                  <a:close/>
                  <a:moveTo>
                    <a:pt x="69" y="144"/>
                  </a:moveTo>
                  <a:cubicBezTo>
                    <a:pt x="65" y="144"/>
                    <a:pt x="61" y="141"/>
                    <a:pt x="61" y="136"/>
                  </a:cubicBezTo>
                  <a:cubicBezTo>
                    <a:pt x="61" y="131"/>
                    <a:pt x="65" y="127"/>
                    <a:pt x="69" y="127"/>
                  </a:cubicBezTo>
                  <a:cubicBezTo>
                    <a:pt x="74" y="127"/>
                    <a:pt x="78" y="131"/>
                    <a:pt x="78" y="136"/>
                  </a:cubicBezTo>
                  <a:cubicBezTo>
                    <a:pt x="78" y="141"/>
                    <a:pt x="74" y="144"/>
                    <a:pt x="69" y="144"/>
                  </a:cubicBezTo>
                  <a:close/>
                  <a:moveTo>
                    <a:pt x="69" y="122"/>
                  </a:moveTo>
                  <a:cubicBezTo>
                    <a:pt x="65" y="122"/>
                    <a:pt x="61" y="118"/>
                    <a:pt x="61" y="114"/>
                  </a:cubicBezTo>
                  <a:cubicBezTo>
                    <a:pt x="61" y="109"/>
                    <a:pt x="65" y="105"/>
                    <a:pt x="69" y="105"/>
                  </a:cubicBezTo>
                  <a:cubicBezTo>
                    <a:pt x="74" y="105"/>
                    <a:pt x="78" y="109"/>
                    <a:pt x="78" y="114"/>
                  </a:cubicBezTo>
                  <a:cubicBezTo>
                    <a:pt x="78" y="118"/>
                    <a:pt x="74" y="122"/>
                    <a:pt x="69" y="122"/>
                  </a:cubicBezTo>
                  <a:close/>
                  <a:moveTo>
                    <a:pt x="79" y="86"/>
                  </a:moveTo>
                  <a:cubicBezTo>
                    <a:pt x="79" y="93"/>
                    <a:pt x="74" y="98"/>
                    <a:pt x="67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19" y="98"/>
                    <a:pt x="13" y="93"/>
                    <a:pt x="13" y="8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0"/>
                    <a:pt x="19" y="35"/>
                    <a:pt x="25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74" y="35"/>
                    <a:pt x="79" y="40"/>
                    <a:pt x="79" y="47"/>
                  </a:cubicBezTo>
                  <a:lnTo>
                    <a:pt x="79" y="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Oval 21"/>
            <p:cNvSpPr>
              <a:spLocks noChangeArrowheads="1"/>
            </p:cNvSpPr>
            <p:nvPr/>
          </p:nvSpPr>
          <p:spPr bwMode="auto">
            <a:xfrm>
              <a:off x="6559806" y="5579809"/>
              <a:ext cx="517464" cy="517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 noEditPoints="1"/>
            </p:cNvSpPr>
            <p:nvPr/>
          </p:nvSpPr>
          <p:spPr bwMode="auto">
            <a:xfrm>
              <a:off x="6499518" y="5519523"/>
              <a:ext cx="638039" cy="638039"/>
            </a:xfrm>
            <a:custGeom>
              <a:avLst/>
              <a:gdLst>
                <a:gd name="T0" fmla="*/ 9 w 329"/>
                <a:gd name="T1" fmla="*/ 145 h 329"/>
                <a:gd name="T2" fmla="*/ 0 w 329"/>
                <a:gd name="T3" fmla="*/ 165 h 329"/>
                <a:gd name="T4" fmla="*/ 9 w 329"/>
                <a:gd name="T5" fmla="*/ 185 h 329"/>
                <a:gd name="T6" fmla="*/ 13 w 329"/>
                <a:gd name="T7" fmla="*/ 204 h 329"/>
                <a:gd name="T8" fmla="*/ 12 w 329"/>
                <a:gd name="T9" fmla="*/ 226 h 329"/>
                <a:gd name="T10" fmla="*/ 51 w 329"/>
                <a:gd name="T11" fmla="*/ 272 h 329"/>
                <a:gd name="T12" fmla="*/ 45 w 329"/>
                <a:gd name="T13" fmla="*/ 277 h 329"/>
                <a:gd name="T14" fmla="*/ 65 w 329"/>
                <a:gd name="T15" fmla="*/ 285 h 329"/>
                <a:gd name="T16" fmla="*/ 81 w 329"/>
                <a:gd name="T17" fmla="*/ 297 h 329"/>
                <a:gd name="T18" fmla="*/ 95 w 329"/>
                <a:gd name="T19" fmla="*/ 314 h 329"/>
                <a:gd name="T20" fmla="*/ 155 w 329"/>
                <a:gd name="T21" fmla="*/ 321 h 329"/>
                <a:gd name="T22" fmla="*/ 155 w 329"/>
                <a:gd name="T23" fmla="*/ 329 h 329"/>
                <a:gd name="T24" fmla="*/ 175 w 329"/>
                <a:gd name="T25" fmla="*/ 321 h 329"/>
                <a:gd name="T26" fmla="*/ 194 w 329"/>
                <a:gd name="T27" fmla="*/ 318 h 329"/>
                <a:gd name="T28" fmla="*/ 216 w 329"/>
                <a:gd name="T29" fmla="*/ 321 h 329"/>
                <a:gd name="T30" fmla="*/ 265 w 329"/>
                <a:gd name="T31" fmla="*/ 285 h 329"/>
                <a:gd name="T32" fmla="*/ 270 w 329"/>
                <a:gd name="T33" fmla="*/ 291 h 329"/>
                <a:gd name="T34" fmla="*/ 279 w 329"/>
                <a:gd name="T35" fmla="*/ 271 h 329"/>
                <a:gd name="T36" fmla="*/ 291 w 329"/>
                <a:gd name="T37" fmla="*/ 256 h 329"/>
                <a:gd name="T38" fmla="*/ 309 w 329"/>
                <a:gd name="T39" fmla="*/ 243 h 329"/>
                <a:gd name="T40" fmla="*/ 320 w 329"/>
                <a:gd name="T41" fmla="*/ 184 h 329"/>
                <a:gd name="T42" fmla="*/ 328 w 329"/>
                <a:gd name="T43" fmla="*/ 185 h 329"/>
                <a:gd name="T44" fmla="*/ 321 w 329"/>
                <a:gd name="T45" fmla="*/ 164 h 329"/>
                <a:gd name="T46" fmla="*/ 320 w 329"/>
                <a:gd name="T47" fmla="*/ 144 h 329"/>
                <a:gd name="T48" fmla="*/ 324 w 329"/>
                <a:gd name="T49" fmla="*/ 123 h 329"/>
                <a:gd name="T50" fmla="*/ 291 w 329"/>
                <a:gd name="T51" fmla="*/ 72 h 329"/>
                <a:gd name="T52" fmla="*/ 297 w 329"/>
                <a:gd name="T53" fmla="*/ 67 h 329"/>
                <a:gd name="T54" fmla="*/ 278 w 329"/>
                <a:gd name="T55" fmla="*/ 57 h 329"/>
                <a:gd name="T56" fmla="*/ 264 w 329"/>
                <a:gd name="T57" fmla="*/ 44 h 329"/>
                <a:gd name="T58" fmla="*/ 252 w 329"/>
                <a:gd name="T59" fmla="*/ 25 h 329"/>
                <a:gd name="T60" fmla="*/ 194 w 329"/>
                <a:gd name="T61" fmla="*/ 10 h 329"/>
                <a:gd name="T62" fmla="*/ 195 w 329"/>
                <a:gd name="T63" fmla="*/ 3 h 329"/>
                <a:gd name="T64" fmla="*/ 164 w 329"/>
                <a:gd name="T65" fmla="*/ 8 h 329"/>
                <a:gd name="T66" fmla="*/ 164 w 329"/>
                <a:gd name="T67" fmla="*/ 0 h 329"/>
                <a:gd name="T68" fmla="*/ 116 w 329"/>
                <a:gd name="T69" fmla="*/ 15 h 329"/>
                <a:gd name="T70" fmla="*/ 113 w 329"/>
                <a:gd name="T71" fmla="*/ 8 h 329"/>
                <a:gd name="T72" fmla="*/ 98 w 329"/>
                <a:gd name="T73" fmla="*/ 23 h 329"/>
                <a:gd name="T74" fmla="*/ 80 w 329"/>
                <a:gd name="T75" fmla="*/ 32 h 329"/>
                <a:gd name="T76" fmla="*/ 59 w 329"/>
                <a:gd name="T77" fmla="*/ 38 h 329"/>
                <a:gd name="T78" fmla="*/ 27 w 329"/>
                <a:gd name="T79" fmla="*/ 89 h 329"/>
                <a:gd name="T80" fmla="*/ 20 w 329"/>
                <a:gd name="T81" fmla="*/ 85 h 329"/>
                <a:gd name="T82" fmla="*/ 19 w 329"/>
                <a:gd name="T83" fmla="*/ 107 h 329"/>
                <a:gd name="T84" fmla="*/ 13 w 329"/>
                <a:gd name="T85" fmla="*/ 12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29">
                  <a:moveTo>
                    <a:pt x="8" y="165"/>
                  </a:moveTo>
                  <a:cubicBezTo>
                    <a:pt x="8" y="164"/>
                    <a:pt x="8" y="164"/>
                    <a:pt x="8" y="164"/>
                  </a:cubicBezTo>
                  <a:cubicBezTo>
                    <a:pt x="8" y="158"/>
                    <a:pt x="8" y="151"/>
                    <a:pt x="9" y="145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50"/>
                    <a:pt x="0" y="157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lnTo>
                    <a:pt x="8" y="165"/>
                  </a:lnTo>
                  <a:close/>
                  <a:moveTo>
                    <a:pt x="13" y="204"/>
                  </a:moveTo>
                  <a:cubicBezTo>
                    <a:pt x="11" y="198"/>
                    <a:pt x="10" y="191"/>
                    <a:pt x="9" y="185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193"/>
                    <a:pt x="3" y="199"/>
                    <a:pt x="5" y="206"/>
                  </a:cubicBezTo>
                  <a:lnTo>
                    <a:pt x="13" y="204"/>
                  </a:lnTo>
                  <a:close/>
                  <a:moveTo>
                    <a:pt x="27" y="240"/>
                  </a:moveTo>
                  <a:cubicBezTo>
                    <a:pt x="24" y="235"/>
                    <a:pt x="21" y="229"/>
                    <a:pt x="19" y="223"/>
                  </a:cubicBezTo>
                  <a:cubicBezTo>
                    <a:pt x="12" y="226"/>
                    <a:pt x="12" y="226"/>
                    <a:pt x="12" y="226"/>
                  </a:cubicBezTo>
                  <a:cubicBezTo>
                    <a:pt x="14" y="232"/>
                    <a:pt x="17" y="238"/>
                    <a:pt x="20" y="244"/>
                  </a:cubicBezTo>
                  <a:lnTo>
                    <a:pt x="27" y="240"/>
                  </a:lnTo>
                  <a:close/>
                  <a:moveTo>
                    <a:pt x="51" y="272"/>
                  </a:moveTo>
                  <a:cubicBezTo>
                    <a:pt x="46" y="267"/>
                    <a:pt x="42" y="262"/>
                    <a:pt x="38" y="257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6" y="267"/>
                    <a:pt x="40" y="272"/>
                    <a:pt x="45" y="277"/>
                  </a:cubicBezTo>
                  <a:lnTo>
                    <a:pt x="51" y="272"/>
                  </a:lnTo>
                  <a:close/>
                  <a:moveTo>
                    <a:pt x="81" y="297"/>
                  </a:moveTo>
                  <a:cubicBezTo>
                    <a:pt x="75" y="293"/>
                    <a:pt x="70" y="290"/>
                    <a:pt x="65" y="285"/>
                  </a:cubicBezTo>
                  <a:cubicBezTo>
                    <a:pt x="60" y="292"/>
                    <a:pt x="60" y="292"/>
                    <a:pt x="60" y="292"/>
                  </a:cubicBezTo>
                  <a:cubicBezTo>
                    <a:pt x="65" y="296"/>
                    <a:pt x="71" y="300"/>
                    <a:pt x="77" y="304"/>
                  </a:cubicBezTo>
                  <a:cubicBezTo>
                    <a:pt x="81" y="297"/>
                    <a:pt x="81" y="297"/>
                    <a:pt x="81" y="297"/>
                  </a:cubicBezTo>
                  <a:close/>
                  <a:moveTo>
                    <a:pt x="116" y="313"/>
                  </a:moveTo>
                  <a:cubicBezTo>
                    <a:pt x="110" y="311"/>
                    <a:pt x="104" y="309"/>
                    <a:pt x="98" y="306"/>
                  </a:cubicBezTo>
                  <a:cubicBezTo>
                    <a:pt x="95" y="314"/>
                    <a:pt x="95" y="314"/>
                    <a:pt x="95" y="314"/>
                  </a:cubicBezTo>
                  <a:cubicBezTo>
                    <a:pt x="101" y="316"/>
                    <a:pt x="107" y="319"/>
                    <a:pt x="114" y="321"/>
                  </a:cubicBezTo>
                  <a:lnTo>
                    <a:pt x="116" y="313"/>
                  </a:lnTo>
                  <a:close/>
                  <a:moveTo>
                    <a:pt x="155" y="321"/>
                  </a:moveTo>
                  <a:cubicBezTo>
                    <a:pt x="148" y="320"/>
                    <a:pt x="142" y="319"/>
                    <a:pt x="136" y="318"/>
                  </a:cubicBezTo>
                  <a:cubicBezTo>
                    <a:pt x="134" y="326"/>
                    <a:pt x="134" y="326"/>
                    <a:pt x="134" y="326"/>
                  </a:cubicBezTo>
                  <a:cubicBezTo>
                    <a:pt x="141" y="327"/>
                    <a:pt x="148" y="328"/>
                    <a:pt x="155" y="329"/>
                  </a:cubicBezTo>
                  <a:lnTo>
                    <a:pt x="155" y="321"/>
                  </a:lnTo>
                  <a:close/>
                  <a:moveTo>
                    <a:pt x="194" y="318"/>
                  </a:moveTo>
                  <a:cubicBezTo>
                    <a:pt x="188" y="319"/>
                    <a:pt x="181" y="320"/>
                    <a:pt x="175" y="321"/>
                  </a:cubicBezTo>
                  <a:cubicBezTo>
                    <a:pt x="175" y="329"/>
                    <a:pt x="175" y="329"/>
                    <a:pt x="175" y="329"/>
                  </a:cubicBezTo>
                  <a:cubicBezTo>
                    <a:pt x="182" y="328"/>
                    <a:pt x="189" y="327"/>
                    <a:pt x="196" y="326"/>
                  </a:cubicBezTo>
                  <a:lnTo>
                    <a:pt x="194" y="318"/>
                  </a:lnTo>
                  <a:close/>
                  <a:moveTo>
                    <a:pt x="231" y="306"/>
                  </a:moveTo>
                  <a:cubicBezTo>
                    <a:pt x="226" y="309"/>
                    <a:pt x="219" y="311"/>
                    <a:pt x="213" y="313"/>
                  </a:cubicBezTo>
                  <a:cubicBezTo>
                    <a:pt x="216" y="321"/>
                    <a:pt x="216" y="321"/>
                    <a:pt x="216" y="321"/>
                  </a:cubicBezTo>
                  <a:cubicBezTo>
                    <a:pt x="222" y="319"/>
                    <a:pt x="229" y="316"/>
                    <a:pt x="235" y="313"/>
                  </a:cubicBezTo>
                  <a:lnTo>
                    <a:pt x="231" y="306"/>
                  </a:lnTo>
                  <a:close/>
                  <a:moveTo>
                    <a:pt x="265" y="285"/>
                  </a:moveTo>
                  <a:cubicBezTo>
                    <a:pt x="259" y="289"/>
                    <a:pt x="254" y="293"/>
                    <a:pt x="249" y="296"/>
                  </a:cubicBezTo>
                  <a:cubicBezTo>
                    <a:pt x="253" y="303"/>
                    <a:pt x="253" y="303"/>
                    <a:pt x="253" y="303"/>
                  </a:cubicBezTo>
                  <a:cubicBezTo>
                    <a:pt x="259" y="299"/>
                    <a:pt x="264" y="295"/>
                    <a:pt x="270" y="291"/>
                  </a:cubicBezTo>
                  <a:lnTo>
                    <a:pt x="265" y="285"/>
                  </a:lnTo>
                  <a:close/>
                  <a:moveTo>
                    <a:pt x="291" y="256"/>
                  </a:moveTo>
                  <a:cubicBezTo>
                    <a:pt x="287" y="261"/>
                    <a:pt x="283" y="266"/>
                    <a:pt x="279" y="271"/>
                  </a:cubicBezTo>
                  <a:cubicBezTo>
                    <a:pt x="285" y="277"/>
                    <a:pt x="285" y="277"/>
                    <a:pt x="285" y="277"/>
                  </a:cubicBezTo>
                  <a:cubicBezTo>
                    <a:pt x="289" y="272"/>
                    <a:pt x="294" y="266"/>
                    <a:pt x="298" y="261"/>
                  </a:cubicBezTo>
                  <a:lnTo>
                    <a:pt x="291" y="256"/>
                  </a:lnTo>
                  <a:close/>
                  <a:moveTo>
                    <a:pt x="310" y="222"/>
                  </a:moveTo>
                  <a:cubicBezTo>
                    <a:pt x="308" y="228"/>
                    <a:pt x="305" y="234"/>
                    <a:pt x="302" y="239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2" y="237"/>
                    <a:pt x="315" y="231"/>
                    <a:pt x="318" y="225"/>
                  </a:cubicBezTo>
                  <a:lnTo>
                    <a:pt x="310" y="222"/>
                  </a:lnTo>
                  <a:close/>
                  <a:moveTo>
                    <a:pt x="320" y="184"/>
                  </a:moveTo>
                  <a:cubicBezTo>
                    <a:pt x="319" y="190"/>
                    <a:pt x="318" y="197"/>
                    <a:pt x="316" y="203"/>
                  </a:cubicBezTo>
                  <a:cubicBezTo>
                    <a:pt x="324" y="205"/>
                    <a:pt x="324" y="205"/>
                    <a:pt x="324" y="205"/>
                  </a:cubicBezTo>
                  <a:cubicBezTo>
                    <a:pt x="326" y="198"/>
                    <a:pt x="327" y="192"/>
                    <a:pt x="328" y="185"/>
                  </a:cubicBezTo>
                  <a:lnTo>
                    <a:pt x="320" y="184"/>
                  </a:lnTo>
                  <a:close/>
                  <a:moveTo>
                    <a:pt x="320" y="144"/>
                  </a:moveTo>
                  <a:cubicBezTo>
                    <a:pt x="321" y="151"/>
                    <a:pt x="321" y="157"/>
                    <a:pt x="321" y="164"/>
                  </a:cubicBezTo>
                  <a:cubicBezTo>
                    <a:pt x="329" y="164"/>
                    <a:pt x="329" y="164"/>
                    <a:pt x="329" y="164"/>
                  </a:cubicBezTo>
                  <a:cubicBezTo>
                    <a:pt x="329" y="157"/>
                    <a:pt x="329" y="150"/>
                    <a:pt x="328" y="143"/>
                  </a:cubicBezTo>
                  <a:lnTo>
                    <a:pt x="320" y="144"/>
                  </a:lnTo>
                  <a:close/>
                  <a:moveTo>
                    <a:pt x="310" y="106"/>
                  </a:moveTo>
                  <a:cubicBezTo>
                    <a:pt x="312" y="112"/>
                    <a:pt x="314" y="119"/>
                    <a:pt x="316" y="125"/>
                  </a:cubicBezTo>
                  <a:cubicBezTo>
                    <a:pt x="324" y="123"/>
                    <a:pt x="324" y="123"/>
                    <a:pt x="324" y="123"/>
                  </a:cubicBezTo>
                  <a:cubicBezTo>
                    <a:pt x="322" y="116"/>
                    <a:pt x="320" y="110"/>
                    <a:pt x="317" y="103"/>
                  </a:cubicBezTo>
                  <a:lnTo>
                    <a:pt x="310" y="106"/>
                  </a:lnTo>
                  <a:close/>
                  <a:moveTo>
                    <a:pt x="291" y="72"/>
                  </a:moveTo>
                  <a:cubicBezTo>
                    <a:pt x="295" y="77"/>
                    <a:pt x="298" y="83"/>
                    <a:pt x="302" y="89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5" y="79"/>
                    <a:pt x="301" y="73"/>
                    <a:pt x="297" y="67"/>
                  </a:cubicBezTo>
                  <a:lnTo>
                    <a:pt x="291" y="72"/>
                  </a:lnTo>
                  <a:close/>
                  <a:moveTo>
                    <a:pt x="264" y="44"/>
                  </a:moveTo>
                  <a:cubicBezTo>
                    <a:pt x="269" y="48"/>
                    <a:pt x="274" y="52"/>
                    <a:pt x="278" y="57"/>
                  </a:cubicBezTo>
                  <a:cubicBezTo>
                    <a:pt x="284" y="51"/>
                    <a:pt x="284" y="51"/>
                    <a:pt x="284" y="51"/>
                  </a:cubicBezTo>
                  <a:cubicBezTo>
                    <a:pt x="280" y="46"/>
                    <a:pt x="274" y="42"/>
                    <a:pt x="269" y="37"/>
                  </a:cubicBezTo>
                  <a:lnTo>
                    <a:pt x="264" y="44"/>
                  </a:lnTo>
                  <a:close/>
                  <a:moveTo>
                    <a:pt x="231" y="23"/>
                  </a:moveTo>
                  <a:cubicBezTo>
                    <a:pt x="237" y="25"/>
                    <a:pt x="243" y="28"/>
                    <a:pt x="248" y="32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47" y="22"/>
                    <a:pt x="241" y="18"/>
                    <a:pt x="234" y="15"/>
                  </a:cubicBezTo>
                  <a:lnTo>
                    <a:pt x="231" y="23"/>
                  </a:lnTo>
                  <a:close/>
                  <a:moveTo>
                    <a:pt x="194" y="10"/>
                  </a:moveTo>
                  <a:cubicBezTo>
                    <a:pt x="200" y="12"/>
                    <a:pt x="206" y="13"/>
                    <a:pt x="213" y="15"/>
                  </a:cubicBezTo>
                  <a:cubicBezTo>
                    <a:pt x="215" y="8"/>
                    <a:pt x="215" y="8"/>
                    <a:pt x="215" y="8"/>
                  </a:cubicBezTo>
                  <a:cubicBezTo>
                    <a:pt x="209" y="6"/>
                    <a:pt x="202" y="4"/>
                    <a:pt x="195" y="3"/>
                  </a:cubicBezTo>
                  <a:lnTo>
                    <a:pt x="194" y="10"/>
                  </a:lnTo>
                  <a:close/>
                  <a:moveTo>
                    <a:pt x="154" y="8"/>
                  </a:moveTo>
                  <a:cubicBezTo>
                    <a:pt x="158" y="8"/>
                    <a:pt x="161" y="8"/>
                    <a:pt x="164" y="8"/>
                  </a:cubicBezTo>
                  <a:cubicBezTo>
                    <a:pt x="168" y="8"/>
                    <a:pt x="171" y="8"/>
                    <a:pt x="174" y="8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1" y="0"/>
                    <a:pt x="168" y="0"/>
                    <a:pt x="164" y="0"/>
                  </a:cubicBezTo>
                  <a:cubicBezTo>
                    <a:pt x="161" y="0"/>
                    <a:pt x="157" y="0"/>
                    <a:pt x="154" y="0"/>
                  </a:cubicBezTo>
                  <a:lnTo>
                    <a:pt x="154" y="8"/>
                  </a:lnTo>
                  <a:close/>
                  <a:moveTo>
                    <a:pt x="116" y="15"/>
                  </a:moveTo>
                  <a:cubicBezTo>
                    <a:pt x="122" y="13"/>
                    <a:pt x="128" y="12"/>
                    <a:pt x="135" y="11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27" y="4"/>
                    <a:pt x="120" y="6"/>
                    <a:pt x="113" y="8"/>
                  </a:cubicBezTo>
                  <a:lnTo>
                    <a:pt x="116" y="15"/>
                  </a:lnTo>
                  <a:close/>
                  <a:moveTo>
                    <a:pt x="80" y="32"/>
                  </a:moveTo>
                  <a:cubicBezTo>
                    <a:pt x="86" y="29"/>
                    <a:pt x="92" y="25"/>
                    <a:pt x="98" y="23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88" y="18"/>
                    <a:pt x="82" y="22"/>
                    <a:pt x="76" y="25"/>
                  </a:cubicBezTo>
                  <a:lnTo>
                    <a:pt x="80" y="32"/>
                  </a:lnTo>
                  <a:close/>
                  <a:moveTo>
                    <a:pt x="50" y="57"/>
                  </a:moveTo>
                  <a:cubicBezTo>
                    <a:pt x="55" y="52"/>
                    <a:pt x="59" y="48"/>
                    <a:pt x="65" y="4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4" y="42"/>
                    <a:pt x="49" y="47"/>
                    <a:pt x="44" y="52"/>
                  </a:cubicBezTo>
                  <a:lnTo>
                    <a:pt x="50" y="57"/>
                  </a:lnTo>
                  <a:close/>
                  <a:moveTo>
                    <a:pt x="27" y="89"/>
                  </a:moveTo>
                  <a:cubicBezTo>
                    <a:pt x="30" y="83"/>
                    <a:pt x="34" y="78"/>
                    <a:pt x="38" y="72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7" y="73"/>
                    <a:pt x="23" y="79"/>
                    <a:pt x="20" y="85"/>
                  </a:cubicBezTo>
                  <a:lnTo>
                    <a:pt x="27" y="89"/>
                  </a:lnTo>
                  <a:close/>
                  <a:moveTo>
                    <a:pt x="13" y="125"/>
                  </a:moveTo>
                  <a:cubicBezTo>
                    <a:pt x="14" y="119"/>
                    <a:pt x="16" y="113"/>
                    <a:pt x="19" y="107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9" y="110"/>
                    <a:pt x="7" y="117"/>
                    <a:pt x="5" y="123"/>
                  </a:cubicBezTo>
                  <a:lnTo>
                    <a:pt x="13" y="1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Oval 23"/>
            <p:cNvSpPr>
              <a:spLocks noChangeArrowheads="1"/>
            </p:cNvSpPr>
            <p:nvPr/>
          </p:nvSpPr>
          <p:spPr bwMode="auto">
            <a:xfrm>
              <a:off x="10138514" y="1135312"/>
              <a:ext cx="520813" cy="5191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7" name="Freeform 24"/>
            <p:cNvSpPr>
              <a:spLocks noEditPoints="1"/>
            </p:cNvSpPr>
            <p:nvPr/>
          </p:nvSpPr>
          <p:spPr bwMode="auto">
            <a:xfrm>
              <a:off x="10078227" y="1075023"/>
              <a:ext cx="639713" cy="639713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cubicBezTo>
                    <a:pt x="237" y="304"/>
                    <a:pt x="237" y="304"/>
                    <a:pt x="237" y="304"/>
                  </a:cubicBez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cubicBezTo>
                    <a:pt x="262" y="42"/>
                    <a:pt x="262" y="42"/>
                    <a:pt x="262" y="42"/>
                  </a:cubicBez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" name="Oval 25"/>
            <p:cNvSpPr>
              <a:spLocks noChangeArrowheads="1"/>
            </p:cNvSpPr>
            <p:nvPr/>
          </p:nvSpPr>
          <p:spPr bwMode="auto">
            <a:xfrm>
              <a:off x="10877030" y="1818565"/>
              <a:ext cx="519139" cy="520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9" name="Freeform 26"/>
            <p:cNvSpPr>
              <a:spLocks noEditPoints="1"/>
            </p:cNvSpPr>
            <p:nvPr/>
          </p:nvSpPr>
          <p:spPr bwMode="auto">
            <a:xfrm>
              <a:off x="10816743" y="1758278"/>
              <a:ext cx="638039" cy="641387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lnTo>
                    <a:pt x="237" y="304"/>
                  </a:ln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lnTo>
                    <a:pt x="262" y="42"/>
                  </a:ln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6705500" y="1592488"/>
              <a:ext cx="520813" cy="5208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1" name="Freeform 28"/>
            <p:cNvSpPr>
              <a:spLocks noEditPoints="1"/>
            </p:cNvSpPr>
            <p:nvPr/>
          </p:nvSpPr>
          <p:spPr bwMode="auto">
            <a:xfrm>
              <a:off x="6645212" y="1532201"/>
              <a:ext cx="638039" cy="641387"/>
            </a:xfrm>
            <a:custGeom>
              <a:avLst/>
              <a:gdLst>
                <a:gd name="T0" fmla="*/ 10 w 329"/>
                <a:gd name="T1" fmla="*/ 146 h 330"/>
                <a:gd name="T2" fmla="*/ 1 w 329"/>
                <a:gd name="T3" fmla="*/ 175 h 330"/>
                <a:gd name="T4" fmla="*/ 11 w 329"/>
                <a:gd name="T5" fmla="*/ 194 h 330"/>
                <a:gd name="T6" fmla="*/ 16 w 329"/>
                <a:gd name="T7" fmla="*/ 212 h 330"/>
                <a:gd name="T8" fmla="*/ 15 w 329"/>
                <a:gd name="T9" fmla="*/ 234 h 330"/>
                <a:gd name="T10" fmla="*/ 57 w 329"/>
                <a:gd name="T11" fmla="*/ 278 h 330"/>
                <a:gd name="T12" fmla="*/ 51 w 329"/>
                <a:gd name="T13" fmla="*/ 284 h 330"/>
                <a:gd name="T14" fmla="*/ 71 w 329"/>
                <a:gd name="T15" fmla="*/ 291 h 330"/>
                <a:gd name="T16" fmla="*/ 88 w 329"/>
                <a:gd name="T17" fmla="*/ 301 h 330"/>
                <a:gd name="T18" fmla="*/ 102 w 329"/>
                <a:gd name="T19" fmla="*/ 317 h 330"/>
                <a:gd name="T20" fmla="*/ 162 w 329"/>
                <a:gd name="T21" fmla="*/ 322 h 330"/>
                <a:gd name="T22" fmla="*/ 162 w 329"/>
                <a:gd name="T23" fmla="*/ 330 h 330"/>
                <a:gd name="T24" fmla="*/ 182 w 329"/>
                <a:gd name="T25" fmla="*/ 321 h 330"/>
                <a:gd name="T26" fmla="*/ 201 w 329"/>
                <a:gd name="T27" fmla="*/ 317 h 330"/>
                <a:gd name="T28" fmla="*/ 222 w 329"/>
                <a:gd name="T29" fmla="*/ 319 h 330"/>
                <a:gd name="T30" fmla="*/ 269 w 329"/>
                <a:gd name="T31" fmla="*/ 282 h 330"/>
                <a:gd name="T32" fmla="*/ 275 w 329"/>
                <a:gd name="T33" fmla="*/ 288 h 330"/>
                <a:gd name="T34" fmla="*/ 283 w 329"/>
                <a:gd name="T35" fmla="*/ 268 h 330"/>
                <a:gd name="T36" fmla="*/ 295 w 329"/>
                <a:gd name="T37" fmla="*/ 253 h 330"/>
                <a:gd name="T38" fmla="*/ 312 w 329"/>
                <a:gd name="T39" fmla="*/ 239 h 330"/>
                <a:gd name="T40" fmla="*/ 321 w 329"/>
                <a:gd name="T41" fmla="*/ 180 h 330"/>
                <a:gd name="T42" fmla="*/ 329 w 329"/>
                <a:gd name="T43" fmla="*/ 181 h 330"/>
                <a:gd name="T44" fmla="*/ 321 w 329"/>
                <a:gd name="T45" fmla="*/ 160 h 330"/>
                <a:gd name="T46" fmla="*/ 320 w 329"/>
                <a:gd name="T47" fmla="*/ 141 h 330"/>
                <a:gd name="T48" fmla="*/ 323 w 329"/>
                <a:gd name="T49" fmla="*/ 120 h 330"/>
                <a:gd name="T50" fmla="*/ 289 w 329"/>
                <a:gd name="T51" fmla="*/ 70 h 330"/>
                <a:gd name="T52" fmla="*/ 296 w 329"/>
                <a:gd name="T53" fmla="*/ 65 h 330"/>
                <a:gd name="T54" fmla="*/ 277 w 329"/>
                <a:gd name="T55" fmla="*/ 55 h 330"/>
                <a:gd name="T56" fmla="*/ 262 w 329"/>
                <a:gd name="T57" fmla="*/ 42 h 330"/>
                <a:gd name="T58" fmla="*/ 250 w 329"/>
                <a:gd name="T59" fmla="*/ 24 h 330"/>
                <a:gd name="T60" fmla="*/ 192 w 329"/>
                <a:gd name="T61" fmla="*/ 11 h 330"/>
                <a:gd name="T62" fmla="*/ 193 w 329"/>
                <a:gd name="T63" fmla="*/ 3 h 330"/>
                <a:gd name="T64" fmla="*/ 165 w 329"/>
                <a:gd name="T65" fmla="*/ 8 h 330"/>
                <a:gd name="T66" fmla="*/ 165 w 329"/>
                <a:gd name="T67" fmla="*/ 0 h 330"/>
                <a:gd name="T68" fmla="*/ 115 w 329"/>
                <a:gd name="T69" fmla="*/ 17 h 330"/>
                <a:gd name="T70" fmla="*/ 112 w 329"/>
                <a:gd name="T71" fmla="*/ 9 h 330"/>
                <a:gd name="T72" fmla="*/ 97 w 329"/>
                <a:gd name="T73" fmla="*/ 24 h 330"/>
                <a:gd name="T74" fmla="*/ 80 w 329"/>
                <a:gd name="T75" fmla="*/ 34 h 330"/>
                <a:gd name="T76" fmla="*/ 59 w 329"/>
                <a:gd name="T77" fmla="*/ 39 h 330"/>
                <a:gd name="T78" fmla="*/ 27 w 329"/>
                <a:gd name="T79" fmla="*/ 90 h 330"/>
                <a:gd name="T80" fmla="*/ 20 w 329"/>
                <a:gd name="T81" fmla="*/ 86 h 330"/>
                <a:gd name="T82" fmla="*/ 19 w 329"/>
                <a:gd name="T83" fmla="*/ 108 h 330"/>
                <a:gd name="T84" fmla="*/ 13 w 329"/>
                <a:gd name="T85" fmla="*/ 12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30">
                  <a:moveTo>
                    <a:pt x="9" y="174"/>
                  </a:moveTo>
                  <a:cubicBezTo>
                    <a:pt x="8" y="171"/>
                    <a:pt x="8" y="168"/>
                    <a:pt x="8" y="165"/>
                  </a:cubicBezTo>
                  <a:cubicBezTo>
                    <a:pt x="8" y="158"/>
                    <a:pt x="9" y="152"/>
                    <a:pt x="10" y="146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1" y="151"/>
                    <a:pt x="0" y="158"/>
                    <a:pt x="0" y="165"/>
                  </a:cubicBezTo>
                  <a:cubicBezTo>
                    <a:pt x="0" y="168"/>
                    <a:pt x="0" y="172"/>
                    <a:pt x="1" y="175"/>
                  </a:cubicBezTo>
                  <a:lnTo>
                    <a:pt x="9" y="174"/>
                  </a:lnTo>
                  <a:close/>
                  <a:moveTo>
                    <a:pt x="16" y="212"/>
                  </a:moveTo>
                  <a:cubicBezTo>
                    <a:pt x="14" y="206"/>
                    <a:pt x="12" y="200"/>
                    <a:pt x="11" y="194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4" y="202"/>
                    <a:pt x="6" y="208"/>
                    <a:pt x="8" y="215"/>
                  </a:cubicBezTo>
                  <a:lnTo>
                    <a:pt x="16" y="212"/>
                  </a:lnTo>
                  <a:close/>
                  <a:moveTo>
                    <a:pt x="32" y="248"/>
                  </a:moveTo>
                  <a:cubicBezTo>
                    <a:pt x="29" y="242"/>
                    <a:pt x="25" y="237"/>
                    <a:pt x="23" y="231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8" y="240"/>
                    <a:pt x="22" y="246"/>
                    <a:pt x="25" y="252"/>
                  </a:cubicBezTo>
                  <a:lnTo>
                    <a:pt x="32" y="248"/>
                  </a:lnTo>
                  <a:close/>
                  <a:moveTo>
                    <a:pt x="57" y="278"/>
                  </a:moveTo>
                  <a:cubicBezTo>
                    <a:pt x="52" y="273"/>
                    <a:pt x="47" y="269"/>
                    <a:pt x="43" y="264"/>
                  </a:cubicBezTo>
                  <a:cubicBezTo>
                    <a:pt x="37" y="269"/>
                    <a:pt x="37" y="269"/>
                    <a:pt x="37" y="269"/>
                  </a:cubicBezTo>
                  <a:cubicBezTo>
                    <a:pt x="41" y="274"/>
                    <a:pt x="46" y="279"/>
                    <a:pt x="51" y="284"/>
                  </a:cubicBezTo>
                  <a:lnTo>
                    <a:pt x="57" y="278"/>
                  </a:lnTo>
                  <a:close/>
                  <a:moveTo>
                    <a:pt x="88" y="301"/>
                  </a:moveTo>
                  <a:cubicBezTo>
                    <a:pt x="82" y="298"/>
                    <a:pt x="77" y="294"/>
                    <a:pt x="71" y="291"/>
                  </a:cubicBezTo>
                  <a:cubicBezTo>
                    <a:pt x="67" y="297"/>
                    <a:pt x="67" y="297"/>
                    <a:pt x="67" y="297"/>
                  </a:cubicBezTo>
                  <a:cubicBezTo>
                    <a:pt x="72" y="301"/>
                    <a:pt x="78" y="305"/>
                    <a:pt x="84" y="308"/>
                  </a:cubicBezTo>
                  <a:lnTo>
                    <a:pt x="88" y="301"/>
                  </a:lnTo>
                  <a:close/>
                  <a:moveTo>
                    <a:pt x="124" y="316"/>
                  </a:moveTo>
                  <a:cubicBezTo>
                    <a:pt x="117" y="314"/>
                    <a:pt x="111" y="312"/>
                    <a:pt x="105" y="310"/>
                  </a:cubicBezTo>
                  <a:cubicBezTo>
                    <a:pt x="102" y="317"/>
                    <a:pt x="102" y="317"/>
                    <a:pt x="102" y="317"/>
                  </a:cubicBezTo>
                  <a:cubicBezTo>
                    <a:pt x="108" y="320"/>
                    <a:pt x="115" y="322"/>
                    <a:pt x="122" y="324"/>
                  </a:cubicBezTo>
                  <a:lnTo>
                    <a:pt x="124" y="316"/>
                  </a:lnTo>
                  <a:close/>
                  <a:moveTo>
                    <a:pt x="162" y="322"/>
                  </a:moveTo>
                  <a:cubicBezTo>
                    <a:pt x="156" y="321"/>
                    <a:pt x="149" y="321"/>
                    <a:pt x="143" y="320"/>
                  </a:cubicBezTo>
                  <a:cubicBezTo>
                    <a:pt x="142" y="328"/>
                    <a:pt x="142" y="328"/>
                    <a:pt x="142" y="328"/>
                  </a:cubicBezTo>
                  <a:cubicBezTo>
                    <a:pt x="148" y="329"/>
                    <a:pt x="155" y="329"/>
                    <a:pt x="162" y="330"/>
                  </a:cubicBezTo>
                  <a:lnTo>
                    <a:pt x="162" y="322"/>
                  </a:lnTo>
                  <a:close/>
                  <a:moveTo>
                    <a:pt x="201" y="317"/>
                  </a:moveTo>
                  <a:cubicBezTo>
                    <a:pt x="195" y="319"/>
                    <a:pt x="188" y="320"/>
                    <a:pt x="182" y="321"/>
                  </a:cubicBezTo>
                  <a:cubicBezTo>
                    <a:pt x="182" y="329"/>
                    <a:pt x="182" y="329"/>
                    <a:pt x="182" y="329"/>
                  </a:cubicBezTo>
                  <a:cubicBezTo>
                    <a:pt x="189" y="328"/>
                    <a:pt x="196" y="327"/>
                    <a:pt x="203" y="325"/>
                  </a:cubicBezTo>
                  <a:lnTo>
                    <a:pt x="201" y="317"/>
                  </a:lnTo>
                  <a:close/>
                  <a:moveTo>
                    <a:pt x="237" y="304"/>
                  </a:moveTo>
                  <a:cubicBezTo>
                    <a:pt x="232" y="307"/>
                    <a:pt x="226" y="310"/>
                    <a:pt x="219" y="312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9" y="317"/>
                    <a:pt x="235" y="314"/>
                    <a:pt x="241" y="311"/>
                  </a:cubicBezTo>
                  <a:lnTo>
                    <a:pt x="237" y="304"/>
                  </a:lnTo>
                  <a:close/>
                  <a:moveTo>
                    <a:pt x="269" y="282"/>
                  </a:moveTo>
                  <a:cubicBezTo>
                    <a:pt x="264" y="286"/>
                    <a:pt x="259" y="290"/>
                    <a:pt x="254" y="294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64" y="297"/>
                    <a:pt x="270" y="292"/>
                    <a:pt x="275" y="288"/>
                  </a:cubicBezTo>
                  <a:lnTo>
                    <a:pt x="269" y="282"/>
                  </a:lnTo>
                  <a:close/>
                  <a:moveTo>
                    <a:pt x="295" y="253"/>
                  </a:moveTo>
                  <a:cubicBezTo>
                    <a:pt x="291" y="258"/>
                    <a:pt x="287" y="263"/>
                    <a:pt x="283" y="268"/>
                  </a:cubicBezTo>
                  <a:cubicBezTo>
                    <a:pt x="289" y="273"/>
                    <a:pt x="289" y="273"/>
                    <a:pt x="289" y="273"/>
                  </a:cubicBezTo>
                  <a:cubicBezTo>
                    <a:pt x="293" y="268"/>
                    <a:pt x="298" y="263"/>
                    <a:pt x="301" y="257"/>
                  </a:cubicBezTo>
                  <a:lnTo>
                    <a:pt x="295" y="253"/>
                  </a:lnTo>
                  <a:close/>
                  <a:moveTo>
                    <a:pt x="312" y="218"/>
                  </a:moveTo>
                  <a:cubicBezTo>
                    <a:pt x="310" y="224"/>
                    <a:pt x="308" y="230"/>
                    <a:pt x="305" y="236"/>
                  </a:cubicBezTo>
                  <a:cubicBezTo>
                    <a:pt x="312" y="239"/>
                    <a:pt x="312" y="239"/>
                    <a:pt x="312" y="239"/>
                  </a:cubicBezTo>
                  <a:cubicBezTo>
                    <a:pt x="315" y="233"/>
                    <a:pt x="318" y="227"/>
                    <a:pt x="320" y="221"/>
                  </a:cubicBezTo>
                  <a:lnTo>
                    <a:pt x="312" y="218"/>
                  </a:lnTo>
                  <a:close/>
                  <a:moveTo>
                    <a:pt x="321" y="180"/>
                  </a:moveTo>
                  <a:cubicBezTo>
                    <a:pt x="320" y="186"/>
                    <a:pt x="319" y="193"/>
                    <a:pt x="318" y="199"/>
                  </a:cubicBezTo>
                  <a:cubicBezTo>
                    <a:pt x="326" y="201"/>
                    <a:pt x="326" y="201"/>
                    <a:pt x="326" y="201"/>
                  </a:cubicBezTo>
                  <a:cubicBezTo>
                    <a:pt x="327" y="194"/>
                    <a:pt x="328" y="187"/>
                    <a:pt x="329" y="181"/>
                  </a:cubicBezTo>
                  <a:lnTo>
                    <a:pt x="321" y="180"/>
                  </a:lnTo>
                  <a:close/>
                  <a:moveTo>
                    <a:pt x="320" y="141"/>
                  </a:moveTo>
                  <a:cubicBezTo>
                    <a:pt x="321" y="147"/>
                    <a:pt x="321" y="154"/>
                    <a:pt x="321" y="160"/>
                  </a:cubicBezTo>
                  <a:cubicBezTo>
                    <a:pt x="329" y="160"/>
                    <a:pt x="329" y="160"/>
                    <a:pt x="329" y="160"/>
                  </a:cubicBezTo>
                  <a:cubicBezTo>
                    <a:pt x="329" y="153"/>
                    <a:pt x="329" y="146"/>
                    <a:pt x="328" y="140"/>
                  </a:cubicBezTo>
                  <a:lnTo>
                    <a:pt x="320" y="141"/>
                  </a:lnTo>
                  <a:close/>
                  <a:moveTo>
                    <a:pt x="309" y="104"/>
                  </a:moveTo>
                  <a:cubicBezTo>
                    <a:pt x="312" y="110"/>
                    <a:pt x="314" y="116"/>
                    <a:pt x="316" y="122"/>
                  </a:cubicBezTo>
                  <a:cubicBezTo>
                    <a:pt x="323" y="120"/>
                    <a:pt x="323" y="120"/>
                    <a:pt x="323" y="120"/>
                  </a:cubicBezTo>
                  <a:cubicBezTo>
                    <a:pt x="321" y="113"/>
                    <a:pt x="319" y="107"/>
                    <a:pt x="316" y="100"/>
                  </a:cubicBezTo>
                  <a:lnTo>
                    <a:pt x="309" y="104"/>
                  </a:lnTo>
                  <a:close/>
                  <a:moveTo>
                    <a:pt x="289" y="70"/>
                  </a:moveTo>
                  <a:cubicBezTo>
                    <a:pt x="293" y="75"/>
                    <a:pt x="297" y="81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4" y="76"/>
                    <a:pt x="300" y="71"/>
                    <a:pt x="296" y="65"/>
                  </a:cubicBezTo>
                  <a:lnTo>
                    <a:pt x="289" y="70"/>
                  </a:lnTo>
                  <a:close/>
                  <a:moveTo>
                    <a:pt x="262" y="42"/>
                  </a:moveTo>
                  <a:cubicBezTo>
                    <a:pt x="267" y="46"/>
                    <a:pt x="272" y="51"/>
                    <a:pt x="277" y="55"/>
                  </a:cubicBezTo>
                  <a:cubicBezTo>
                    <a:pt x="282" y="50"/>
                    <a:pt x="282" y="50"/>
                    <a:pt x="282" y="50"/>
                  </a:cubicBezTo>
                  <a:cubicBezTo>
                    <a:pt x="278" y="45"/>
                    <a:pt x="273" y="40"/>
                    <a:pt x="267" y="36"/>
                  </a:cubicBezTo>
                  <a:lnTo>
                    <a:pt x="262" y="42"/>
                  </a:lnTo>
                  <a:close/>
                  <a:moveTo>
                    <a:pt x="229" y="22"/>
                  </a:moveTo>
                  <a:cubicBezTo>
                    <a:pt x="235" y="25"/>
                    <a:pt x="241" y="28"/>
                    <a:pt x="246" y="31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5" y="21"/>
                    <a:pt x="239" y="18"/>
                    <a:pt x="232" y="15"/>
                  </a:cubicBezTo>
                  <a:lnTo>
                    <a:pt x="229" y="22"/>
                  </a:lnTo>
                  <a:close/>
                  <a:moveTo>
                    <a:pt x="192" y="11"/>
                  </a:moveTo>
                  <a:cubicBezTo>
                    <a:pt x="198" y="12"/>
                    <a:pt x="205" y="13"/>
                    <a:pt x="211" y="15"/>
                  </a:cubicBezTo>
                  <a:cubicBezTo>
                    <a:pt x="213" y="8"/>
                    <a:pt x="213" y="8"/>
                    <a:pt x="213" y="8"/>
                  </a:cubicBezTo>
                  <a:cubicBezTo>
                    <a:pt x="207" y="6"/>
                    <a:pt x="200" y="4"/>
                    <a:pt x="193" y="3"/>
                  </a:cubicBezTo>
                  <a:lnTo>
                    <a:pt x="192" y="11"/>
                  </a:lnTo>
                  <a:close/>
                  <a:moveTo>
                    <a:pt x="153" y="9"/>
                  </a:moveTo>
                  <a:cubicBezTo>
                    <a:pt x="157" y="9"/>
                    <a:pt x="161" y="8"/>
                    <a:pt x="165" y="8"/>
                  </a:cubicBezTo>
                  <a:cubicBezTo>
                    <a:pt x="167" y="8"/>
                    <a:pt x="170" y="8"/>
                    <a:pt x="172" y="9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0" y="0"/>
                    <a:pt x="168" y="0"/>
                    <a:pt x="165" y="0"/>
                  </a:cubicBezTo>
                  <a:cubicBezTo>
                    <a:pt x="161" y="0"/>
                    <a:pt x="156" y="1"/>
                    <a:pt x="152" y="1"/>
                  </a:cubicBezTo>
                  <a:lnTo>
                    <a:pt x="153" y="9"/>
                  </a:lnTo>
                  <a:close/>
                  <a:moveTo>
                    <a:pt x="115" y="17"/>
                  </a:moveTo>
                  <a:cubicBezTo>
                    <a:pt x="121" y="15"/>
                    <a:pt x="127" y="13"/>
                    <a:pt x="134" y="12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25" y="5"/>
                    <a:pt x="119" y="7"/>
                    <a:pt x="112" y="9"/>
                  </a:cubicBezTo>
                  <a:lnTo>
                    <a:pt x="115" y="17"/>
                  </a:lnTo>
                  <a:close/>
                  <a:moveTo>
                    <a:pt x="80" y="34"/>
                  </a:moveTo>
                  <a:cubicBezTo>
                    <a:pt x="85" y="30"/>
                    <a:pt x="91" y="27"/>
                    <a:pt x="97" y="2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87" y="20"/>
                    <a:pt x="81" y="23"/>
                    <a:pt x="75" y="27"/>
                  </a:cubicBezTo>
                  <a:lnTo>
                    <a:pt x="80" y="34"/>
                  </a:lnTo>
                  <a:close/>
                  <a:moveTo>
                    <a:pt x="50" y="59"/>
                  </a:moveTo>
                  <a:cubicBezTo>
                    <a:pt x="54" y="54"/>
                    <a:pt x="59" y="49"/>
                    <a:pt x="64" y="45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4" y="43"/>
                    <a:pt x="49" y="48"/>
                    <a:pt x="44" y="53"/>
                  </a:cubicBezTo>
                  <a:lnTo>
                    <a:pt x="50" y="59"/>
                  </a:lnTo>
                  <a:close/>
                  <a:moveTo>
                    <a:pt x="27" y="90"/>
                  </a:moveTo>
                  <a:cubicBezTo>
                    <a:pt x="30" y="84"/>
                    <a:pt x="34" y="79"/>
                    <a:pt x="38" y="74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27" y="75"/>
                    <a:pt x="24" y="80"/>
                    <a:pt x="20" y="86"/>
                  </a:cubicBezTo>
                  <a:lnTo>
                    <a:pt x="27" y="90"/>
                  </a:lnTo>
                  <a:close/>
                  <a:moveTo>
                    <a:pt x="13" y="126"/>
                  </a:moveTo>
                  <a:cubicBezTo>
                    <a:pt x="15" y="120"/>
                    <a:pt x="17" y="114"/>
                    <a:pt x="19" y="108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9" y="111"/>
                    <a:pt x="7" y="118"/>
                    <a:pt x="5" y="124"/>
                  </a:cubicBezTo>
                  <a:lnTo>
                    <a:pt x="13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2" name="Oval 29"/>
            <p:cNvSpPr>
              <a:spLocks noChangeArrowheads="1"/>
            </p:cNvSpPr>
            <p:nvPr/>
          </p:nvSpPr>
          <p:spPr bwMode="auto">
            <a:xfrm>
              <a:off x="10736361" y="5382202"/>
              <a:ext cx="520813" cy="517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10677749" y="5321915"/>
              <a:ext cx="639713" cy="638039"/>
            </a:xfrm>
            <a:custGeom>
              <a:avLst/>
              <a:gdLst>
                <a:gd name="T0" fmla="*/ 9 w 329"/>
                <a:gd name="T1" fmla="*/ 145 h 329"/>
                <a:gd name="T2" fmla="*/ 0 w 329"/>
                <a:gd name="T3" fmla="*/ 174 h 329"/>
                <a:gd name="T4" fmla="*/ 10 w 329"/>
                <a:gd name="T5" fmla="*/ 193 h 329"/>
                <a:gd name="T6" fmla="*/ 15 w 329"/>
                <a:gd name="T7" fmla="*/ 212 h 329"/>
                <a:gd name="T8" fmla="*/ 15 w 329"/>
                <a:gd name="T9" fmla="*/ 233 h 329"/>
                <a:gd name="T10" fmla="*/ 56 w 329"/>
                <a:gd name="T11" fmla="*/ 277 h 329"/>
                <a:gd name="T12" fmla="*/ 50 w 329"/>
                <a:gd name="T13" fmla="*/ 283 h 329"/>
                <a:gd name="T14" fmla="*/ 71 w 329"/>
                <a:gd name="T15" fmla="*/ 290 h 329"/>
                <a:gd name="T16" fmla="*/ 87 w 329"/>
                <a:gd name="T17" fmla="*/ 301 h 329"/>
                <a:gd name="T18" fmla="*/ 101 w 329"/>
                <a:gd name="T19" fmla="*/ 317 h 329"/>
                <a:gd name="T20" fmla="*/ 161 w 329"/>
                <a:gd name="T21" fmla="*/ 321 h 329"/>
                <a:gd name="T22" fmla="*/ 161 w 329"/>
                <a:gd name="T23" fmla="*/ 329 h 329"/>
                <a:gd name="T24" fmla="*/ 181 w 329"/>
                <a:gd name="T25" fmla="*/ 320 h 329"/>
                <a:gd name="T26" fmla="*/ 200 w 329"/>
                <a:gd name="T27" fmla="*/ 317 h 329"/>
                <a:gd name="T28" fmla="*/ 222 w 329"/>
                <a:gd name="T29" fmla="*/ 319 h 329"/>
                <a:gd name="T30" fmla="*/ 269 w 329"/>
                <a:gd name="T31" fmla="*/ 281 h 329"/>
                <a:gd name="T32" fmla="*/ 274 w 329"/>
                <a:gd name="T33" fmla="*/ 287 h 329"/>
                <a:gd name="T34" fmla="*/ 282 w 329"/>
                <a:gd name="T35" fmla="*/ 267 h 329"/>
                <a:gd name="T36" fmla="*/ 294 w 329"/>
                <a:gd name="T37" fmla="*/ 252 h 329"/>
                <a:gd name="T38" fmla="*/ 311 w 329"/>
                <a:gd name="T39" fmla="*/ 239 h 329"/>
                <a:gd name="T40" fmla="*/ 320 w 329"/>
                <a:gd name="T41" fmla="*/ 179 h 329"/>
                <a:gd name="T42" fmla="*/ 328 w 329"/>
                <a:gd name="T43" fmla="*/ 180 h 329"/>
                <a:gd name="T44" fmla="*/ 321 w 329"/>
                <a:gd name="T45" fmla="*/ 160 h 329"/>
                <a:gd name="T46" fmla="*/ 319 w 329"/>
                <a:gd name="T47" fmla="*/ 140 h 329"/>
                <a:gd name="T48" fmla="*/ 323 w 329"/>
                <a:gd name="T49" fmla="*/ 119 h 329"/>
                <a:gd name="T50" fmla="*/ 289 w 329"/>
                <a:gd name="T51" fmla="*/ 69 h 329"/>
                <a:gd name="T52" fmla="*/ 295 w 329"/>
                <a:gd name="T53" fmla="*/ 64 h 329"/>
                <a:gd name="T54" fmla="*/ 276 w 329"/>
                <a:gd name="T55" fmla="*/ 55 h 329"/>
                <a:gd name="T56" fmla="*/ 262 w 329"/>
                <a:gd name="T57" fmla="*/ 42 h 329"/>
                <a:gd name="T58" fmla="*/ 250 w 329"/>
                <a:gd name="T59" fmla="*/ 24 h 329"/>
                <a:gd name="T60" fmla="*/ 191 w 329"/>
                <a:gd name="T61" fmla="*/ 10 h 329"/>
                <a:gd name="T62" fmla="*/ 192 w 329"/>
                <a:gd name="T63" fmla="*/ 2 h 329"/>
                <a:gd name="T64" fmla="*/ 164 w 329"/>
                <a:gd name="T65" fmla="*/ 8 h 329"/>
                <a:gd name="T66" fmla="*/ 164 w 329"/>
                <a:gd name="T67" fmla="*/ 0 h 329"/>
                <a:gd name="T68" fmla="*/ 114 w 329"/>
                <a:gd name="T69" fmla="*/ 16 h 329"/>
                <a:gd name="T70" fmla="*/ 112 w 329"/>
                <a:gd name="T71" fmla="*/ 8 h 329"/>
                <a:gd name="T72" fmla="*/ 96 w 329"/>
                <a:gd name="T73" fmla="*/ 23 h 329"/>
                <a:gd name="T74" fmla="*/ 79 w 329"/>
                <a:gd name="T75" fmla="*/ 33 h 329"/>
                <a:gd name="T76" fmla="*/ 58 w 329"/>
                <a:gd name="T77" fmla="*/ 38 h 329"/>
                <a:gd name="T78" fmla="*/ 27 w 329"/>
                <a:gd name="T79" fmla="*/ 90 h 329"/>
                <a:gd name="T80" fmla="*/ 20 w 329"/>
                <a:gd name="T81" fmla="*/ 86 h 329"/>
                <a:gd name="T82" fmla="*/ 18 w 329"/>
                <a:gd name="T83" fmla="*/ 107 h 329"/>
                <a:gd name="T84" fmla="*/ 12 w 329"/>
                <a:gd name="T85" fmla="*/ 12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329">
                  <a:moveTo>
                    <a:pt x="8" y="174"/>
                  </a:moveTo>
                  <a:cubicBezTo>
                    <a:pt x="8" y="171"/>
                    <a:pt x="8" y="167"/>
                    <a:pt x="8" y="164"/>
                  </a:cubicBezTo>
                  <a:cubicBezTo>
                    <a:pt x="8" y="158"/>
                    <a:pt x="8" y="151"/>
                    <a:pt x="9" y="145"/>
                  </a:cubicBezTo>
                  <a:cubicBezTo>
                    <a:pt x="1" y="144"/>
                    <a:pt x="1" y="144"/>
                    <a:pt x="1" y="144"/>
                  </a:cubicBezTo>
                  <a:cubicBezTo>
                    <a:pt x="0" y="151"/>
                    <a:pt x="0" y="157"/>
                    <a:pt x="0" y="164"/>
                  </a:cubicBezTo>
                  <a:cubicBezTo>
                    <a:pt x="0" y="168"/>
                    <a:pt x="0" y="171"/>
                    <a:pt x="0" y="174"/>
                  </a:cubicBezTo>
                  <a:lnTo>
                    <a:pt x="8" y="174"/>
                  </a:lnTo>
                  <a:close/>
                  <a:moveTo>
                    <a:pt x="15" y="212"/>
                  </a:moveTo>
                  <a:cubicBezTo>
                    <a:pt x="13" y="206"/>
                    <a:pt x="11" y="199"/>
                    <a:pt x="10" y="193"/>
                  </a:cubicBezTo>
                  <a:cubicBezTo>
                    <a:pt x="2" y="194"/>
                    <a:pt x="2" y="194"/>
                    <a:pt x="2" y="194"/>
                  </a:cubicBezTo>
                  <a:cubicBezTo>
                    <a:pt x="4" y="201"/>
                    <a:pt x="5" y="208"/>
                    <a:pt x="7" y="214"/>
                  </a:cubicBezTo>
                  <a:lnTo>
                    <a:pt x="15" y="212"/>
                  </a:lnTo>
                  <a:close/>
                  <a:moveTo>
                    <a:pt x="31" y="247"/>
                  </a:moveTo>
                  <a:cubicBezTo>
                    <a:pt x="28" y="242"/>
                    <a:pt x="25" y="236"/>
                    <a:pt x="22" y="230"/>
                  </a:cubicBezTo>
                  <a:cubicBezTo>
                    <a:pt x="15" y="233"/>
                    <a:pt x="15" y="233"/>
                    <a:pt x="15" y="233"/>
                  </a:cubicBezTo>
                  <a:cubicBezTo>
                    <a:pt x="18" y="240"/>
                    <a:pt x="21" y="246"/>
                    <a:pt x="25" y="251"/>
                  </a:cubicBezTo>
                  <a:lnTo>
                    <a:pt x="31" y="247"/>
                  </a:lnTo>
                  <a:close/>
                  <a:moveTo>
                    <a:pt x="56" y="277"/>
                  </a:moveTo>
                  <a:cubicBezTo>
                    <a:pt x="51" y="273"/>
                    <a:pt x="47" y="268"/>
                    <a:pt x="43" y="263"/>
                  </a:cubicBezTo>
                  <a:cubicBezTo>
                    <a:pt x="36" y="268"/>
                    <a:pt x="36" y="268"/>
                    <a:pt x="36" y="268"/>
                  </a:cubicBezTo>
                  <a:cubicBezTo>
                    <a:pt x="41" y="273"/>
                    <a:pt x="45" y="278"/>
                    <a:pt x="50" y="283"/>
                  </a:cubicBezTo>
                  <a:lnTo>
                    <a:pt x="56" y="277"/>
                  </a:lnTo>
                  <a:close/>
                  <a:moveTo>
                    <a:pt x="87" y="301"/>
                  </a:moveTo>
                  <a:cubicBezTo>
                    <a:pt x="81" y="297"/>
                    <a:pt x="76" y="294"/>
                    <a:pt x="71" y="290"/>
                  </a:cubicBezTo>
                  <a:cubicBezTo>
                    <a:pt x="66" y="296"/>
                    <a:pt x="66" y="296"/>
                    <a:pt x="66" y="296"/>
                  </a:cubicBezTo>
                  <a:cubicBezTo>
                    <a:pt x="71" y="300"/>
                    <a:pt x="77" y="304"/>
                    <a:pt x="83" y="308"/>
                  </a:cubicBezTo>
                  <a:lnTo>
                    <a:pt x="87" y="301"/>
                  </a:lnTo>
                  <a:close/>
                  <a:moveTo>
                    <a:pt x="123" y="315"/>
                  </a:moveTo>
                  <a:cubicBezTo>
                    <a:pt x="117" y="314"/>
                    <a:pt x="111" y="312"/>
                    <a:pt x="105" y="309"/>
                  </a:cubicBezTo>
                  <a:cubicBezTo>
                    <a:pt x="101" y="317"/>
                    <a:pt x="101" y="317"/>
                    <a:pt x="101" y="317"/>
                  </a:cubicBezTo>
                  <a:cubicBezTo>
                    <a:pt x="108" y="319"/>
                    <a:pt x="114" y="321"/>
                    <a:pt x="121" y="323"/>
                  </a:cubicBezTo>
                  <a:lnTo>
                    <a:pt x="123" y="315"/>
                  </a:lnTo>
                  <a:close/>
                  <a:moveTo>
                    <a:pt x="161" y="321"/>
                  </a:moveTo>
                  <a:cubicBezTo>
                    <a:pt x="155" y="321"/>
                    <a:pt x="148" y="320"/>
                    <a:pt x="142" y="319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48" y="328"/>
                    <a:pt x="154" y="329"/>
                    <a:pt x="161" y="329"/>
                  </a:cubicBezTo>
                  <a:lnTo>
                    <a:pt x="161" y="321"/>
                  </a:lnTo>
                  <a:close/>
                  <a:moveTo>
                    <a:pt x="200" y="317"/>
                  </a:moveTo>
                  <a:cubicBezTo>
                    <a:pt x="194" y="318"/>
                    <a:pt x="187" y="319"/>
                    <a:pt x="181" y="320"/>
                  </a:cubicBezTo>
                  <a:cubicBezTo>
                    <a:pt x="182" y="328"/>
                    <a:pt x="182" y="328"/>
                    <a:pt x="182" y="328"/>
                  </a:cubicBezTo>
                  <a:cubicBezTo>
                    <a:pt x="189" y="327"/>
                    <a:pt x="195" y="326"/>
                    <a:pt x="202" y="325"/>
                  </a:cubicBezTo>
                  <a:lnTo>
                    <a:pt x="200" y="317"/>
                  </a:lnTo>
                  <a:close/>
                  <a:moveTo>
                    <a:pt x="237" y="303"/>
                  </a:moveTo>
                  <a:cubicBezTo>
                    <a:pt x="231" y="306"/>
                    <a:pt x="225" y="309"/>
                    <a:pt x="219" y="311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8" y="316"/>
                    <a:pt x="234" y="314"/>
                    <a:pt x="240" y="310"/>
                  </a:cubicBezTo>
                  <a:lnTo>
                    <a:pt x="237" y="303"/>
                  </a:lnTo>
                  <a:close/>
                  <a:moveTo>
                    <a:pt x="269" y="281"/>
                  </a:moveTo>
                  <a:cubicBezTo>
                    <a:pt x="264" y="286"/>
                    <a:pt x="259" y="290"/>
                    <a:pt x="253" y="293"/>
                  </a:cubicBezTo>
                  <a:cubicBezTo>
                    <a:pt x="258" y="300"/>
                    <a:pt x="258" y="300"/>
                    <a:pt x="258" y="300"/>
                  </a:cubicBezTo>
                  <a:cubicBezTo>
                    <a:pt x="263" y="296"/>
                    <a:pt x="269" y="292"/>
                    <a:pt x="274" y="287"/>
                  </a:cubicBezTo>
                  <a:lnTo>
                    <a:pt x="269" y="281"/>
                  </a:lnTo>
                  <a:close/>
                  <a:moveTo>
                    <a:pt x="294" y="252"/>
                  </a:moveTo>
                  <a:cubicBezTo>
                    <a:pt x="291" y="257"/>
                    <a:pt x="287" y="262"/>
                    <a:pt x="282" y="267"/>
                  </a:cubicBezTo>
                  <a:cubicBezTo>
                    <a:pt x="288" y="273"/>
                    <a:pt x="288" y="273"/>
                    <a:pt x="288" y="273"/>
                  </a:cubicBezTo>
                  <a:cubicBezTo>
                    <a:pt x="293" y="267"/>
                    <a:pt x="297" y="262"/>
                    <a:pt x="301" y="256"/>
                  </a:cubicBezTo>
                  <a:lnTo>
                    <a:pt x="294" y="252"/>
                  </a:lnTo>
                  <a:close/>
                  <a:moveTo>
                    <a:pt x="312" y="217"/>
                  </a:moveTo>
                  <a:cubicBezTo>
                    <a:pt x="310" y="223"/>
                    <a:pt x="307" y="229"/>
                    <a:pt x="304" y="235"/>
                  </a:cubicBezTo>
                  <a:cubicBezTo>
                    <a:pt x="311" y="239"/>
                    <a:pt x="311" y="239"/>
                    <a:pt x="311" y="239"/>
                  </a:cubicBezTo>
                  <a:cubicBezTo>
                    <a:pt x="314" y="233"/>
                    <a:pt x="317" y="226"/>
                    <a:pt x="319" y="220"/>
                  </a:cubicBezTo>
                  <a:lnTo>
                    <a:pt x="312" y="217"/>
                  </a:lnTo>
                  <a:close/>
                  <a:moveTo>
                    <a:pt x="320" y="179"/>
                  </a:moveTo>
                  <a:cubicBezTo>
                    <a:pt x="320" y="186"/>
                    <a:pt x="319" y="192"/>
                    <a:pt x="317" y="198"/>
                  </a:cubicBezTo>
                  <a:cubicBezTo>
                    <a:pt x="325" y="200"/>
                    <a:pt x="325" y="200"/>
                    <a:pt x="325" y="200"/>
                  </a:cubicBezTo>
                  <a:cubicBezTo>
                    <a:pt x="326" y="194"/>
                    <a:pt x="328" y="187"/>
                    <a:pt x="328" y="180"/>
                  </a:cubicBezTo>
                  <a:lnTo>
                    <a:pt x="320" y="179"/>
                  </a:lnTo>
                  <a:close/>
                  <a:moveTo>
                    <a:pt x="319" y="140"/>
                  </a:moveTo>
                  <a:cubicBezTo>
                    <a:pt x="320" y="147"/>
                    <a:pt x="321" y="153"/>
                    <a:pt x="321" y="160"/>
                  </a:cubicBezTo>
                  <a:cubicBezTo>
                    <a:pt x="329" y="159"/>
                    <a:pt x="329" y="159"/>
                    <a:pt x="329" y="159"/>
                  </a:cubicBezTo>
                  <a:cubicBezTo>
                    <a:pt x="329" y="153"/>
                    <a:pt x="328" y="146"/>
                    <a:pt x="327" y="139"/>
                  </a:cubicBezTo>
                  <a:lnTo>
                    <a:pt x="319" y="140"/>
                  </a:lnTo>
                  <a:close/>
                  <a:moveTo>
                    <a:pt x="308" y="103"/>
                  </a:moveTo>
                  <a:cubicBezTo>
                    <a:pt x="311" y="109"/>
                    <a:pt x="313" y="115"/>
                    <a:pt x="315" y="121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321" y="112"/>
                    <a:pt x="318" y="106"/>
                    <a:pt x="316" y="100"/>
                  </a:cubicBezTo>
                  <a:lnTo>
                    <a:pt x="308" y="103"/>
                  </a:lnTo>
                  <a:close/>
                  <a:moveTo>
                    <a:pt x="289" y="69"/>
                  </a:moveTo>
                  <a:cubicBezTo>
                    <a:pt x="293" y="75"/>
                    <a:pt x="296" y="80"/>
                    <a:pt x="300" y="86"/>
                  </a:cubicBezTo>
                  <a:cubicBezTo>
                    <a:pt x="307" y="82"/>
                    <a:pt x="307" y="82"/>
                    <a:pt x="307" y="82"/>
                  </a:cubicBezTo>
                  <a:cubicBezTo>
                    <a:pt x="303" y="76"/>
                    <a:pt x="299" y="70"/>
                    <a:pt x="295" y="64"/>
                  </a:cubicBezTo>
                  <a:lnTo>
                    <a:pt x="289" y="69"/>
                  </a:lnTo>
                  <a:close/>
                  <a:moveTo>
                    <a:pt x="262" y="42"/>
                  </a:moveTo>
                  <a:cubicBezTo>
                    <a:pt x="267" y="46"/>
                    <a:pt x="271" y="50"/>
                    <a:pt x="276" y="55"/>
                  </a:cubicBezTo>
                  <a:cubicBezTo>
                    <a:pt x="282" y="49"/>
                    <a:pt x="282" y="49"/>
                    <a:pt x="282" y="49"/>
                  </a:cubicBezTo>
                  <a:cubicBezTo>
                    <a:pt x="277" y="44"/>
                    <a:pt x="272" y="40"/>
                    <a:pt x="267" y="35"/>
                  </a:cubicBezTo>
                  <a:lnTo>
                    <a:pt x="262" y="42"/>
                  </a:lnTo>
                  <a:close/>
                  <a:moveTo>
                    <a:pt x="228" y="21"/>
                  </a:moveTo>
                  <a:cubicBezTo>
                    <a:pt x="234" y="24"/>
                    <a:pt x="240" y="27"/>
                    <a:pt x="246" y="30"/>
                  </a:cubicBezTo>
                  <a:cubicBezTo>
                    <a:pt x="250" y="24"/>
                    <a:pt x="250" y="24"/>
                    <a:pt x="250" y="24"/>
                  </a:cubicBezTo>
                  <a:cubicBezTo>
                    <a:pt x="244" y="20"/>
                    <a:pt x="238" y="17"/>
                    <a:pt x="232" y="14"/>
                  </a:cubicBezTo>
                  <a:lnTo>
                    <a:pt x="228" y="21"/>
                  </a:lnTo>
                  <a:close/>
                  <a:moveTo>
                    <a:pt x="191" y="10"/>
                  </a:moveTo>
                  <a:cubicBezTo>
                    <a:pt x="198" y="11"/>
                    <a:pt x="204" y="13"/>
                    <a:pt x="210" y="15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06" y="5"/>
                    <a:pt x="199" y="3"/>
                    <a:pt x="192" y="2"/>
                  </a:cubicBezTo>
                  <a:lnTo>
                    <a:pt x="191" y="10"/>
                  </a:lnTo>
                  <a:close/>
                  <a:moveTo>
                    <a:pt x="152" y="8"/>
                  </a:moveTo>
                  <a:cubicBezTo>
                    <a:pt x="156" y="8"/>
                    <a:pt x="160" y="8"/>
                    <a:pt x="164" y="8"/>
                  </a:cubicBezTo>
                  <a:cubicBezTo>
                    <a:pt x="167" y="8"/>
                    <a:pt x="169" y="8"/>
                    <a:pt x="172" y="8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0" y="0"/>
                    <a:pt x="167" y="0"/>
                    <a:pt x="164" y="0"/>
                  </a:cubicBezTo>
                  <a:cubicBezTo>
                    <a:pt x="160" y="0"/>
                    <a:pt x="156" y="0"/>
                    <a:pt x="152" y="0"/>
                  </a:cubicBezTo>
                  <a:lnTo>
                    <a:pt x="152" y="8"/>
                  </a:lnTo>
                  <a:close/>
                  <a:moveTo>
                    <a:pt x="114" y="16"/>
                  </a:moveTo>
                  <a:cubicBezTo>
                    <a:pt x="120" y="14"/>
                    <a:pt x="127" y="12"/>
                    <a:pt x="133" y="11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25" y="4"/>
                    <a:pt x="118" y="6"/>
                    <a:pt x="112" y="8"/>
                  </a:cubicBezTo>
                  <a:lnTo>
                    <a:pt x="114" y="16"/>
                  </a:lnTo>
                  <a:close/>
                  <a:moveTo>
                    <a:pt x="79" y="33"/>
                  </a:moveTo>
                  <a:cubicBezTo>
                    <a:pt x="85" y="29"/>
                    <a:pt x="90" y="26"/>
                    <a:pt x="96" y="23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6" y="19"/>
                    <a:pt x="81" y="22"/>
                    <a:pt x="75" y="26"/>
                  </a:cubicBezTo>
                  <a:lnTo>
                    <a:pt x="79" y="33"/>
                  </a:lnTo>
                  <a:close/>
                  <a:moveTo>
                    <a:pt x="49" y="58"/>
                  </a:moveTo>
                  <a:cubicBezTo>
                    <a:pt x="54" y="53"/>
                    <a:pt x="59" y="49"/>
                    <a:pt x="63" y="45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3" y="43"/>
                    <a:pt x="48" y="48"/>
                    <a:pt x="44" y="53"/>
                  </a:cubicBezTo>
                  <a:lnTo>
                    <a:pt x="49" y="58"/>
                  </a:lnTo>
                  <a:close/>
                  <a:moveTo>
                    <a:pt x="27" y="90"/>
                  </a:moveTo>
                  <a:cubicBezTo>
                    <a:pt x="30" y="84"/>
                    <a:pt x="33" y="78"/>
                    <a:pt x="37" y="73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27" y="74"/>
                    <a:pt x="23" y="80"/>
                    <a:pt x="20" y="86"/>
                  </a:cubicBezTo>
                  <a:lnTo>
                    <a:pt x="27" y="90"/>
                  </a:lnTo>
                  <a:close/>
                  <a:moveTo>
                    <a:pt x="12" y="126"/>
                  </a:moveTo>
                  <a:cubicBezTo>
                    <a:pt x="14" y="119"/>
                    <a:pt x="16" y="113"/>
                    <a:pt x="18" y="107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9" y="111"/>
                    <a:pt x="6" y="117"/>
                    <a:pt x="5" y="124"/>
                  </a:cubicBezTo>
                  <a:lnTo>
                    <a:pt x="12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6802630" y="1719761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5" name="Freeform 32"/>
            <p:cNvSpPr>
              <a:spLocks noEditPoints="1"/>
            </p:cNvSpPr>
            <p:nvPr/>
          </p:nvSpPr>
          <p:spPr bwMode="auto">
            <a:xfrm>
              <a:off x="10250717" y="1252536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6" name="Freeform 33"/>
            <p:cNvSpPr>
              <a:spLocks noEditPoints="1"/>
            </p:cNvSpPr>
            <p:nvPr/>
          </p:nvSpPr>
          <p:spPr bwMode="auto">
            <a:xfrm>
              <a:off x="10974161" y="1914020"/>
              <a:ext cx="324880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10833493" y="5494403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6646887" y="5680288"/>
              <a:ext cx="326555" cy="267942"/>
            </a:xfrm>
            <a:custGeom>
              <a:avLst/>
              <a:gdLst>
                <a:gd name="T0" fmla="*/ 21 w 168"/>
                <a:gd name="T1" fmla="*/ 51 h 138"/>
                <a:gd name="T2" fmla="*/ 21 w 168"/>
                <a:gd name="T3" fmla="*/ 52 h 138"/>
                <a:gd name="T4" fmla="*/ 22 w 168"/>
                <a:gd name="T5" fmla="*/ 52 h 138"/>
                <a:gd name="T6" fmla="*/ 23 w 168"/>
                <a:gd name="T7" fmla="*/ 53 h 138"/>
                <a:gd name="T8" fmla="*/ 45 w 168"/>
                <a:gd name="T9" fmla="*/ 62 h 138"/>
                <a:gd name="T10" fmla="*/ 66 w 168"/>
                <a:gd name="T11" fmla="*/ 53 h 138"/>
                <a:gd name="T12" fmla="*/ 67 w 168"/>
                <a:gd name="T13" fmla="*/ 53 h 138"/>
                <a:gd name="T14" fmla="*/ 68 w 168"/>
                <a:gd name="T15" fmla="*/ 52 h 138"/>
                <a:gd name="T16" fmla="*/ 68 w 168"/>
                <a:gd name="T17" fmla="*/ 52 h 138"/>
                <a:gd name="T18" fmla="*/ 73 w 168"/>
                <a:gd name="T19" fmla="*/ 45 h 138"/>
                <a:gd name="T20" fmla="*/ 73 w 168"/>
                <a:gd name="T21" fmla="*/ 45 h 138"/>
                <a:gd name="T22" fmla="*/ 76 w 168"/>
                <a:gd name="T23" fmla="*/ 31 h 138"/>
                <a:gd name="T24" fmla="*/ 67 w 168"/>
                <a:gd name="T25" fmla="*/ 9 h 138"/>
                <a:gd name="T26" fmla="*/ 45 w 168"/>
                <a:gd name="T27" fmla="*/ 0 h 138"/>
                <a:gd name="T28" fmla="*/ 23 w 168"/>
                <a:gd name="T29" fmla="*/ 9 h 138"/>
                <a:gd name="T30" fmla="*/ 23 w 168"/>
                <a:gd name="T31" fmla="*/ 9 h 138"/>
                <a:gd name="T32" fmla="*/ 14 w 168"/>
                <a:gd name="T33" fmla="*/ 31 h 138"/>
                <a:gd name="T34" fmla="*/ 17 w 168"/>
                <a:gd name="T35" fmla="*/ 45 h 138"/>
                <a:gd name="T36" fmla="*/ 21 w 168"/>
                <a:gd name="T37" fmla="*/ 51 h 138"/>
                <a:gd name="T38" fmla="*/ 75 w 168"/>
                <a:gd name="T39" fmla="*/ 60 h 138"/>
                <a:gd name="T40" fmla="*/ 74 w 168"/>
                <a:gd name="T41" fmla="*/ 60 h 138"/>
                <a:gd name="T42" fmla="*/ 74 w 168"/>
                <a:gd name="T43" fmla="*/ 60 h 138"/>
                <a:gd name="T44" fmla="*/ 45 w 168"/>
                <a:gd name="T45" fmla="*/ 72 h 138"/>
                <a:gd name="T46" fmla="*/ 16 w 168"/>
                <a:gd name="T47" fmla="*/ 60 h 138"/>
                <a:gd name="T48" fmla="*/ 15 w 168"/>
                <a:gd name="T49" fmla="*/ 60 h 138"/>
                <a:gd name="T50" fmla="*/ 15 w 168"/>
                <a:gd name="T51" fmla="*/ 60 h 138"/>
                <a:gd name="T52" fmla="*/ 0 w 168"/>
                <a:gd name="T53" fmla="*/ 74 h 138"/>
                <a:gd name="T54" fmla="*/ 0 w 168"/>
                <a:gd name="T55" fmla="*/ 124 h 138"/>
                <a:gd name="T56" fmla="*/ 2 w 168"/>
                <a:gd name="T57" fmla="*/ 132 h 138"/>
                <a:gd name="T58" fmla="*/ 15 w 168"/>
                <a:gd name="T59" fmla="*/ 138 h 138"/>
                <a:gd name="T60" fmla="*/ 78 w 168"/>
                <a:gd name="T61" fmla="*/ 138 h 138"/>
                <a:gd name="T62" fmla="*/ 88 w 168"/>
                <a:gd name="T63" fmla="*/ 132 h 138"/>
                <a:gd name="T64" fmla="*/ 90 w 168"/>
                <a:gd name="T65" fmla="*/ 124 h 138"/>
                <a:gd name="T66" fmla="*/ 90 w 168"/>
                <a:gd name="T67" fmla="*/ 74 h 138"/>
                <a:gd name="T68" fmla="*/ 75 w 168"/>
                <a:gd name="T69" fmla="*/ 60 h 138"/>
                <a:gd name="T70" fmla="*/ 103 w 168"/>
                <a:gd name="T71" fmla="*/ 70 h 138"/>
                <a:gd name="T72" fmla="*/ 123 w 168"/>
                <a:gd name="T73" fmla="*/ 79 h 138"/>
                <a:gd name="T74" fmla="*/ 143 w 168"/>
                <a:gd name="T75" fmla="*/ 70 h 138"/>
                <a:gd name="T76" fmla="*/ 143 w 168"/>
                <a:gd name="T77" fmla="*/ 70 h 138"/>
                <a:gd name="T78" fmla="*/ 143 w 168"/>
                <a:gd name="T79" fmla="*/ 69 h 138"/>
                <a:gd name="T80" fmla="*/ 144 w 168"/>
                <a:gd name="T81" fmla="*/ 69 h 138"/>
                <a:gd name="T82" fmla="*/ 148 w 168"/>
                <a:gd name="T83" fmla="*/ 63 h 138"/>
                <a:gd name="T84" fmla="*/ 148 w 168"/>
                <a:gd name="T85" fmla="*/ 63 h 138"/>
                <a:gd name="T86" fmla="*/ 151 w 168"/>
                <a:gd name="T87" fmla="*/ 51 h 138"/>
                <a:gd name="T88" fmla="*/ 143 w 168"/>
                <a:gd name="T89" fmla="*/ 31 h 138"/>
                <a:gd name="T90" fmla="*/ 123 w 168"/>
                <a:gd name="T91" fmla="*/ 23 h 138"/>
                <a:gd name="T92" fmla="*/ 103 w 168"/>
                <a:gd name="T93" fmla="*/ 31 h 138"/>
                <a:gd name="T94" fmla="*/ 95 w 168"/>
                <a:gd name="T95" fmla="*/ 51 h 138"/>
                <a:gd name="T96" fmla="*/ 96 w 168"/>
                <a:gd name="T97" fmla="*/ 56 h 138"/>
                <a:gd name="T98" fmla="*/ 102 w 168"/>
                <a:gd name="T99" fmla="*/ 69 h 138"/>
                <a:gd name="T100" fmla="*/ 103 w 168"/>
                <a:gd name="T101" fmla="*/ 70 h 138"/>
                <a:gd name="T102" fmla="*/ 153 w 168"/>
                <a:gd name="T103" fmla="*/ 77 h 138"/>
                <a:gd name="T104" fmla="*/ 152 w 168"/>
                <a:gd name="T105" fmla="*/ 77 h 138"/>
                <a:gd name="T106" fmla="*/ 123 w 168"/>
                <a:gd name="T107" fmla="*/ 90 h 138"/>
                <a:gd name="T108" fmla="*/ 100 w 168"/>
                <a:gd name="T109" fmla="*/ 83 h 138"/>
                <a:gd name="T110" fmla="*/ 100 w 168"/>
                <a:gd name="T111" fmla="*/ 138 h 138"/>
                <a:gd name="T112" fmla="*/ 156 w 168"/>
                <a:gd name="T113" fmla="*/ 138 h 138"/>
                <a:gd name="T114" fmla="*/ 166 w 168"/>
                <a:gd name="T115" fmla="*/ 132 h 138"/>
                <a:gd name="T116" fmla="*/ 168 w 168"/>
                <a:gd name="T117" fmla="*/ 124 h 138"/>
                <a:gd name="T118" fmla="*/ 168 w 168"/>
                <a:gd name="T119" fmla="*/ 91 h 138"/>
                <a:gd name="T120" fmla="*/ 153 w 168"/>
                <a:gd name="T121" fmla="*/ 7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8" h="138">
                  <a:moveTo>
                    <a:pt x="21" y="51"/>
                  </a:moveTo>
                  <a:cubicBezTo>
                    <a:pt x="21" y="52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3"/>
                    <a:pt x="23" y="53"/>
                    <a:pt x="23" y="53"/>
                  </a:cubicBezTo>
                  <a:cubicBezTo>
                    <a:pt x="29" y="59"/>
                    <a:pt x="36" y="62"/>
                    <a:pt x="45" y="62"/>
                  </a:cubicBezTo>
                  <a:cubicBezTo>
                    <a:pt x="53" y="62"/>
                    <a:pt x="61" y="59"/>
                    <a:pt x="66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0" y="50"/>
                    <a:pt x="71" y="48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5" y="41"/>
                    <a:pt x="76" y="36"/>
                    <a:pt x="76" y="31"/>
                  </a:cubicBezTo>
                  <a:cubicBezTo>
                    <a:pt x="76" y="23"/>
                    <a:pt x="73" y="15"/>
                    <a:pt x="67" y="9"/>
                  </a:cubicBezTo>
                  <a:cubicBezTo>
                    <a:pt x="61" y="3"/>
                    <a:pt x="53" y="0"/>
                    <a:pt x="45" y="0"/>
                  </a:cubicBezTo>
                  <a:cubicBezTo>
                    <a:pt x="36" y="0"/>
                    <a:pt x="29" y="3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17" y="16"/>
                    <a:pt x="14" y="23"/>
                    <a:pt x="14" y="31"/>
                  </a:cubicBezTo>
                  <a:cubicBezTo>
                    <a:pt x="14" y="36"/>
                    <a:pt x="15" y="41"/>
                    <a:pt x="17" y="45"/>
                  </a:cubicBezTo>
                  <a:cubicBezTo>
                    <a:pt x="18" y="47"/>
                    <a:pt x="20" y="49"/>
                    <a:pt x="21" y="51"/>
                  </a:cubicBezTo>
                  <a:close/>
                  <a:moveTo>
                    <a:pt x="75" y="60"/>
                  </a:move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6" y="68"/>
                    <a:pt x="56" y="72"/>
                    <a:pt x="45" y="72"/>
                  </a:cubicBezTo>
                  <a:cubicBezTo>
                    <a:pt x="33" y="72"/>
                    <a:pt x="24" y="68"/>
                    <a:pt x="16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5" y="60"/>
                    <a:pt x="0" y="64"/>
                    <a:pt x="0" y="7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7"/>
                    <a:pt x="1" y="130"/>
                    <a:pt x="2" y="132"/>
                  </a:cubicBezTo>
                  <a:cubicBezTo>
                    <a:pt x="4" y="136"/>
                    <a:pt x="9" y="138"/>
                    <a:pt x="15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83" y="137"/>
                    <a:pt x="86" y="135"/>
                    <a:pt x="88" y="132"/>
                  </a:cubicBezTo>
                  <a:cubicBezTo>
                    <a:pt x="89" y="130"/>
                    <a:pt x="90" y="127"/>
                    <a:pt x="90" y="124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64"/>
                    <a:pt x="85" y="60"/>
                    <a:pt x="75" y="60"/>
                  </a:cubicBezTo>
                  <a:close/>
                  <a:moveTo>
                    <a:pt x="103" y="70"/>
                  </a:moveTo>
                  <a:cubicBezTo>
                    <a:pt x="108" y="76"/>
                    <a:pt x="115" y="79"/>
                    <a:pt x="123" y="79"/>
                  </a:cubicBezTo>
                  <a:cubicBezTo>
                    <a:pt x="130" y="79"/>
                    <a:pt x="137" y="76"/>
                    <a:pt x="143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3" y="69"/>
                    <a:pt x="143" y="69"/>
                    <a:pt x="144" y="69"/>
                  </a:cubicBezTo>
                  <a:cubicBezTo>
                    <a:pt x="145" y="67"/>
                    <a:pt x="147" y="65"/>
                    <a:pt x="148" y="63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50" y="59"/>
                    <a:pt x="151" y="55"/>
                    <a:pt x="151" y="51"/>
                  </a:cubicBezTo>
                  <a:cubicBezTo>
                    <a:pt x="151" y="43"/>
                    <a:pt x="148" y="36"/>
                    <a:pt x="143" y="31"/>
                  </a:cubicBezTo>
                  <a:cubicBezTo>
                    <a:pt x="137" y="26"/>
                    <a:pt x="130" y="23"/>
                    <a:pt x="123" y="23"/>
                  </a:cubicBezTo>
                  <a:cubicBezTo>
                    <a:pt x="115" y="23"/>
                    <a:pt x="109" y="26"/>
                    <a:pt x="103" y="31"/>
                  </a:cubicBezTo>
                  <a:cubicBezTo>
                    <a:pt x="97" y="36"/>
                    <a:pt x="95" y="43"/>
                    <a:pt x="95" y="51"/>
                  </a:cubicBezTo>
                  <a:cubicBezTo>
                    <a:pt x="95" y="53"/>
                    <a:pt x="95" y="54"/>
                    <a:pt x="96" y="56"/>
                  </a:cubicBezTo>
                  <a:cubicBezTo>
                    <a:pt x="99" y="59"/>
                    <a:pt x="101" y="63"/>
                    <a:pt x="102" y="69"/>
                  </a:cubicBezTo>
                  <a:cubicBezTo>
                    <a:pt x="102" y="70"/>
                    <a:pt x="103" y="70"/>
                    <a:pt x="103" y="70"/>
                  </a:cubicBezTo>
                  <a:close/>
                  <a:moveTo>
                    <a:pt x="153" y="77"/>
                  </a:moveTo>
                  <a:cubicBezTo>
                    <a:pt x="152" y="77"/>
                    <a:pt x="152" y="77"/>
                    <a:pt x="152" y="77"/>
                  </a:cubicBezTo>
                  <a:cubicBezTo>
                    <a:pt x="144" y="85"/>
                    <a:pt x="134" y="90"/>
                    <a:pt x="123" y="90"/>
                  </a:cubicBezTo>
                  <a:cubicBezTo>
                    <a:pt x="114" y="90"/>
                    <a:pt x="106" y="87"/>
                    <a:pt x="100" y="83"/>
                  </a:cubicBezTo>
                  <a:cubicBezTo>
                    <a:pt x="100" y="138"/>
                    <a:pt x="100" y="138"/>
                    <a:pt x="100" y="138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61" y="137"/>
                    <a:pt x="164" y="135"/>
                    <a:pt x="166" y="132"/>
                  </a:cubicBezTo>
                  <a:cubicBezTo>
                    <a:pt x="167" y="130"/>
                    <a:pt x="168" y="127"/>
                    <a:pt x="168" y="124"/>
                  </a:cubicBezTo>
                  <a:cubicBezTo>
                    <a:pt x="168" y="91"/>
                    <a:pt x="168" y="91"/>
                    <a:pt x="168" y="91"/>
                  </a:cubicBezTo>
                  <a:cubicBezTo>
                    <a:pt x="168" y="82"/>
                    <a:pt x="163" y="77"/>
                    <a:pt x="15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39623" y="3532313"/>
            <a:ext cx="738302" cy="1807787"/>
            <a:chOff x="8450477" y="4132918"/>
            <a:chExt cx="977990" cy="2858613"/>
          </a:xfrm>
        </p:grpSpPr>
        <p:sp>
          <p:nvSpPr>
            <p:cNvPr id="50" name="Rectangle 80"/>
            <p:cNvSpPr>
              <a:spLocks noChangeArrowheads="1"/>
            </p:cNvSpPr>
            <p:nvPr/>
          </p:nvSpPr>
          <p:spPr bwMode="auto">
            <a:xfrm>
              <a:off x="9055018" y="5983398"/>
              <a:ext cx="370095" cy="30143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1" name="Rectangle 81"/>
            <p:cNvSpPr>
              <a:spLocks noChangeArrowheads="1"/>
            </p:cNvSpPr>
            <p:nvPr/>
          </p:nvSpPr>
          <p:spPr bwMode="auto">
            <a:xfrm>
              <a:off x="9055022" y="6112345"/>
              <a:ext cx="373445" cy="1507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2" name="Freeform 82"/>
            <p:cNvSpPr/>
            <p:nvPr/>
          </p:nvSpPr>
          <p:spPr bwMode="auto">
            <a:xfrm>
              <a:off x="9055018" y="6112345"/>
              <a:ext cx="373445" cy="15072"/>
            </a:xfrm>
            <a:custGeom>
              <a:avLst/>
              <a:gdLst>
                <a:gd name="T0" fmla="*/ 223 w 223"/>
                <a:gd name="T1" fmla="*/ 0 h 9"/>
                <a:gd name="T2" fmla="*/ 0 w 223"/>
                <a:gd name="T3" fmla="*/ 0 h 9"/>
                <a:gd name="T4" fmla="*/ 0 w 223"/>
                <a:gd name="T5" fmla="*/ 9 h 9"/>
                <a:gd name="T6" fmla="*/ 223 w 223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9">
                  <a:moveTo>
                    <a:pt x="22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22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Freeform 51"/>
            <p:cNvSpPr/>
            <p:nvPr/>
          </p:nvSpPr>
          <p:spPr bwMode="auto">
            <a:xfrm>
              <a:off x="8857412" y="4884832"/>
              <a:ext cx="247847" cy="358372"/>
            </a:xfrm>
            <a:custGeom>
              <a:avLst/>
              <a:gdLst>
                <a:gd name="T0" fmla="*/ 128 w 128"/>
                <a:gd name="T1" fmla="*/ 130 h 185"/>
                <a:gd name="T2" fmla="*/ 99 w 128"/>
                <a:gd name="T3" fmla="*/ 4 h 185"/>
                <a:gd name="T4" fmla="*/ 32 w 128"/>
                <a:gd name="T5" fmla="*/ 4 h 185"/>
                <a:gd name="T6" fmla="*/ 0 w 128"/>
                <a:gd name="T7" fmla="*/ 71 h 185"/>
                <a:gd name="T8" fmla="*/ 18 w 128"/>
                <a:gd name="T9" fmla="*/ 71 h 185"/>
                <a:gd name="T10" fmla="*/ 18 w 128"/>
                <a:gd name="T11" fmla="*/ 105 h 185"/>
                <a:gd name="T12" fmla="*/ 34 w 128"/>
                <a:gd name="T13" fmla="*/ 114 h 185"/>
                <a:gd name="T14" fmla="*/ 56 w 128"/>
                <a:gd name="T15" fmla="*/ 114 h 185"/>
                <a:gd name="T16" fmla="*/ 46 w 128"/>
                <a:gd name="T17" fmla="*/ 174 h 185"/>
                <a:gd name="T18" fmla="*/ 128 w 128"/>
                <a:gd name="T19" fmla="*/ 13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85">
                  <a:moveTo>
                    <a:pt x="128" y="130"/>
                  </a:moveTo>
                  <a:cubicBezTo>
                    <a:pt x="128" y="130"/>
                    <a:pt x="128" y="9"/>
                    <a:pt x="99" y="4"/>
                  </a:cubicBezTo>
                  <a:cubicBezTo>
                    <a:pt x="70" y="0"/>
                    <a:pt x="32" y="4"/>
                    <a:pt x="32" y="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5"/>
                    <a:pt x="28" y="114"/>
                    <a:pt x="34" y="114"/>
                  </a:cubicBezTo>
                  <a:cubicBezTo>
                    <a:pt x="41" y="114"/>
                    <a:pt x="56" y="114"/>
                    <a:pt x="56" y="114"/>
                  </a:cubicBezTo>
                  <a:cubicBezTo>
                    <a:pt x="56" y="114"/>
                    <a:pt x="45" y="164"/>
                    <a:pt x="46" y="174"/>
                  </a:cubicBezTo>
                  <a:cubicBezTo>
                    <a:pt x="47" y="185"/>
                    <a:pt x="128" y="130"/>
                    <a:pt x="128" y="130"/>
                  </a:cubicBez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8900953" y="4876458"/>
              <a:ext cx="202630" cy="140670"/>
            </a:xfrm>
            <a:custGeom>
              <a:avLst/>
              <a:gdLst>
                <a:gd name="T0" fmla="*/ 104 w 104"/>
                <a:gd name="T1" fmla="*/ 72 h 72"/>
                <a:gd name="T2" fmla="*/ 73 w 104"/>
                <a:gd name="T3" fmla="*/ 72 h 72"/>
                <a:gd name="T4" fmla="*/ 52 w 104"/>
                <a:gd name="T5" fmla="*/ 65 h 72"/>
                <a:gd name="T6" fmla="*/ 40 w 104"/>
                <a:gd name="T7" fmla="*/ 65 h 72"/>
                <a:gd name="T8" fmla="*/ 5 w 104"/>
                <a:gd name="T9" fmla="*/ 19 h 72"/>
                <a:gd name="T10" fmla="*/ 0 w 104"/>
                <a:gd name="T11" fmla="*/ 19 h 72"/>
                <a:gd name="T12" fmla="*/ 6 w 104"/>
                <a:gd name="T13" fmla="*/ 7 h 72"/>
                <a:gd name="T14" fmla="*/ 83 w 104"/>
                <a:gd name="T15" fmla="*/ 10 h 72"/>
                <a:gd name="T16" fmla="*/ 104 w 104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72">
                  <a:moveTo>
                    <a:pt x="104" y="72"/>
                  </a:moveTo>
                  <a:cubicBezTo>
                    <a:pt x="73" y="72"/>
                    <a:pt x="73" y="72"/>
                    <a:pt x="73" y="72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39" y="20"/>
                    <a:pt x="5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5" y="0"/>
                    <a:pt x="83" y="10"/>
                  </a:cubicBezTo>
                  <a:cubicBezTo>
                    <a:pt x="92" y="21"/>
                    <a:pt x="100" y="31"/>
                    <a:pt x="104" y="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8993058" y="4960191"/>
              <a:ext cx="51913" cy="73684"/>
            </a:xfrm>
            <a:prstGeom prst="ellipse">
              <a:avLst/>
            </a:pr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54"/>
            <p:cNvSpPr/>
            <p:nvPr/>
          </p:nvSpPr>
          <p:spPr bwMode="auto">
            <a:xfrm>
              <a:off x="8907651" y="4960191"/>
              <a:ext cx="31818" cy="8373"/>
            </a:xfrm>
            <a:custGeom>
              <a:avLst/>
              <a:gdLst>
                <a:gd name="T0" fmla="*/ 15 w 17"/>
                <a:gd name="T1" fmla="*/ 0 h 4"/>
                <a:gd name="T2" fmla="*/ 2 w 17"/>
                <a:gd name="T3" fmla="*/ 0 h 4"/>
                <a:gd name="T4" fmla="*/ 0 w 17"/>
                <a:gd name="T5" fmla="*/ 2 h 4"/>
                <a:gd name="T6" fmla="*/ 2 w 17"/>
                <a:gd name="T7" fmla="*/ 4 h 4"/>
                <a:gd name="T8" fmla="*/ 15 w 17"/>
                <a:gd name="T9" fmla="*/ 4 h 4"/>
                <a:gd name="T10" fmla="*/ 17 w 17"/>
                <a:gd name="T11" fmla="*/ 2 h 4"/>
                <a:gd name="T12" fmla="*/ 15 w 1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7" y="3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8450477" y="4154689"/>
              <a:ext cx="284689" cy="2836842"/>
            </a:xfrm>
            <a:custGeom>
              <a:avLst/>
              <a:gdLst>
                <a:gd name="T0" fmla="*/ 0 w 146"/>
                <a:gd name="T1" fmla="*/ 7 h 1461"/>
                <a:gd name="T2" fmla="*/ 134 w 146"/>
                <a:gd name="T3" fmla="*/ 1456 h 1461"/>
                <a:gd name="T4" fmla="*/ 140 w 146"/>
                <a:gd name="T5" fmla="*/ 1461 h 1461"/>
                <a:gd name="T6" fmla="*/ 145 w 146"/>
                <a:gd name="T7" fmla="*/ 1455 h 1461"/>
                <a:gd name="T8" fmla="*/ 12 w 146"/>
                <a:gd name="T9" fmla="*/ 6 h 1461"/>
                <a:gd name="T10" fmla="*/ 5 w 146"/>
                <a:gd name="T11" fmla="*/ 1 h 1461"/>
                <a:gd name="T12" fmla="*/ 0 w 146"/>
                <a:gd name="T13" fmla="*/ 7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1">
                  <a:moveTo>
                    <a:pt x="0" y="7"/>
                  </a:moveTo>
                  <a:cubicBezTo>
                    <a:pt x="134" y="1456"/>
                    <a:pt x="134" y="1456"/>
                    <a:pt x="134" y="1456"/>
                  </a:cubicBezTo>
                  <a:cubicBezTo>
                    <a:pt x="134" y="1459"/>
                    <a:pt x="137" y="1461"/>
                    <a:pt x="140" y="1461"/>
                  </a:cubicBezTo>
                  <a:cubicBezTo>
                    <a:pt x="143" y="1461"/>
                    <a:pt x="146" y="1458"/>
                    <a:pt x="145" y="145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3"/>
                    <a:pt x="9" y="0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8703348" y="4132918"/>
              <a:ext cx="283015" cy="2836842"/>
            </a:xfrm>
            <a:custGeom>
              <a:avLst/>
              <a:gdLst>
                <a:gd name="T0" fmla="*/ 0 w 146"/>
                <a:gd name="T1" fmla="*/ 7 h 1461"/>
                <a:gd name="T2" fmla="*/ 134 w 146"/>
                <a:gd name="T3" fmla="*/ 1455 h 1461"/>
                <a:gd name="T4" fmla="*/ 140 w 146"/>
                <a:gd name="T5" fmla="*/ 1460 h 1461"/>
                <a:gd name="T6" fmla="*/ 146 w 146"/>
                <a:gd name="T7" fmla="*/ 1454 h 1461"/>
                <a:gd name="T8" fmla="*/ 12 w 146"/>
                <a:gd name="T9" fmla="*/ 5 h 1461"/>
                <a:gd name="T10" fmla="*/ 6 w 146"/>
                <a:gd name="T11" fmla="*/ 0 h 1461"/>
                <a:gd name="T12" fmla="*/ 0 w 146"/>
                <a:gd name="T13" fmla="*/ 7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461">
                  <a:moveTo>
                    <a:pt x="0" y="7"/>
                  </a:moveTo>
                  <a:cubicBezTo>
                    <a:pt x="134" y="1455"/>
                    <a:pt x="134" y="1455"/>
                    <a:pt x="134" y="1455"/>
                  </a:cubicBezTo>
                  <a:cubicBezTo>
                    <a:pt x="134" y="1458"/>
                    <a:pt x="137" y="1461"/>
                    <a:pt x="140" y="1460"/>
                  </a:cubicBezTo>
                  <a:cubicBezTo>
                    <a:pt x="144" y="1460"/>
                    <a:pt x="146" y="1457"/>
                    <a:pt x="146" y="145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0"/>
                    <a:pt x="0" y="3"/>
                    <a:pt x="0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8711721" y="6842487"/>
              <a:ext cx="259570" cy="45215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1 h 24"/>
                <a:gd name="T4" fmla="*/ 1 w 134"/>
                <a:gd name="T5" fmla="*/ 18 h 24"/>
                <a:gd name="T6" fmla="*/ 7 w 134"/>
                <a:gd name="T7" fmla="*/ 23 h 24"/>
                <a:gd name="T8" fmla="*/ 129 w 134"/>
                <a:gd name="T9" fmla="*/ 12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4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8701673" y="6720239"/>
              <a:ext cx="259570" cy="43540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8689951" y="6594642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1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8678228" y="6470719"/>
              <a:ext cx="259570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1 h 24"/>
                <a:gd name="T4" fmla="*/ 1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8666506" y="6348471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9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4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8656458" y="6224547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8644735" y="6100623"/>
              <a:ext cx="261244" cy="45215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8633013" y="5978375"/>
              <a:ext cx="261244" cy="43540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8621290" y="5852775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8 h 23"/>
                <a:gd name="T6" fmla="*/ 7 w 134"/>
                <a:gd name="T7" fmla="*/ 23 h 23"/>
                <a:gd name="T8" fmla="*/ 129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4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Freeform 66"/>
            <p:cNvSpPr/>
            <p:nvPr/>
          </p:nvSpPr>
          <p:spPr bwMode="auto">
            <a:xfrm>
              <a:off x="8611244" y="5728852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5 w 134"/>
                <a:gd name="T3" fmla="*/ 12 h 24"/>
                <a:gd name="T4" fmla="*/ 0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3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8601195" y="5606603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4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Freeform 68"/>
            <p:cNvSpPr/>
            <p:nvPr/>
          </p:nvSpPr>
          <p:spPr bwMode="auto">
            <a:xfrm>
              <a:off x="8589472" y="5482680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69"/>
            <p:cNvSpPr/>
            <p:nvPr/>
          </p:nvSpPr>
          <p:spPr bwMode="auto">
            <a:xfrm>
              <a:off x="8579426" y="5358757"/>
              <a:ext cx="257894" cy="46890"/>
            </a:xfrm>
            <a:custGeom>
              <a:avLst/>
              <a:gdLst>
                <a:gd name="T0" fmla="*/ 127 w 133"/>
                <a:gd name="T1" fmla="*/ 1 h 24"/>
                <a:gd name="T2" fmla="*/ 5 w 133"/>
                <a:gd name="T3" fmla="*/ 12 h 24"/>
                <a:gd name="T4" fmla="*/ 0 w 133"/>
                <a:gd name="T5" fmla="*/ 18 h 24"/>
                <a:gd name="T6" fmla="*/ 6 w 133"/>
                <a:gd name="T7" fmla="*/ 23 h 24"/>
                <a:gd name="T8" fmla="*/ 128 w 133"/>
                <a:gd name="T9" fmla="*/ 13 h 24"/>
                <a:gd name="T10" fmla="*/ 133 w 133"/>
                <a:gd name="T11" fmla="*/ 6 h 24"/>
                <a:gd name="T12" fmla="*/ 127 w 133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4">
                  <a:moveTo>
                    <a:pt x="127" y="1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6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3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70"/>
            <p:cNvSpPr/>
            <p:nvPr/>
          </p:nvSpPr>
          <p:spPr bwMode="auto">
            <a:xfrm>
              <a:off x="8567702" y="5236508"/>
              <a:ext cx="259570" cy="43540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71"/>
            <p:cNvSpPr/>
            <p:nvPr/>
          </p:nvSpPr>
          <p:spPr bwMode="auto">
            <a:xfrm>
              <a:off x="8555981" y="5110910"/>
              <a:ext cx="259570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4" name="Freeform 72"/>
            <p:cNvSpPr/>
            <p:nvPr/>
          </p:nvSpPr>
          <p:spPr bwMode="auto">
            <a:xfrm>
              <a:off x="8544257" y="4986987"/>
              <a:ext cx="259570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1 w 134"/>
                <a:gd name="T5" fmla="*/ 18 h 24"/>
                <a:gd name="T6" fmla="*/ 7 w 134"/>
                <a:gd name="T7" fmla="*/ 23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5"/>
                    <a:pt x="1" y="18"/>
                  </a:cubicBezTo>
                  <a:cubicBezTo>
                    <a:pt x="1" y="21"/>
                    <a:pt x="4" y="24"/>
                    <a:pt x="7" y="23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2" y="12"/>
                    <a:pt x="134" y="9"/>
                    <a:pt x="134" y="6"/>
                  </a:cubicBezTo>
                  <a:cubicBezTo>
                    <a:pt x="133" y="3"/>
                    <a:pt x="131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5" name="Freeform 73"/>
            <p:cNvSpPr/>
            <p:nvPr/>
          </p:nvSpPr>
          <p:spPr bwMode="auto">
            <a:xfrm>
              <a:off x="8534209" y="4864737"/>
              <a:ext cx="257894" cy="45215"/>
            </a:xfrm>
            <a:custGeom>
              <a:avLst/>
              <a:gdLst>
                <a:gd name="T0" fmla="*/ 127 w 133"/>
                <a:gd name="T1" fmla="*/ 0 h 23"/>
                <a:gd name="T2" fmla="*/ 5 w 133"/>
                <a:gd name="T3" fmla="*/ 11 h 23"/>
                <a:gd name="T4" fmla="*/ 0 w 133"/>
                <a:gd name="T5" fmla="*/ 17 h 23"/>
                <a:gd name="T6" fmla="*/ 6 w 133"/>
                <a:gd name="T7" fmla="*/ 23 h 23"/>
                <a:gd name="T8" fmla="*/ 128 w 133"/>
                <a:gd name="T9" fmla="*/ 12 h 23"/>
                <a:gd name="T10" fmla="*/ 133 w 133"/>
                <a:gd name="T11" fmla="*/ 5 h 23"/>
                <a:gd name="T12" fmla="*/ 127 w 13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7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3" y="9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6" name="Freeform 74"/>
            <p:cNvSpPr/>
            <p:nvPr/>
          </p:nvSpPr>
          <p:spPr bwMode="auto">
            <a:xfrm>
              <a:off x="8522487" y="4740813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2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7" name="Freeform 75"/>
            <p:cNvSpPr/>
            <p:nvPr/>
          </p:nvSpPr>
          <p:spPr bwMode="auto">
            <a:xfrm>
              <a:off x="8510764" y="4616890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4 h 24"/>
                <a:gd name="T8" fmla="*/ 128 w 134"/>
                <a:gd name="T9" fmla="*/ 13 h 24"/>
                <a:gd name="T10" fmla="*/ 134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1" y="21"/>
                    <a:pt x="4" y="24"/>
                    <a:pt x="7" y="24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4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" name="Freeform 76"/>
            <p:cNvSpPr/>
            <p:nvPr/>
          </p:nvSpPr>
          <p:spPr bwMode="auto">
            <a:xfrm>
              <a:off x="8499042" y="4494642"/>
              <a:ext cx="261244" cy="43540"/>
            </a:xfrm>
            <a:custGeom>
              <a:avLst/>
              <a:gdLst>
                <a:gd name="T0" fmla="*/ 127 w 134"/>
                <a:gd name="T1" fmla="*/ 0 h 23"/>
                <a:gd name="T2" fmla="*/ 6 w 134"/>
                <a:gd name="T3" fmla="*/ 11 h 23"/>
                <a:gd name="T4" fmla="*/ 1 w 134"/>
                <a:gd name="T5" fmla="*/ 17 h 23"/>
                <a:gd name="T6" fmla="*/ 7 w 134"/>
                <a:gd name="T7" fmla="*/ 23 h 23"/>
                <a:gd name="T8" fmla="*/ 128 w 134"/>
                <a:gd name="T9" fmla="*/ 12 h 23"/>
                <a:gd name="T10" fmla="*/ 134 w 134"/>
                <a:gd name="T11" fmla="*/ 5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4"/>
                    <a:pt x="1" y="17"/>
                  </a:cubicBezTo>
                  <a:cubicBezTo>
                    <a:pt x="1" y="21"/>
                    <a:pt x="4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2" y="12"/>
                    <a:pt x="134" y="9"/>
                    <a:pt x="134" y="5"/>
                  </a:cubicBezTo>
                  <a:cubicBezTo>
                    <a:pt x="133" y="2"/>
                    <a:pt x="131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77"/>
            <p:cNvSpPr/>
            <p:nvPr/>
          </p:nvSpPr>
          <p:spPr bwMode="auto">
            <a:xfrm>
              <a:off x="8488994" y="4370718"/>
              <a:ext cx="259570" cy="43540"/>
            </a:xfrm>
            <a:custGeom>
              <a:avLst/>
              <a:gdLst>
                <a:gd name="T0" fmla="*/ 127 w 133"/>
                <a:gd name="T1" fmla="*/ 0 h 23"/>
                <a:gd name="T2" fmla="*/ 5 w 133"/>
                <a:gd name="T3" fmla="*/ 11 h 23"/>
                <a:gd name="T4" fmla="*/ 0 w 133"/>
                <a:gd name="T5" fmla="*/ 18 h 23"/>
                <a:gd name="T6" fmla="*/ 6 w 133"/>
                <a:gd name="T7" fmla="*/ 23 h 23"/>
                <a:gd name="T8" fmla="*/ 128 w 133"/>
                <a:gd name="T9" fmla="*/ 12 h 23"/>
                <a:gd name="T10" fmla="*/ 133 w 133"/>
                <a:gd name="T11" fmla="*/ 6 h 23"/>
                <a:gd name="T12" fmla="*/ 127 w 13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2"/>
                    <a:pt x="0" y="14"/>
                    <a:pt x="0" y="18"/>
                  </a:cubicBezTo>
                  <a:cubicBezTo>
                    <a:pt x="0" y="21"/>
                    <a:pt x="3" y="23"/>
                    <a:pt x="6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3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0" name="Freeform 78"/>
            <p:cNvSpPr/>
            <p:nvPr/>
          </p:nvSpPr>
          <p:spPr bwMode="auto">
            <a:xfrm>
              <a:off x="8477276" y="4245119"/>
              <a:ext cx="261244" cy="46890"/>
            </a:xfrm>
            <a:custGeom>
              <a:avLst/>
              <a:gdLst>
                <a:gd name="T0" fmla="*/ 127 w 134"/>
                <a:gd name="T1" fmla="*/ 1 h 24"/>
                <a:gd name="T2" fmla="*/ 6 w 134"/>
                <a:gd name="T3" fmla="*/ 12 h 24"/>
                <a:gd name="T4" fmla="*/ 0 w 134"/>
                <a:gd name="T5" fmla="*/ 18 h 24"/>
                <a:gd name="T6" fmla="*/ 7 w 134"/>
                <a:gd name="T7" fmla="*/ 24 h 24"/>
                <a:gd name="T8" fmla="*/ 128 w 134"/>
                <a:gd name="T9" fmla="*/ 13 h 24"/>
                <a:gd name="T10" fmla="*/ 133 w 134"/>
                <a:gd name="T11" fmla="*/ 6 h 24"/>
                <a:gd name="T12" fmla="*/ 127 w 134"/>
                <a:gd name="T1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4">
                  <a:moveTo>
                    <a:pt x="127" y="1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5"/>
                    <a:pt x="0" y="18"/>
                  </a:cubicBezTo>
                  <a:cubicBezTo>
                    <a:pt x="0" y="21"/>
                    <a:pt x="3" y="24"/>
                    <a:pt x="7" y="24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3"/>
                    <a:pt x="130" y="0"/>
                    <a:pt x="127" y="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1" name="Freeform 79"/>
            <p:cNvSpPr/>
            <p:nvPr/>
          </p:nvSpPr>
          <p:spPr bwMode="auto">
            <a:xfrm>
              <a:off x="9168903" y="5924784"/>
              <a:ext cx="138996" cy="90431"/>
            </a:xfrm>
            <a:custGeom>
              <a:avLst/>
              <a:gdLst>
                <a:gd name="T0" fmla="*/ 6 w 71"/>
                <a:gd name="T1" fmla="*/ 18 h 46"/>
                <a:gd name="T2" fmla="*/ 12 w 71"/>
                <a:gd name="T3" fmla="*/ 18 h 46"/>
                <a:gd name="T4" fmla="*/ 13 w 71"/>
                <a:gd name="T5" fmla="*/ 14 h 46"/>
                <a:gd name="T6" fmla="*/ 18 w 71"/>
                <a:gd name="T7" fmla="*/ 12 h 46"/>
                <a:gd name="T8" fmla="*/ 53 w 71"/>
                <a:gd name="T9" fmla="*/ 12 h 46"/>
                <a:gd name="T10" fmla="*/ 57 w 71"/>
                <a:gd name="T11" fmla="*/ 14 h 46"/>
                <a:gd name="T12" fmla="*/ 59 w 71"/>
                <a:gd name="T13" fmla="*/ 18 h 46"/>
                <a:gd name="T14" fmla="*/ 59 w 71"/>
                <a:gd name="T15" fmla="*/ 28 h 46"/>
                <a:gd name="T16" fmla="*/ 57 w 71"/>
                <a:gd name="T17" fmla="*/ 33 h 46"/>
                <a:gd name="T18" fmla="*/ 53 w 71"/>
                <a:gd name="T19" fmla="*/ 34 h 46"/>
                <a:gd name="T20" fmla="*/ 18 w 71"/>
                <a:gd name="T21" fmla="*/ 34 h 46"/>
                <a:gd name="T22" fmla="*/ 13 w 71"/>
                <a:gd name="T23" fmla="*/ 33 h 46"/>
                <a:gd name="T24" fmla="*/ 12 w 71"/>
                <a:gd name="T25" fmla="*/ 28 h 46"/>
                <a:gd name="T26" fmla="*/ 12 w 71"/>
                <a:gd name="T27" fmla="*/ 18 h 46"/>
                <a:gd name="T28" fmla="*/ 6 w 71"/>
                <a:gd name="T29" fmla="*/ 18 h 46"/>
                <a:gd name="T30" fmla="*/ 0 w 71"/>
                <a:gd name="T31" fmla="*/ 18 h 46"/>
                <a:gd name="T32" fmla="*/ 0 w 71"/>
                <a:gd name="T33" fmla="*/ 28 h 46"/>
                <a:gd name="T34" fmla="*/ 18 w 71"/>
                <a:gd name="T35" fmla="*/ 46 h 46"/>
                <a:gd name="T36" fmla="*/ 53 w 71"/>
                <a:gd name="T37" fmla="*/ 46 h 46"/>
                <a:gd name="T38" fmla="*/ 71 w 71"/>
                <a:gd name="T39" fmla="*/ 28 h 46"/>
                <a:gd name="T40" fmla="*/ 71 w 71"/>
                <a:gd name="T41" fmla="*/ 18 h 46"/>
                <a:gd name="T42" fmla="*/ 53 w 71"/>
                <a:gd name="T43" fmla="*/ 0 h 46"/>
                <a:gd name="T44" fmla="*/ 18 w 71"/>
                <a:gd name="T45" fmla="*/ 0 h 46"/>
                <a:gd name="T46" fmla="*/ 0 w 71"/>
                <a:gd name="T47" fmla="*/ 18 h 46"/>
                <a:gd name="T48" fmla="*/ 6 w 71"/>
                <a:gd name="T49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1" h="46">
                  <a:moveTo>
                    <a:pt x="6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7"/>
                    <a:pt x="12" y="15"/>
                    <a:pt x="13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5" y="12"/>
                    <a:pt x="56" y="13"/>
                    <a:pt x="57" y="14"/>
                  </a:cubicBezTo>
                  <a:cubicBezTo>
                    <a:pt x="58" y="15"/>
                    <a:pt x="59" y="17"/>
                    <a:pt x="59" y="1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30"/>
                    <a:pt x="58" y="32"/>
                    <a:pt x="57" y="33"/>
                  </a:cubicBezTo>
                  <a:cubicBezTo>
                    <a:pt x="56" y="34"/>
                    <a:pt x="55" y="34"/>
                    <a:pt x="53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6" y="34"/>
                    <a:pt x="15" y="34"/>
                    <a:pt x="13" y="33"/>
                  </a:cubicBezTo>
                  <a:cubicBezTo>
                    <a:pt x="12" y="32"/>
                    <a:pt x="12" y="30"/>
                    <a:pt x="12" y="2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8"/>
                    <a:pt x="8" y="46"/>
                    <a:pt x="18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63" y="46"/>
                    <a:pt x="71" y="38"/>
                    <a:pt x="71" y="2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8"/>
                    <a:pt x="63" y="0"/>
                    <a:pt x="5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2" name="Freeform 83"/>
            <p:cNvSpPr/>
            <p:nvPr/>
          </p:nvSpPr>
          <p:spPr bwMode="auto">
            <a:xfrm>
              <a:off x="9214119" y="6120718"/>
              <a:ext cx="51913" cy="25120"/>
            </a:xfrm>
            <a:custGeom>
              <a:avLst/>
              <a:gdLst>
                <a:gd name="T0" fmla="*/ 0 w 27"/>
                <a:gd name="T1" fmla="*/ 0 h 13"/>
                <a:gd name="T2" fmla="*/ 14 w 27"/>
                <a:gd name="T3" fmla="*/ 13 h 13"/>
                <a:gd name="T4" fmla="*/ 27 w 2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3">
                  <a:moveTo>
                    <a:pt x="0" y="0"/>
                  </a:moveTo>
                  <a:cubicBezTo>
                    <a:pt x="0" y="7"/>
                    <a:pt x="6" y="13"/>
                    <a:pt x="14" y="13"/>
                  </a:cubicBezTo>
                  <a:cubicBezTo>
                    <a:pt x="21" y="13"/>
                    <a:pt x="27" y="7"/>
                    <a:pt x="27" y="0"/>
                  </a:cubicBezTo>
                </a:path>
              </a:pathLst>
            </a:custGeom>
            <a:solidFill>
              <a:srgbClr val="21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3" name="Freeform 84"/>
            <p:cNvSpPr/>
            <p:nvPr/>
          </p:nvSpPr>
          <p:spPr bwMode="auto">
            <a:xfrm>
              <a:off x="8577750" y="5224785"/>
              <a:ext cx="92106" cy="112202"/>
            </a:xfrm>
            <a:custGeom>
              <a:avLst/>
              <a:gdLst>
                <a:gd name="T0" fmla="*/ 47 w 48"/>
                <a:gd name="T1" fmla="*/ 45 h 58"/>
                <a:gd name="T2" fmla="*/ 20 w 48"/>
                <a:gd name="T3" fmla="*/ 4 h 58"/>
                <a:gd name="T4" fmla="*/ 2 w 48"/>
                <a:gd name="T5" fmla="*/ 26 h 58"/>
                <a:gd name="T6" fmla="*/ 8 w 48"/>
                <a:gd name="T7" fmla="*/ 58 h 58"/>
                <a:gd name="T8" fmla="*/ 48 w 48"/>
                <a:gd name="T9" fmla="*/ 53 h 58"/>
                <a:gd name="T10" fmla="*/ 47 w 48"/>
                <a:gd name="T11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8">
                  <a:moveTo>
                    <a:pt x="47" y="45"/>
                  </a:moveTo>
                  <a:cubicBezTo>
                    <a:pt x="47" y="45"/>
                    <a:pt x="36" y="0"/>
                    <a:pt x="20" y="4"/>
                  </a:cubicBezTo>
                  <a:cubicBezTo>
                    <a:pt x="4" y="7"/>
                    <a:pt x="0" y="10"/>
                    <a:pt x="2" y="26"/>
                  </a:cubicBezTo>
                  <a:cubicBezTo>
                    <a:pt x="3" y="41"/>
                    <a:pt x="8" y="58"/>
                    <a:pt x="8" y="58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47" y="45"/>
                  </a:ln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4" name="Freeform 85"/>
            <p:cNvSpPr/>
            <p:nvPr/>
          </p:nvSpPr>
          <p:spPr bwMode="auto">
            <a:xfrm>
              <a:off x="9197369" y="5869522"/>
              <a:ext cx="82058" cy="120574"/>
            </a:xfrm>
            <a:custGeom>
              <a:avLst/>
              <a:gdLst>
                <a:gd name="T0" fmla="*/ 42 w 43"/>
                <a:gd name="T1" fmla="*/ 6 h 62"/>
                <a:gd name="T2" fmla="*/ 33 w 43"/>
                <a:gd name="T3" fmla="*/ 52 h 62"/>
                <a:gd name="T4" fmla="*/ 3 w 43"/>
                <a:gd name="T5" fmla="*/ 40 h 62"/>
                <a:gd name="T6" fmla="*/ 2 w 43"/>
                <a:gd name="T7" fmla="*/ 0 h 62"/>
                <a:gd name="T8" fmla="*/ 42 w 43"/>
                <a:gd name="T9" fmla="*/ 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62">
                  <a:moveTo>
                    <a:pt x="42" y="6"/>
                  </a:moveTo>
                  <a:cubicBezTo>
                    <a:pt x="42" y="6"/>
                    <a:pt x="43" y="48"/>
                    <a:pt x="33" y="52"/>
                  </a:cubicBezTo>
                  <a:cubicBezTo>
                    <a:pt x="23" y="57"/>
                    <a:pt x="7" y="62"/>
                    <a:pt x="3" y="40"/>
                  </a:cubicBezTo>
                  <a:cubicBezTo>
                    <a:pt x="0" y="17"/>
                    <a:pt x="2" y="0"/>
                    <a:pt x="2" y="0"/>
                  </a:cubicBezTo>
                  <a:lnTo>
                    <a:pt x="42" y="6"/>
                  </a:lnTo>
                  <a:close/>
                </a:path>
              </a:pathLst>
            </a:custGeom>
            <a:solidFill>
              <a:srgbClr val="DDC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5" name="Freeform 86"/>
            <p:cNvSpPr/>
            <p:nvPr/>
          </p:nvSpPr>
          <p:spPr bwMode="auto">
            <a:xfrm>
              <a:off x="8597845" y="5730527"/>
              <a:ext cx="601196" cy="808852"/>
            </a:xfrm>
            <a:custGeom>
              <a:avLst/>
              <a:gdLst>
                <a:gd name="T0" fmla="*/ 128 w 309"/>
                <a:gd name="T1" fmla="*/ 0 h 416"/>
                <a:gd name="T2" fmla="*/ 24 w 309"/>
                <a:gd name="T3" fmla="*/ 54 h 416"/>
                <a:gd name="T4" fmla="*/ 56 w 309"/>
                <a:gd name="T5" fmla="*/ 244 h 416"/>
                <a:gd name="T6" fmla="*/ 91 w 309"/>
                <a:gd name="T7" fmla="*/ 234 h 416"/>
                <a:gd name="T8" fmla="*/ 101 w 309"/>
                <a:gd name="T9" fmla="*/ 89 h 416"/>
                <a:gd name="T10" fmla="*/ 194 w 309"/>
                <a:gd name="T11" fmla="*/ 95 h 416"/>
                <a:gd name="T12" fmla="*/ 194 w 309"/>
                <a:gd name="T13" fmla="*/ 311 h 416"/>
                <a:gd name="T14" fmla="*/ 196 w 309"/>
                <a:gd name="T15" fmla="*/ 413 h 416"/>
                <a:gd name="T16" fmla="*/ 233 w 309"/>
                <a:gd name="T17" fmla="*/ 416 h 416"/>
                <a:gd name="T18" fmla="*/ 283 w 309"/>
                <a:gd name="T19" fmla="*/ 111 h 416"/>
                <a:gd name="T20" fmla="*/ 128 w 309"/>
                <a:gd name="T21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416">
                  <a:moveTo>
                    <a:pt x="128" y="0"/>
                  </a:moveTo>
                  <a:cubicBezTo>
                    <a:pt x="128" y="0"/>
                    <a:pt x="48" y="4"/>
                    <a:pt x="24" y="54"/>
                  </a:cubicBezTo>
                  <a:cubicBezTo>
                    <a:pt x="0" y="105"/>
                    <a:pt x="26" y="213"/>
                    <a:pt x="56" y="244"/>
                  </a:cubicBezTo>
                  <a:cubicBezTo>
                    <a:pt x="85" y="274"/>
                    <a:pt x="91" y="234"/>
                    <a:pt x="91" y="234"/>
                  </a:cubicBezTo>
                  <a:cubicBezTo>
                    <a:pt x="91" y="234"/>
                    <a:pt x="61" y="121"/>
                    <a:pt x="101" y="89"/>
                  </a:cubicBezTo>
                  <a:cubicBezTo>
                    <a:pt x="140" y="58"/>
                    <a:pt x="189" y="81"/>
                    <a:pt x="194" y="95"/>
                  </a:cubicBezTo>
                  <a:cubicBezTo>
                    <a:pt x="198" y="109"/>
                    <a:pt x="190" y="252"/>
                    <a:pt x="194" y="311"/>
                  </a:cubicBezTo>
                  <a:cubicBezTo>
                    <a:pt x="197" y="370"/>
                    <a:pt x="196" y="413"/>
                    <a:pt x="196" y="413"/>
                  </a:cubicBezTo>
                  <a:cubicBezTo>
                    <a:pt x="233" y="416"/>
                    <a:pt x="233" y="416"/>
                    <a:pt x="233" y="416"/>
                  </a:cubicBezTo>
                  <a:cubicBezTo>
                    <a:pt x="233" y="416"/>
                    <a:pt x="257" y="145"/>
                    <a:pt x="283" y="111"/>
                  </a:cubicBezTo>
                  <a:cubicBezTo>
                    <a:pt x="309" y="76"/>
                    <a:pt x="128" y="0"/>
                    <a:pt x="128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6" name="Freeform 87"/>
            <p:cNvSpPr/>
            <p:nvPr/>
          </p:nvSpPr>
          <p:spPr bwMode="auto">
            <a:xfrm>
              <a:off x="8594497" y="6186028"/>
              <a:ext cx="197608" cy="105504"/>
            </a:xfrm>
            <a:custGeom>
              <a:avLst/>
              <a:gdLst>
                <a:gd name="T0" fmla="*/ 102 w 102"/>
                <a:gd name="T1" fmla="*/ 24 h 55"/>
                <a:gd name="T2" fmla="*/ 93 w 102"/>
                <a:gd name="T3" fmla="*/ 0 h 55"/>
                <a:gd name="T4" fmla="*/ 10 w 102"/>
                <a:gd name="T5" fmla="*/ 30 h 55"/>
                <a:gd name="T6" fmla="*/ 45 w 102"/>
                <a:gd name="T7" fmla="*/ 46 h 55"/>
                <a:gd name="T8" fmla="*/ 102 w 102"/>
                <a:gd name="T9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5">
                  <a:moveTo>
                    <a:pt x="102" y="24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20" y="15"/>
                    <a:pt x="10" y="30"/>
                  </a:cubicBezTo>
                  <a:cubicBezTo>
                    <a:pt x="0" y="45"/>
                    <a:pt x="27" y="55"/>
                    <a:pt x="45" y="46"/>
                  </a:cubicBezTo>
                  <a:cubicBezTo>
                    <a:pt x="63" y="36"/>
                    <a:pt x="102" y="24"/>
                    <a:pt x="102" y="2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7" name="Freeform 88"/>
            <p:cNvSpPr/>
            <p:nvPr/>
          </p:nvSpPr>
          <p:spPr bwMode="auto">
            <a:xfrm>
              <a:off x="8862439" y="6519281"/>
              <a:ext cx="189234" cy="75358"/>
            </a:xfrm>
            <a:custGeom>
              <a:avLst/>
              <a:gdLst>
                <a:gd name="T0" fmla="*/ 97 w 97"/>
                <a:gd name="T1" fmla="*/ 10 h 39"/>
                <a:gd name="T2" fmla="*/ 24 w 97"/>
                <a:gd name="T3" fmla="*/ 2 h 39"/>
                <a:gd name="T4" fmla="*/ 2 w 97"/>
                <a:gd name="T5" fmla="*/ 25 h 39"/>
                <a:gd name="T6" fmla="*/ 95 w 97"/>
                <a:gd name="T7" fmla="*/ 37 h 39"/>
                <a:gd name="T8" fmla="*/ 97 w 97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9">
                  <a:moveTo>
                    <a:pt x="97" y="10"/>
                  </a:moveTo>
                  <a:cubicBezTo>
                    <a:pt x="97" y="10"/>
                    <a:pt x="42" y="0"/>
                    <a:pt x="24" y="2"/>
                  </a:cubicBezTo>
                  <a:cubicBezTo>
                    <a:pt x="16" y="3"/>
                    <a:pt x="0" y="12"/>
                    <a:pt x="2" y="25"/>
                  </a:cubicBezTo>
                  <a:cubicBezTo>
                    <a:pt x="3" y="39"/>
                    <a:pt x="95" y="37"/>
                    <a:pt x="95" y="37"/>
                  </a:cubicBezTo>
                  <a:lnTo>
                    <a:pt x="97" y="1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8" name="Freeform 89"/>
            <p:cNvSpPr/>
            <p:nvPr/>
          </p:nvSpPr>
          <p:spPr bwMode="auto">
            <a:xfrm>
              <a:off x="8581098" y="5134351"/>
              <a:ext cx="798804" cy="812201"/>
            </a:xfrm>
            <a:custGeom>
              <a:avLst/>
              <a:gdLst>
                <a:gd name="T0" fmla="*/ 291 w 411"/>
                <a:gd name="T1" fmla="*/ 0 h 418"/>
                <a:gd name="T2" fmla="*/ 184 w 411"/>
                <a:gd name="T3" fmla="*/ 2 h 418"/>
                <a:gd name="T4" fmla="*/ 127 w 411"/>
                <a:gd name="T5" fmla="*/ 59 h 418"/>
                <a:gd name="T6" fmla="*/ 82 w 411"/>
                <a:gd name="T7" fmla="*/ 154 h 418"/>
                <a:gd name="T8" fmla="*/ 54 w 411"/>
                <a:gd name="T9" fmla="*/ 94 h 418"/>
                <a:gd name="T10" fmla="*/ 0 w 411"/>
                <a:gd name="T11" fmla="*/ 101 h 418"/>
                <a:gd name="T12" fmla="*/ 80 w 411"/>
                <a:gd name="T13" fmla="*/ 207 h 418"/>
                <a:gd name="T14" fmla="*/ 138 w 411"/>
                <a:gd name="T15" fmla="*/ 170 h 418"/>
                <a:gd name="T16" fmla="*/ 133 w 411"/>
                <a:gd name="T17" fmla="*/ 305 h 418"/>
                <a:gd name="T18" fmla="*/ 292 w 411"/>
                <a:gd name="T19" fmla="*/ 418 h 418"/>
                <a:gd name="T20" fmla="*/ 305 w 411"/>
                <a:gd name="T21" fmla="*/ 101 h 418"/>
                <a:gd name="T22" fmla="*/ 312 w 411"/>
                <a:gd name="T23" fmla="*/ 381 h 418"/>
                <a:gd name="T24" fmla="*/ 365 w 411"/>
                <a:gd name="T25" fmla="*/ 391 h 418"/>
                <a:gd name="T26" fmla="*/ 291 w 411"/>
                <a:gd name="T2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18">
                  <a:moveTo>
                    <a:pt x="291" y="0"/>
                  </a:moveTo>
                  <a:cubicBezTo>
                    <a:pt x="184" y="2"/>
                    <a:pt x="184" y="2"/>
                    <a:pt x="184" y="2"/>
                  </a:cubicBezTo>
                  <a:cubicBezTo>
                    <a:pt x="184" y="2"/>
                    <a:pt x="131" y="10"/>
                    <a:pt x="127" y="59"/>
                  </a:cubicBezTo>
                  <a:cubicBezTo>
                    <a:pt x="124" y="108"/>
                    <a:pt x="96" y="153"/>
                    <a:pt x="82" y="154"/>
                  </a:cubicBezTo>
                  <a:cubicBezTo>
                    <a:pt x="68" y="155"/>
                    <a:pt x="54" y="94"/>
                    <a:pt x="54" y="9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14" y="215"/>
                    <a:pt x="80" y="207"/>
                  </a:cubicBezTo>
                  <a:cubicBezTo>
                    <a:pt x="132" y="201"/>
                    <a:pt x="126" y="171"/>
                    <a:pt x="138" y="170"/>
                  </a:cubicBezTo>
                  <a:cubicBezTo>
                    <a:pt x="143" y="170"/>
                    <a:pt x="142" y="302"/>
                    <a:pt x="133" y="305"/>
                  </a:cubicBezTo>
                  <a:cubicBezTo>
                    <a:pt x="124" y="309"/>
                    <a:pt x="201" y="326"/>
                    <a:pt x="292" y="418"/>
                  </a:cubicBezTo>
                  <a:cubicBezTo>
                    <a:pt x="319" y="409"/>
                    <a:pt x="302" y="95"/>
                    <a:pt x="305" y="101"/>
                  </a:cubicBezTo>
                  <a:cubicBezTo>
                    <a:pt x="322" y="142"/>
                    <a:pt x="312" y="381"/>
                    <a:pt x="312" y="381"/>
                  </a:cubicBezTo>
                  <a:cubicBezTo>
                    <a:pt x="365" y="391"/>
                    <a:pt x="365" y="391"/>
                    <a:pt x="365" y="391"/>
                  </a:cubicBezTo>
                  <a:cubicBezTo>
                    <a:pt x="365" y="391"/>
                    <a:pt x="411" y="12"/>
                    <a:pt x="29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9" name="Freeform 90"/>
            <p:cNvSpPr/>
            <p:nvPr/>
          </p:nvSpPr>
          <p:spPr bwMode="auto">
            <a:xfrm>
              <a:off x="8957893" y="5134353"/>
              <a:ext cx="147369" cy="388517"/>
            </a:xfrm>
            <a:custGeom>
              <a:avLst/>
              <a:gdLst>
                <a:gd name="T0" fmla="*/ 88 w 88"/>
                <a:gd name="T1" fmla="*/ 0 h 232"/>
                <a:gd name="T2" fmla="*/ 0 w 88"/>
                <a:gd name="T3" fmla="*/ 3 h 232"/>
                <a:gd name="T4" fmla="*/ 0 w 88"/>
                <a:gd name="T5" fmla="*/ 232 h 232"/>
                <a:gd name="T6" fmla="*/ 88 w 88"/>
                <a:gd name="T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232">
                  <a:moveTo>
                    <a:pt x="88" y="0"/>
                  </a:moveTo>
                  <a:lnTo>
                    <a:pt x="0" y="3"/>
                  </a:lnTo>
                  <a:lnTo>
                    <a:pt x="0" y="23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0" name="Freeform 91"/>
            <p:cNvSpPr/>
            <p:nvPr/>
          </p:nvSpPr>
          <p:spPr bwMode="auto">
            <a:xfrm>
              <a:off x="8656457" y="6224544"/>
              <a:ext cx="261244" cy="45215"/>
            </a:xfrm>
            <a:custGeom>
              <a:avLst/>
              <a:gdLst>
                <a:gd name="T0" fmla="*/ 127 w 134"/>
                <a:gd name="T1" fmla="*/ 0 h 23"/>
                <a:gd name="T2" fmla="*/ 5 w 134"/>
                <a:gd name="T3" fmla="*/ 11 h 23"/>
                <a:gd name="T4" fmla="*/ 0 w 134"/>
                <a:gd name="T5" fmla="*/ 18 h 23"/>
                <a:gd name="T6" fmla="*/ 7 w 134"/>
                <a:gd name="T7" fmla="*/ 23 h 23"/>
                <a:gd name="T8" fmla="*/ 128 w 134"/>
                <a:gd name="T9" fmla="*/ 12 h 23"/>
                <a:gd name="T10" fmla="*/ 133 w 134"/>
                <a:gd name="T11" fmla="*/ 6 h 23"/>
                <a:gd name="T12" fmla="*/ 127 w 13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3">
                  <a:moveTo>
                    <a:pt x="127" y="0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14"/>
                    <a:pt x="0" y="18"/>
                  </a:cubicBezTo>
                  <a:cubicBezTo>
                    <a:pt x="0" y="21"/>
                    <a:pt x="3" y="23"/>
                    <a:pt x="7" y="23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31" y="12"/>
                    <a:pt x="134" y="9"/>
                    <a:pt x="133" y="6"/>
                  </a:cubicBezTo>
                  <a:cubicBezTo>
                    <a:pt x="133" y="2"/>
                    <a:pt x="130" y="0"/>
                    <a:pt x="127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1" name="Freeform 92"/>
            <p:cNvSpPr/>
            <p:nvPr/>
          </p:nvSpPr>
          <p:spPr bwMode="auto">
            <a:xfrm>
              <a:off x="8634686" y="6164256"/>
              <a:ext cx="41866" cy="194259"/>
            </a:xfrm>
            <a:custGeom>
              <a:avLst/>
              <a:gdLst>
                <a:gd name="T0" fmla="*/ 0 w 25"/>
                <a:gd name="T1" fmla="*/ 1 h 116"/>
                <a:gd name="T2" fmla="*/ 11 w 25"/>
                <a:gd name="T3" fmla="*/ 116 h 116"/>
                <a:gd name="T4" fmla="*/ 25 w 25"/>
                <a:gd name="T5" fmla="*/ 115 h 116"/>
                <a:gd name="T6" fmla="*/ 14 w 25"/>
                <a:gd name="T7" fmla="*/ 0 h 116"/>
                <a:gd name="T8" fmla="*/ 0 w 25"/>
                <a:gd name="T9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6">
                  <a:moveTo>
                    <a:pt x="0" y="1"/>
                  </a:moveTo>
                  <a:lnTo>
                    <a:pt x="11" y="116"/>
                  </a:lnTo>
                  <a:lnTo>
                    <a:pt x="25" y="115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2" name="Freeform 93"/>
            <p:cNvSpPr/>
            <p:nvPr/>
          </p:nvSpPr>
          <p:spPr bwMode="auto">
            <a:xfrm>
              <a:off x="8634677" y="6164256"/>
              <a:ext cx="41866" cy="194259"/>
            </a:xfrm>
            <a:custGeom>
              <a:avLst/>
              <a:gdLst>
                <a:gd name="T0" fmla="*/ 0 w 25"/>
                <a:gd name="T1" fmla="*/ 1 h 116"/>
                <a:gd name="T2" fmla="*/ 11 w 25"/>
                <a:gd name="T3" fmla="*/ 116 h 116"/>
                <a:gd name="T4" fmla="*/ 25 w 25"/>
                <a:gd name="T5" fmla="*/ 115 h 116"/>
                <a:gd name="T6" fmla="*/ 14 w 2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6">
                  <a:moveTo>
                    <a:pt x="0" y="1"/>
                  </a:moveTo>
                  <a:lnTo>
                    <a:pt x="11" y="116"/>
                  </a:lnTo>
                  <a:lnTo>
                    <a:pt x="25" y="115"/>
                  </a:lnTo>
                  <a:lnTo>
                    <a:pt x="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3" name="Freeform 94"/>
            <p:cNvSpPr/>
            <p:nvPr/>
          </p:nvSpPr>
          <p:spPr bwMode="auto">
            <a:xfrm>
              <a:off x="8984676" y="5167839"/>
              <a:ext cx="23445" cy="283013"/>
            </a:xfrm>
            <a:custGeom>
              <a:avLst/>
              <a:gdLst>
                <a:gd name="T0" fmla="*/ 14 w 14"/>
                <a:gd name="T1" fmla="*/ 135 h 169"/>
                <a:gd name="T2" fmla="*/ 0 w 14"/>
                <a:gd name="T3" fmla="*/ 169 h 169"/>
                <a:gd name="T4" fmla="*/ 2 w 14"/>
                <a:gd name="T5" fmla="*/ 5 h 169"/>
                <a:gd name="T6" fmla="*/ 8 w 14"/>
                <a:gd name="T7" fmla="*/ 0 h 169"/>
                <a:gd name="T8" fmla="*/ 14 w 14"/>
                <a:gd name="T9" fmla="*/ 2 h 169"/>
                <a:gd name="T10" fmla="*/ 14 w 14"/>
                <a:gd name="T11" fmla="*/ 1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9">
                  <a:moveTo>
                    <a:pt x="14" y="135"/>
                  </a:moveTo>
                  <a:lnTo>
                    <a:pt x="0" y="169"/>
                  </a:lnTo>
                  <a:lnTo>
                    <a:pt x="2" y="5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135"/>
                  </a:lnTo>
                  <a:close/>
                </a:path>
              </a:pathLst>
            </a:custGeom>
            <a:solidFill>
              <a:srgbClr val="20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4" name="Freeform 95"/>
            <p:cNvSpPr/>
            <p:nvPr/>
          </p:nvSpPr>
          <p:spPr bwMode="auto">
            <a:xfrm>
              <a:off x="8957903" y="5164477"/>
              <a:ext cx="120574" cy="46890"/>
            </a:xfrm>
            <a:custGeom>
              <a:avLst/>
              <a:gdLst>
                <a:gd name="T0" fmla="*/ 71 w 72"/>
                <a:gd name="T1" fmla="*/ 28 h 28"/>
                <a:gd name="T2" fmla="*/ 23 w 72"/>
                <a:gd name="T3" fmla="*/ 4 h 28"/>
                <a:gd name="T4" fmla="*/ 0 w 72"/>
                <a:gd name="T5" fmla="*/ 25 h 28"/>
                <a:gd name="T6" fmla="*/ 0 w 72"/>
                <a:gd name="T7" fmla="*/ 21 h 28"/>
                <a:gd name="T8" fmla="*/ 24 w 72"/>
                <a:gd name="T9" fmla="*/ 0 h 28"/>
                <a:gd name="T10" fmla="*/ 72 w 72"/>
                <a:gd name="T11" fmla="*/ 24 h 28"/>
                <a:gd name="T12" fmla="*/ 71 w 72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8">
                  <a:moveTo>
                    <a:pt x="71" y="28"/>
                  </a:moveTo>
                  <a:lnTo>
                    <a:pt x="23" y="4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24" y="0"/>
                  </a:lnTo>
                  <a:lnTo>
                    <a:pt x="72" y="24"/>
                  </a:lnTo>
                  <a:lnTo>
                    <a:pt x="71" y="2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 bwMode="auto">
          <a:xfrm>
            <a:off x="2732726" y="199754"/>
            <a:ext cx="2998788" cy="1982788"/>
            <a:chOff x="1997" y="1314"/>
            <a:chExt cx="1889" cy="1009"/>
          </a:xfrm>
        </p:grpSpPr>
        <p:grpSp>
          <p:nvGrpSpPr>
            <p:cNvPr id="6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1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12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tint val="44314"/>
                      <a:invGamma/>
                    </a:schemeClr>
                  </a:gs>
                  <a:gs pos="100000">
                    <a:schemeClr val="fol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7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8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0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9521" y="706843"/>
            <a:ext cx="205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Hệ thống quản lý </a:t>
            </a:r>
            <a:r>
              <a:rPr lang="en-US" altLang="vi-VN" dirty="0"/>
              <a:t>cửa hàng</a:t>
            </a:r>
            <a:endParaRPr lang="en-US" altLang="vi-VN" dirty="0"/>
          </a:p>
        </p:txBody>
      </p:sp>
      <p:sp>
        <p:nvSpPr>
          <p:cNvPr id="14" name="Freeform 8"/>
          <p:cNvSpPr/>
          <p:nvPr/>
        </p:nvSpPr>
        <p:spPr bwMode="gray">
          <a:xfrm>
            <a:off x="2801999" y="1969444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Freeform 10"/>
          <p:cNvSpPr/>
          <p:nvPr/>
        </p:nvSpPr>
        <p:spPr bwMode="gray">
          <a:xfrm flipH="1">
            <a:off x="4616200" y="2037124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74046" y="2568611"/>
            <a:ext cx="2448624" cy="406058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731514" y="2568820"/>
            <a:ext cx="2428340" cy="406058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5446" y="2760145"/>
            <a:ext cx="274320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Quản 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shipper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Đăng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vi-V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Tìm kiếm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834347" y="2760145"/>
            <a:ext cx="2325507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Giỏ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610716"/>
            <a:ext cx="640080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ngân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kho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400" y="2133600"/>
            <a:ext cx="579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09700" y="41910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Admin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3466" y="1371600"/>
            <a:ext cx="1752600" cy="44801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" name="Group 46"/>
          <p:cNvGrpSpPr/>
          <p:nvPr/>
        </p:nvGrpSpPr>
        <p:grpSpPr bwMode="auto">
          <a:xfrm>
            <a:off x="3124200" y="838200"/>
            <a:ext cx="5643625" cy="1547883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gray">
            <a:xfrm>
              <a:off x="1756" y="1923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gray">
            <a:xfrm>
              <a:off x="1413" y="196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lang="en-US" sz="24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51"/>
          <p:cNvGrpSpPr/>
          <p:nvPr/>
        </p:nvGrpSpPr>
        <p:grpSpPr bwMode="auto">
          <a:xfrm>
            <a:off x="3150399" y="2512406"/>
            <a:ext cx="5663801" cy="1811226"/>
            <a:chOff x="1296" y="1824"/>
            <a:chExt cx="3008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1" y="1912"/>
              <a:ext cx="2773" cy="2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gray">
            <a:xfrm>
              <a:off x="1401" y="19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lang="en-US" sz="2400" b="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61"/>
          <p:cNvGrpSpPr/>
          <p:nvPr/>
        </p:nvGrpSpPr>
        <p:grpSpPr bwMode="auto">
          <a:xfrm>
            <a:off x="3112803" y="4474567"/>
            <a:ext cx="5722758" cy="1602958"/>
            <a:chOff x="1296" y="1824"/>
            <a:chExt cx="2976" cy="456"/>
          </a:xfrm>
        </p:grpSpPr>
        <p:sp>
          <p:nvSpPr>
            <p:cNvPr id="15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6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6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7" name="Text Box 65"/>
            <p:cNvSpPr txBox="1">
              <a:spLocks noChangeArrowheads="1"/>
            </p:cNvSpPr>
            <p:nvPr/>
          </p:nvSpPr>
          <p:spPr bwMode="gray">
            <a:xfrm>
              <a:off x="1398" y="199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  <a:endParaRPr lang="en-US" sz="2400" b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85188" y="2939993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công nghệ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137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Tên chương trình: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54114" y="3216993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Ngôn ngữ lập trình: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15308" y="5077654"/>
            <a:ext cx="39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vi-VN" dirty="0">
                <a:latin typeface="Times New Roman" panose="02020603050405020304" pitchFamily="18" charset="0"/>
                <a:ea typeface="Times New Roman" panose="02020603050405020304" pitchFamily="18" charset="0"/>
              </a:rPr>
              <a:t>Hệ quản trị cơ sở dữ liệu: SQL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Server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87506" y="1917277"/>
            <a:ext cx="811835" cy="1299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06066" y="3628891"/>
            <a:ext cx="855069" cy="234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56788" y="4201471"/>
            <a:ext cx="710035" cy="105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71600" y="22968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0800000" flipV="1">
            <a:off x="1048197" y="830301"/>
            <a:ext cx="31500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924" y="1109706"/>
            <a:ext cx="1390124" cy="399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Đăng</a:t>
            </a:r>
            <a:r>
              <a:rPr lang="en-US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nhập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10" name="Picture 9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219200" y="1757488"/>
            <a:ext cx="6903720" cy="5038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2286000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000" u="sng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Trang</a:t>
            </a:r>
            <a:r>
              <a:rPr lang="en-US" sz="20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Times New Roman" panose="02020603050405020304" pitchFamily="18" charset="0"/>
                <a:ea typeface="等线 Light"/>
                <a:cs typeface="Times New Roman" panose="02020603050405020304" pitchFamily="18" charset="0"/>
              </a:rPr>
              <a:t>chủ</a:t>
            </a:r>
            <a:endParaRPr lang="en-US" sz="2000" u="sng" dirty="0">
              <a:solidFill>
                <a:srgbClr val="000000"/>
              </a:solidFill>
              <a:latin typeface="Times New Roman" panose="02020603050405020304" pitchFamily="18" charset="0"/>
              <a:ea typeface="等线 Light"/>
              <a:cs typeface="Times New Roman" panose="02020603050405020304" pitchFamily="18" charset="0"/>
            </a:endParaRPr>
          </a:p>
        </p:txBody>
      </p:sp>
      <p:pic>
        <p:nvPicPr>
          <p:cNvPr id="5" name="Picture 4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19200"/>
            <a:ext cx="7010400" cy="502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ell Gothic Std Black"/>
        <a:ea typeface=""/>
        <a:cs typeface=""/>
      </a:majorFont>
      <a:minorFont>
        <a:latin typeface="Bell Gothic Std Black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3B8DDF"/>
      </a:accent1>
      <a:accent2>
        <a:srgbClr val="0099CC"/>
      </a:accent2>
      <a:accent3>
        <a:srgbClr val="FFFFFF"/>
      </a:accent3>
      <a:accent4>
        <a:srgbClr val="000000"/>
      </a:accent4>
      <a:accent5>
        <a:srgbClr val="AFC5EC"/>
      </a:accent5>
      <a:accent6>
        <a:srgbClr val="008AB9"/>
      </a:accent6>
      <a:hlink>
        <a:srgbClr val="5A94A8"/>
      </a:hlink>
      <a:folHlink>
        <a:srgbClr val="6666FF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mple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6AB897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B9D8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069EC"/>
        </a:dk2>
        <a:lt2>
          <a:srgbClr val="B2B2B2"/>
        </a:lt2>
        <a:accent1>
          <a:srgbClr val="8DA75F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5D0B6"/>
        </a:accent5>
        <a:accent6>
          <a:srgbClr val="B9B900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3B8DD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AFC5EC"/>
        </a:accent5>
        <a:accent6>
          <a:srgbClr val="008AB9"/>
        </a:accent6>
        <a:hlink>
          <a:srgbClr val="5A94A8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889</Words>
  <Application>WPS Presentation</Application>
  <PresentationFormat>On-screen Show (4:3)</PresentationFormat>
  <Paragraphs>81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Bell Gothic Std Black</vt:lpstr>
      <vt:lpstr>Verdana</vt:lpstr>
      <vt:lpstr>Times New Roman</vt:lpstr>
      <vt:lpstr>Gulim</vt:lpstr>
      <vt:lpstr>Calibri</vt:lpstr>
      <vt:lpstr>Symbol</vt:lpstr>
      <vt:lpstr>等线 Light</vt:lpstr>
      <vt:lpstr>Microsoft YaHei</vt:lpstr>
      <vt:lpstr>Arial Unicode MS</vt:lpstr>
      <vt:lpstr>Arial</vt:lpstr>
      <vt:lpstr>Segoe Print</vt:lpstr>
      <vt:lpstr>Malgun Gothic</vt:lpstr>
      <vt:lpstr>Custom Design</vt:lpstr>
      <vt:lpstr>1_sample</vt:lpstr>
      <vt:lpstr>1_Office Theme</vt:lpstr>
      <vt:lpstr>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trình bày của PowerPoint</dc:title>
  <dc:creator>Carcassonno</dc:creator>
  <cp:lastModifiedBy>User</cp:lastModifiedBy>
  <cp:revision>149</cp:revision>
  <dcterms:created xsi:type="dcterms:W3CDTF">2013-04-25T19:12:00Z</dcterms:created>
  <dcterms:modified xsi:type="dcterms:W3CDTF">2018-11-01T17:20:07Z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