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6" r:id="rId5"/>
  </p:sldMasterIdLst>
  <p:notesMasterIdLst>
    <p:notesMasterId r:id="rId7"/>
  </p:notesMasterIdLst>
  <p:handoutMasterIdLst>
    <p:handoutMasterId r:id="rId34"/>
  </p:handoutMasterIdLst>
  <p:sldIdLst>
    <p:sldId id="271" r:id="rId6"/>
    <p:sldId id="347" r:id="rId8"/>
    <p:sldId id="348" r:id="rId9"/>
    <p:sldId id="349" r:id="rId10"/>
    <p:sldId id="366" r:id="rId11"/>
    <p:sldId id="351" r:id="rId12"/>
    <p:sldId id="352" r:id="rId13"/>
    <p:sldId id="353" r:id="rId14"/>
    <p:sldId id="381" r:id="rId15"/>
    <p:sldId id="354" r:id="rId16"/>
    <p:sldId id="383" r:id="rId17"/>
    <p:sldId id="355" r:id="rId18"/>
    <p:sldId id="384" r:id="rId19"/>
    <p:sldId id="356" r:id="rId20"/>
    <p:sldId id="385" r:id="rId21"/>
    <p:sldId id="357" r:id="rId22"/>
    <p:sldId id="386" r:id="rId23"/>
    <p:sldId id="358" r:id="rId24"/>
    <p:sldId id="359" r:id="rId25"/>
    <p:sldId id="388" r:id="rId26"/>
    <p:sldId id="360" r:id="rId27"/>
    <p:sldId id="389" r:id="rId28"/>
    <p:sldId id="361" r:id="rId29"/>
    <p:sldId id="391" r:id="rId30"/>
    <p:sldId id="362" r:id="rId31"/>
    <p:sldId id="390" r:id="rId32"/>
    <p:sldId id="365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 pc" initials="m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866300"/>
    <a:srgbClr val="9E7500"/>
    <a:srgbClr val="005000"/>
    <a:srgbClr val="A50C07"/>
    <a:srgbClr val="7A3A00"/>
    <a:srgbClr val="800F00"/>
    <a:srgbClr val="C72D00"/>
    <a:srgbClr val="E6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799" autoAdjust="0"/>
  </p:normalViewPr>
  <p:slideViewPr>
    <p:cSldViewPr>
      <p:cViewPr varScale="1">
        <p:scale>
          <a:sx n="66" d="100"/>
          <a:sy n="66" d="100"/>
        </p:scale>
        <p:origin x="11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44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>
        <p:guide orient="horz" pos="2879"/>
        <p:guide pos="215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Click to edit Master text styles</a:t>
            </a:r>
            <a:endParaRPr lang="ru-RU" smtClean="0"/>
          </a:p>
          <a:p>
            <a:pPr lvl="1"/>
            <a:r>
              <a:rPr lang="ru-RU" smtClean="0"/>
              <a:t>Second level</a:t>
            </a:r>
            <a:endParaRPr lang="ru-RU" smtClean="0"/>
          </a:p>
          <a:p>
            <a:pPr lvl="2"/>
            <a:r>
              <a:rPr lang="ru-RU" smtClean="0"/>
              <a:t>Third level</a:t>
            </a:r>
            <a:endParaRPr lang="ru-RU" smtClean="0"/>
          </a:p>
          <a:p>
            <a:pPr lvl="3"/>
            <a:r>
              <a:rPr lang="ru-RU" smtClean="0"/>
              <a:t>Fourth level</a:t>
            </a:r>
            <a:endParaRPr lang="ru-RU" smtClean="0"/>
          </a:p>
          <a:p>
            <a:pPr lvl="4"/>
            <a:r>
              <a:rPr lang="ru-RU" smtClean="0"/>
              <a:t>Fifth level</a:t>
            </a:r>
            <a:endParaRPr lang="ru-RU" smtClean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A5848F14-5F65-4EB5-BFC9-386F371E1AB1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F14-5F65-4EB5-BFC9-386F371E1AB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7" name="Freeform 20"/>
          <p:cNvSpPr/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4770441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b="0">
              <a:solidFill>
                <a:srgbClr val="003366"/>
              </a:solidFill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2800" smtClean="0">
                <a:solidFill>
                  <a:srgbClr val="5086C2"/>
                </a:solidFill>
                <a:latin typeface="Verdana" panose="020B0604030504040204" pitchFamily="34" charset="0"/>
              </a:rPr>
              <a:t>LOGO</a:t>
            </a:r>
            <a:endParaRPr lang="en-US" sz="2800" smtClean="0">
              <a:solidFill>
                <a:srgbClr val="5086C2"/>
              </a:solidFill>
              <a:latin typeface="Verdana" panose="020B0604030504040204" pitchFamily="34" charset="0"/>
            </a:endParaRPr>
          </a:p>
        </p:txBody>
      </p:sp>
      <p:grpSp>
        <p:nvGrpSpPr>
          <p:cNvPr id="12" name="Group 116"/>
          <p:cNvGrpSpPr/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3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defRPr/>
              </a:pPr>
              <a:endParaRPr lang="ko-KR" altLang="en-US" b="0" smtClean="0">
                <a:solidFill>
                  <a:srgbClr val="003366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4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defRPr/>
              </a:pPr>
              <a:endParaRPr lang="ko-KR" altLang="en-US" b="0" smtClean="0">
                <a:solidFill>
                  <a:srgbClr val="003366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5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defRPr/>
              </a:pPr>
              <a:endParaRPr lang="ko-KR" altLang="en-US" b="0" smtClean="0">
                <a:solidFill>
                  <a:srgbClr val="003366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5086C2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5086C2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421B0552-070A-4114-89F5-E1DB592FF77D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AF20C-88C8-48C6-B90E-50A1DBB8F95F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66E7A-68F3-45A4-B7FD-1FBB37871946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96A4-BAD7-4EDB-B06C-C666F16EABA3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015C3-F40D-4C49-81B1-E534C139CD8C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B4C43-E641-4F8E-BC3A-7F97D8D9A706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3770-DCEC-4B73-9245-70AD088B83C4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FF190-2DAB-4BD3-B238-A54C3797060F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656AC-C904-43D3-817A-08C59C25A695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1170E-9993-4CF5-94D4-E4F4C296E064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D6DF3-3EC6-478C-A04D-0D60994DAD85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88683-4019-40A0-8A97-BA4525BA47CB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7EB9B-6069-49C8-8B75-48F982BEBE3B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ltGray">
          <a:xfrm>
            <a:off x="0" y="4652963"/>
            <a:ext cx="9144000" cy="22320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Oval 22"/>
          <p:cNvSpPr>
            <a:spLocks noChangeArrowheads="1"/>
          </p:cNvSpPr>
          <p:nvPr/>
        </p:nvSpPr>
        <p:spPr bwMode="ltGray">
          <a:xfrm>
            <a:off x="7885113" y="47259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6" name="Oval 23"/>
          <p:cNvSpPr>
            <a:spLocks noChangeArrowheads="1"/>
          </p:cNvSpPr>
          <p:nvPr/>
        </p:nvSpPr>
        <p:spPr bwMode="ltGray">
          <a:xfrm>
            <a:off x="8316913" y="47259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7" name="Oval 24"/>
          <p:cNvSpPr>
            <a:spLocks noChangeArrowheads="1"/>
          </p:cNvSpPr>
          <p:nvPr/>
        </p:nvSpPr>
        <p:spPr bwMode="ltGray">
          <a:xfrm>
            <a:off x="8748713" y="47259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ltGray">
          <a:xfrm>
            <a:off x="788511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ltGray">
          <a:xfrm>
            <a:off x="831691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ltGray">
          <a:xfrm>
            <a:off x="874871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ltGray">
          <a:xfrm>
            <a:off x="788511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ltGray">
          <a:xfrm>
            <a:off x="831691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ltGray">
          <a:xfrm>
            <a:off x="874871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4" name="Oval 31"/>
          <p:cNvSpPr>
            <a:spLocks noChangeArrowheads="1"/>
          </p:cNvSpPr>
          <p:nvPr/>
        </p:nvSpPr>
        <p:spPr bwMode="ltGray">
          <a:xfrm>
            <a:off x="788511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5" name="Oval 32"/>
          <p:cNvSpPr>
            <a:spLocks noChangeArrowheads="1"/>
          </p:cNvSpPr>
          <p:nvPr/>
        </p:nvSpPr>
        <p:spPr bwMode="ltGray">
          <a:xfrm>
            <a:off x="831691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ltGray">
          <a:xfrm>
            <a:off x="874871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7" name="Oval 34"/>
          <p:cNvSpPr>
            <a:spLocks noChangeArrowheads="1"/>
          </p:cNvSpPr>
          <p:nvPr/>
        </p:nvSpPr>
        <p:spPr bwMode="ltGray">
          <a:xfrm>
            <a:off x="788511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8" name="Oval 35"/>
          <p:cNvSpPr>
            <a:spLocks noChangeArrowheads="1"/>
          </p:cNvSpPr>
          <p:nvPr/>
        </p:nvSpPr>
        <p:spPr bwMode="ltGray">
          <a:xfrm>
            <a:off x="831691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9" name="Oval 36"/>
          <p:cNvSpPr>
            <a:spLocks noChangeArrowheads="1"/>
          </p:cNvSpPr>
          <p:nvPr/>
        </p:nvSpPr>
        <p:spPr bwMode="ltGray">
          <a:xfrm>
            <a:off x="874871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0" name="Oval 37"/>
          <p:cNvSpPr>
            <a:spLocks noChangeArrowheads="1"/>
          </p:cNvSpPr>
          <p:nvPr/>
        </p:nvSpPr>
        <p:spPr bwMode="ltGray">
          <a:xfrm>
            <a:off x="7091363" y="47259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1" name="Oval 38"/>
          <p:cNvSpPr>
            <a:spLocks noChangeArrowheads="1"/>
          </p:cNvSpPr>
          <p:nvPr/>
        </p:nvSpPr>
        <p:spPr bwMode="ltGray">
          <a:xfrm>
            <a:off x="7524750" y="47244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2" name="Oval 39"/>
          <p:cNvSpPr>
            <a:spLocks noChangeArrowheads="1"/>
          </p:cNvSpPr>
          <p:nvPr/>
        </p:nvSpPr>
        <p:spPr bwMode="ltGray">
          <a:xfrm>
            <a:off x="709136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3" name="Oval 40"/>
          <p:cNvSpPr>
            <a:spLocks noChangeArrowheads="1"/>
          </p:cNvSpPr>
          <p:nvPr/>
        </p:nvSpPr>
        <p:spPr bwMode="ltGray">
          <a:xfrm>
            <a:off x="752316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4" name="Oval 41"/>
          <p:cNvSpPr>
            <a:spLocks noChangeArrowheads="1"/>
          </p:cNvSpPr>
          <p:nvPr/>
        </p:nvSpPr>
        <p:spPr bwMode="ltGray">
          <a:xfrm>
            <a:off x="709136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5" name="Oval 42"/>
          <p:cNvSpPr>
            <a:spLocks noChangeArrowheads="1"/>
          </p:cNvSpPr>
          <p:nvPr/>
        </p:nvSpPr>
        <p:spPr bwMode="ltGray">
          <a:xfrm>
            <a:off x="752316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6" name="Oval 43"/>
          <p:cNvSpPr>
            <a:spLocks noChangeArrowheads="1"/>
          </p:cNvSpPr>
          <p:nvPr/>
        </p:nvSpPr>
        <p:spPr bwMode="ltGray">
          <a:xfrm>
            <a:off x="709136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7" name="Oval 44"/>
          <p:cNvSpPr>
            <a:spLocks noChangeArrowheads="1"/>
          </p:cNvSpPr>
          <p:nvPr/>
        </p:nvSpPr>
        <p:spPr bwMode="ltGray">
          <a:xfrm>
            <a:off x="752316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8" name="Oval 45"/>
          <p:cNvSpPr>
            <a:spLocks noChangeArrowheads="1"/>
          </p:cNvSpPr>
          <p:nvPr/>
        </p:nvSpPr>
        <p:spPr bwMode="ltGray">
          <a:xfrm>
            <a:off x="709136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9" name="Oval 46"/>
          <p:cNvSpPr>
            <a:spLocks noChangeArrowheads="1"/>
          </p:cNvSpPr>
          <p:nvPr/>
        </p:nvSpPr>
        <p:spPr bwMode="ltGray">
          <a:xfrm>
            <a:off x="752316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pic>
        <p:nvPicPr>
          <p:cNvPr id="3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20"/>
          <p:cNvSpPr>
            <a:spLocks noChangeArrowheads="1"/>
          </p:cNvSpPr>
          <p:nvPr/>
        </p:nvSpPr>
        <p:spPr bwMode="gray">
          <a:xfrm>
            <a:off x="0" y="4076700"/>
            <a:ext cx="9144000" cy="576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100513"/>
            <a:ext cx="8534400" cy="4714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990600" y="5105400"/>
            <a:ext cx="7086600" cy="609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6629C4-6AFE-44FC-8CF1-D2F961363AC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5000E0-7DFF-4F96-893B-A96BDE07390F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95413"/>
            <a:ext cx="3878263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395413"/>
            <a:ext cx="387985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19503-EE29-41B9-A4B9-DA200CC8DC7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107DB3-64C0-4F3B-9DDE-A568828C927F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2D4C01-69BD-495E-A612-63432786071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335E7C-541C-4BE5-A9BA-0AAD79E48BBD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E667D2-1BD4-49B2-A872-482A0B350543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DA6D7C-C264-4F07-A421-D161A2C928AD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2572A9-18B1-4012-821B-DB51626BD88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762000"/>
            <a:ext cx="2209800" cy="5529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477000" cy="5529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8C7335-320A-46AC-BD45-729C27A82AC5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8392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85800" y="1395413"/>
            <a:ext cx="7910513" cy="489585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259110-BCBD-44FA-872A-B442F054693B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4" Type="http://schemas.openxmlformats.org/officeDocument/2006/relationships/theme" Target="../theme/theme4.xml"/><Relationship Id="rId13" Type="http://schemas.openxmlformats.org/officeDocument/2006/relationships/image" Target="../media/image6.jpeg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smtClean="0"/>
              <a:t>Click to edit Master title style</a:t>
            </a:r>
            <a:endParaRPr lang="ru-RU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Click to edit Master text styles</a:t>
            </a:r>
            <a:endParaRPr lang="ru-RU" smtClean="0"/>
          </a:p>
          <a:p>
            <a:pPr lvl="1"/>
            <a:r>
              <a:rPr lang="ru-RU" smtClean="0"/>
              <a:t>Second level</a:t>
            </a:r>
            <a:endParaRPr lang="ru-RU" smtClean="0"/>
          </a:p>
          <a:p>
            <a:pPr lvl="2"/>
            <a:r>
              <a:rPr lang="ru-RU" smtClean="0"/>
              <a:t>Third level</a:t>
            </a:r>
            <a:endParaRPr lang="ru-RU" smtClean="0"/>
          </a:p>
          <a:p>
            <a:pPr lvl="3"/>
            <a:r>
              <a:rPr lang="ru-RU" smtClean="0"/>
              <a:t>Fourth level</a:t>
            </a:r>
            <a:endParaRPr lang="ru-RU" smtClean="0"/>
          </a:p>
          <a:p>
            <a:pPr lvl="4"/>
            <a:r>
              <a:rPr lang="ru-RU" smtClean="0"/>
              <a:t>Fifth level</a:t>
            </a:r>
            <a:endParaRPr lang="ru-RU" smtClean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/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370746 h 1471"/>
              <a:gd name="T4" fmla="*/ 2147483646 w 5049"/>
              <a:gd name="T5" fmla="*/ 270336452 h 1471"/>
              <a:gd name="T6" fmla="*/ 0 w 5049"/>
              <a:gd name="T7" fmla="*/ 272746949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b="0">
              <a:solidFill>
                <a:srgbClr val="003366"/>
              </a:solidFill>
            </a:endParaRPr>
          </a:p>
        </p:txBody>
      </p:sp>
      <p:grpSp>
        <p:nvGrpSpPr>
          <p:cNvPr id="1027" name="Group 16"/>
          <p:cNvGrpSpPr/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41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b="0">
              <a:solidFill>
                <a:srgbClr val="003366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003366"/>
                </a:solidFill>
              </a:rPr>
              <a:t>www.themegallery.com</a:t>
            </a:r>
            <a:endParaRPr lang="en-US" b="0">
              <a:solidFill>
                <a:srgbClr val="003366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3F2C576-E513-4B5B-9A74-AEBB78E20ED9}" type="slidenum">
              <a:rPr lang="en-US" b="0">
                <a:solidFill>
                  <a:srgbClr val="FFFFFF"/>
                </a:solidFill>
              </a:rPr>
            </a:fld>
            <a:endParaRPr lang="en-US" b="0">
              <a:solidFill>
                <a:srgbClr val="FFFFFF"/>
              </a:solidFill>
            </a:endParaRPr>
          </a:p>
        </p:txBody>
      </p:sp>
      <p:grpSp>
        <p:nvGrpSpPr>
          <p:cNvPr id="1035" name="Group 22"/>
          <p:cNvGrpSpPr/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3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3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 b="0"/>
            </a:fld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 b="0"/>
            </a:fld>
            <a:endParaRPr 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95413"/>
            <a:ext cx="791051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43663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latin typeface="Verdana" panose="020B0604030504040204" pitchFamily="34" charset="0"/>
              </a:defRPr>
            </a:lvl1pPr>
          </a:lstStyle>
          <a:p>
            <a:fld id="{3DE6F080-6E22-4579-BB5D-D367A54596BF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16"/>
          <p:cNvSpPr>
            <a:spLocks noChangeArrowheads="1"/>
          </p:cNvSpPr>
          <p:nvPr/>
        </p:nvSpPr>
        <p:spPr bwMode="ltGray">
          <a:xfrm>
            <a:off x="0" y="765175"/>
            <a:ext cx="914400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ltGray">
          <a:xfrm>
            <a:off x="0" y="893763"/>
            <a:ext cx="395288" cy="5964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762000"/>
            <a:ext cx="8839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 rot="-5400000">
            <a:off x="-1393031" y="5107782"/>
            <a:ext cx="3140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FFFFFF"/>
                </a:solidFill>
              </a:rPr>
              <a:t>company name</a:t>
            </a:r>
            <a:endParaRPr lang="en-US" sz="120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277"/>
            <a:ext cx="1447800" cy="18531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86835" y="1736725"/>
            <a:ext cx="39344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ĐỒ ÁN 1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86835" y="4950460"/>
            <a:ext cx="4194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vi-VN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sym typeface="+mn-ea"/>
              </a:rPr>
              <a:t>Ngô Đình Hải-MSSV 16110064</a:t>
            </a:r>
            <a:endParaRPr lang="en-US" altLang="vi-VN" b="0" i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sym typeface="+mn-ea"/>
            </a:endParaRPr>
          </a:p>
          <a:p>
            <a:pPr algn="l"/>
            <a:r>
              <a:rPr lang="en-US" altLang="vi-VN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sym typeface="+mn-ea"/>
              </a:rPr>
              <a:t>Hoàng Văn Nhiên-MSSV 16110172</a:t>
            </a:r>
            <a:endParaRPr lang="vi-VN" b="0" i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sym typeface="+mn-ea"/>
            </a:endParaRPr>
          </a:p>
          <a:p>
            <a:pPr algn="l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270885" y="2355215"/>
            <a:ext cx="510984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vi-VN" sz="3500" b="0" i="1" dirty="0">
                <a:solidFill>
                  <a:srgbClr val="FF0000"/>
                </a:solidFill>
                <a:latin typeface="+mj-lt"/>
                <a:sym typeface="+mn-ea"/>
              </a:rPr>
              <a:t>CHƯƠNG TRÌNH QUẢN LÝ </a:t>
            </a:r>
            <a:r>
              <a:rPr lang="en-US" sz="3500" b="0" i="1" dirty="0">
                <a:solidFill>
                  <a:srgbClr val="FF0000"/>
                </a:solidFill>
                <a:latin typeface="+mj-lt"/>
                <a:sym typeface="+mn-ea"/>
              </a:rPr>
              <a:t>CHUỖI CỬA HÀNG BÁN QUẦN ÁO</a:t>
            </a:r>
            <a:endParaRPr lang="en-US" sz="3500" b="0" i="1" dirty="0">
              <a:solidFill>
                <a:srgbClr val="FF0000"/>
              </a:solidFill>
              <a:latin typeface="+mj-lt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33400"/>
            <a:ext cx="1680268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Đổi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mật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khẩu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800" y="1295400"/>
            <a:ext cx="67818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2480945" cy="1143000"/>
          </a:xfrm>
        </p:spPr>
        <p:txBody>
          <a:bodyPr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Code đổi mật khẩu</a:t>
            </a:r>
            <a:endParaRPr lang="en-US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9475" y="2034540"/>
            <a:ext cx="7545705" cy="3072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34716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Nhân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Viên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371600"/>
            <a:ext cx="7717790" cy="455390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2773045" cy="1143000"/>
          </a:xfrm>
        </p:spPr>
        <p:txBody>
          <a:bodyPr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Code thêm nhân viên </a:t>
            </a:r>
            <a:endParaRPr lang="en-US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2640" y="1544320"/>
            <a:ext cx="7538720" cy="4440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0"/>
            <a:ext cx="1516762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Khách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hàng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143000"/>
            <a:ext cx="6553199" cy="510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3576955" cy="1143000"/>
          </a:xfrm>
        </p:spPr>
        <p:txBody>
          <a:bodyPr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Code lấy thông tin khách hàng</a:t>
            </a:r>
            <a:br>
              <a:rPr lang="en-US" sz="2000" b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u="sng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4385" y="1588770"/>
            <a:ext cx="7555865" cy="4629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2000" u="sng" dirty="0"/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091565" y="1106170"/>
            <a:ext cx="7361555" cy="533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3955415" cy="1143000"/>
          </a:xfrm>
        </p:spPr>
        <p:txBody>
          <a:bodyPr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Code cập nhật thông tin sản phẩm</a:t>
            </a:r>
            <a:endParaRPr lang="en-US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015" y="2087245"/>
            <a:ext cx="7888605" cy="3721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"/>
            <a:ext cx="1681871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Nhà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cung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cấp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066800"/>
            <a:ext cx="73914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938" y="228600"/>
            <a:ext cx="748923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Kho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630997"/>
            <a:ext cx="6781800" cy="499840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521732"/>
            <a:ext cx="42562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152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11931" y="2746054"/>
            <a:ext cx="3394620" cy="1203848"/>
            <a:chOff x="6536361" y="2423109"/>
            <a:chExt cx="4369140" cy="2175360"/>
          </a:xfrm>
        </p:grpSpPr>
        <p:sp>
          <p:nvSpPr>
            <p:cNvPr id="7" name="Freeform 8"/>
            <p:cNvSpPr/>
            <p:nvPr/>
          </p:nvSpPr>
          <p:spPr bwMode="auto">
            <a:xfrm>
              <a:off x="6536361" y="2423109"/>
              <a:ext cx="4369140" cy="2108372"/>
            </a:xfrm>
            <a:custGeom>
              <a:avLst/>
              <a:gdLst>
                <a:gd name="T0" fmla="*/ 971 w 2250"/>
                <a:gd name="T1" fmla="*/ 0 h 1086"/>
                <a:gd name="T2" fmla="*/ 598 w 2250"/>
                <a:gd name="T3" fmla="*/ 313 h 1086"/>
                <a:gd name="T4" fmla="*/ 531 w 2250"/>
                <a:gd name="T5" fmla="*/ 306 h 1086"/>
                <a:gd name="T6" fmla="*/ 317 w 2250"/>
                <a:gd name="T7" fmla="*/ 465 h 1086"/>
                <a:gd name="T8" fmla="*/ 291 w 2250"/>
                <a:gd name="T9" fmla="*/ 463 h 1086"/>
                <a:gd name="T10" fmla="*/ 65 w 2250"/>
                <a:gd name="T11" fmla="*/ 608 h 1086"/>
                <a:gd name="T12" fmla="*/ 57 w 2250"/>
                <a:gd name="T13" fmla="*/ 944 h 1086"/>
                <a:gd name="T14" fmla="*/ 371 w 2250"/>
                <a:gd name="T15" fmla="*/ 1083 h 1086"/>
                <a:gd name="T16" fmla="*/ 1988 w 2250"/>
                <a:gd name="T17" fmla="*/ 1083 h 1086"/>
                <a:gd name="T18" fmla="*/ 2198 w 2250"/>
                <a:gd name="T19" fmla="*/ 930 h 1086"/>
                <a:gd name="T20" fmla="*/ 2186 w 2250"/>
                <a:gd name="T21" fmla="*/ 634 h 1086"/>
                <a:gd name="T22" fmla="*/ 1895 w 2250"/>
                <a:gd name="T23" fmla="*/ 506 h 1086"/>
                <a:gd name="T24" fmla="*/ 1853 w 2250"/>
                <a:gd name="T25" fmla="*/ 508 h 1086"/>
                <a:gd name="T26" fmla="*/ 1731 w 2250"/>
                <a:gd name="T27" fmla="*/ 233 h 1086"/>
                <a:gd name="T28" fmla="*/ 1523 w 2250"/>
                <a:gd name="T29" fmla="*/ 156 h 1086"/>
                <a:gd name="T30" fmla="*/ 1354 w 2250"/>
                <a:gd name="T31" fmla="*/ 190 h 1086"/>
                <a:gd name="T32" fmla="*/ 992 w 2250"/>
                <a:gd name="T33" fmla="*/ 0 h 1086"/>
                <a:gd name="T34" fmla="*/ 971 w 2250"/>
                <a:gd name="T3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50" h="1086">
                  <a:moveTo>
                    <a:pt x="971" y="0"/>
                  </a:moveTo>
                  <a:cubicBezTo>
                    <a:pt x="676" y="9"/>
                    <a:pt x="611" y="245"/>
                    <a:pt x="598" y="313"/>
                  </a:cubicBezTo>
                  <a:cubicBezTo>
                    <a:pt x="574" y="308"/>
                    <a:pt x="552" y="306"/>
                    <a:pt x="531" y="306"/>
                  </a:cubicBezTo>
                  <a:cubicBezTo>
                    <a:pt x="381" y="306"/>
                    <a:pt x="331" y="422"/>
                    <a:pt x="317" y="465"/>
                  </a:cubicBezTo>
                  <a:cubicBezTo>
                    <a:pt x="309" y="464"/>
                    <a:pt x="300" y="463"/>
                    <a:pt x="291" y="463"/>
                  </a:cubicBezTo>
                  <a:cubicBezTo>
                    <a:pt x="205" y="463"/>
                    <a:pt x="118" y="519"/>
                    <a:pt x="65" y="608"/>
                  </a:cubicBezTo>
                  <a:cubicBezTo>
                    <a:pt x="3" y="714"/>
                    <a:pt x="0" y="840"/>
                    <a:pt x="57" y="944"/>
                  </a:cubicBezTo>
                  <a:cubicBezTo>
                    <a:pt x="135" y="1086"/>
                    <a:pt x="371" y="1083"/>
                    <a:pt x="371" y="1083"/>
                  </a:cubicBezTo>
                  <a:cubicBezTo>
                    <a:pt x="371" y="1083"/>
                    <a:pt x="1592" y="1083"/>
                    <a:pt x="1988" y="1083"/>
                  </a:cubicBezTo>
                  <a:cubicBezTo>
                    <a:pt x="2053" y="1083"/>
                    <a:pt x="2152" y="1023"/>
                    <a:pt x="2198" y="930"/>
                  </a:cubicBezTo>
                  <a:cubicBezTo>
                    <a:pt x="2250" y="827"/>
                    <a:pt x="2245" y="713"/>
                    <a:pt x="2186" y="634"/>
                  </a:cubicBezTo>
                  <a:cubicBezTo>
                    <a:pt x="2103" y="523"/>
                    <a:pt x="1968" y="506"/>
                    <a:pt x="1895" y="506"/>
                  </a:cubicBezTo>
                  <a:cubicBezTo>
                    <a:pt x="1878" y="506"/>
                    <a:pt x="1864" y="507"/>
                    <a:pt x="1853" y="508"/>
                  </a:cubicBezTo>
                  <a:cubicBezTo>
                    <a:pt x="1859" y="460"/>
                    <a:pt x="1857" y="346"/>
                    <a:pt x="1731" y="233"/>
                  </a:cubicBezTo>
                  <a:cubicBezTo>
                    <a:pt x="1675" y="182"/>
                    <a:pt x="1605" y="156"/>
                    <a:pt x="1523" y="156"/>
                  </a:cubicBezTo>
                  <a:cubicBezTo>
                    <a:pt x="1447" y="156"/>
                    <a:pt x="1382" y="178"/>
                    <a:pt x="1354" y="190"/>
                  </a:cubicBezTo>
                  <a:cubicBezTo>
                    <a:pt x="1329" y="141"/>
                    <a:pt x="1236" y="0"/>
                    <a:pt x="992" y="0"/>
                  </a:cubicBezTo>
                  <a:cubicBezTo>
                    <a:pt x="985" y="0"/>
                    <a:pt x="978" y="0"/>
                    <a:pt x="971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38"/>
            <p:cNvSpPr/>
            <p:nvPr/>
          </p:nvSpPr>
          <p:spPr bwMode="auto">
            <a:xfrm>
              <a:off x="8190906" y="3138182"/>
              <a:ext cx="731819" cy="1386603"/>
            </a:xfrm>
            <a:custGeom>
              <a:avLst/>
              <a:gdLst>
                <a:gd name="T0" fmla="*/ 29 w 437"/>
                <a:gd name="T1" fmla="*/ 828 h 828"/>
                <a:gd name="T2" fmla="*/ 29 w 437"/>
                <a:gd name="T3" fmla="*/ 29 h 828"/>
                <a:gd name="T4" fmla="*/ 408 w 437"/>
                <a:gd name="T5" fmla="*/ 29 h 828"/>
                <a:gd name="T6" fmla="*/ 408 w 437"/>
                <a:gd name="T7" fmla="*/ 828 h 828"/>
                <a:gd name="T8" fmla="*/ 437 w 437"/>
                <a:gd name="T9" fmla="*/ 828 h 828"/>
                <a:gd name="T10" fmla="*/ 437 w 437"/>
                <a:gd name="T11" fmla="*/ 0 h 828"/>
                <a:gd name="T12" fmla="*/ 0 w 437"/>
                <a:gd name="T13" fmla="*/ 0 h 828"/>
                <a:gd name="T14" fmla="*/ 0 w 437"/>
                <a:gd name="T15" fmla="*/ 828 h 828"/>
                <a:gd name="T16" fmla="*/ 29 w 437"/>
                <a:gd name="T17" fmla="*/ 828 h 828"/>
                <a:gd name="T18" fmla="*/ 29 w 437"/>
                <a:gd name="T19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7" h="828">
                  <a:moveTo>
                    <a:pt x="29" y="828"/>
                  </a:moveTo>
                  <a:lnTo>
                    <a:pt x="29" y="29"/>
                  </a:lnTo>
                  <a:lnTo>
                    <a:pt x="408" y="29"/>
                  </a:lnTo>
                  <a:lnTo>
                    <a:pt x="408" y="828"/>
                  </a:lnTo>
                  <a:lnTo>
                    <a:pt x="437" y="828"/>
                  </a:lnTo>
                  <a:lnTo>
                    <a:pt x="437" y="0"/>
                  </a:lnTo>
                  <a:lnTo>
                    <a:pt x="0" y="0"/>
                  </a:lnTo>
                  <a:lnTo>
                    <a:pt x="0" y="828"/>
                  </a:lnTo>
                  <a:lnTo>
                    <a:pt x="29" y="828"/>
                  </a:lnTo>
                  <a:lnTo>
                    <a:pt x="29" y="8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8190903" y="3138182"/>
              <a:ext cx="731817" cy="1386603"/>
            </a:xfrm>
            <a:custGeom>
              <a:avLst/>
              <a:gdLst>
                <a:gd name="T0" fmla="*/ 29 w 437"/>
                <a:gd name="T1" fmla="*/ 828 h 828"/>
                <a:gd name="T2" fmla="*/ 29 w 437"/>
                <a:gd name="T3" fmla="*/ 29 h 828"/>
                <a:gd name="T4" fmla="*/ 408 w 437"/>
                <a:gd name="T5" fmla="*/ 29 h 828"/>
                <a:gd name="T6" fmla="*/ 408 w 437"/>
                <a:gd name="T7" fmla="*/ 828 h 828"/>
                <a:gd name="T8" fmla="*/ 437 w 437"/>
                <a:gd name="T9" fmla="*/ 828 h 828"/>
                <a:gd name="T10" fmla="*/ 437 w 437"/>
                <a:gd name="T11" fmla="*/ 0 h 828"/>
                <a:gd name="T12" fmla="*/ 0 w 437"/>
                <a:gd name="T13" fmla="*/ 0 h 828"/>
                <a:gd name="T14" fmla="*/ 0 w 437"/>
                <a:gd name="T15" fmla="*/ 828 h 828"/>
                <a:gd name="T16" fmla="*/ 29 w 437"/>
                <a:gd name="T17" fmla="*/ 828 h 828"/>
                <a:gd name="T18" fmla="*/ 29 w 437"/>
                <a:gd name="T19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7" h="828">
                  <a:moveTo>
                    <a:pt x="29" y="828"/>
                  </a:moveTo>
                  <a:lnTo>
                    <a:pt x="29" y="29"/>
                  </a:lnTo>
                  <a:lnTo>
                    <a:pt x="408" y="29"/>
                  </a:lnTo>
                  <a:lnTo>
                    <a:pt x="408" y="828"/>
                  </a:lnTo>
                  <a:lnTo>
                    <a:pt x="437" y="828"/>
                  </a:lnTo>
                  <a:lnTo>
                    <a:pt x="437" y="0"/>
                  </a:lnTo>
                  <a:lnTo>
                    <a:pt x="0" y="0"/>
                  </a:lnTo>
                  <a:lnTo>
                    <a:pt x="0" y="828"/>
                  </a:lnTo>
                  <a:lnTo>
                    <a:pt x="29" y="828"/>
                  </a:lnTo>
                  <a:lnTo>
                    <a:pt x="29" y="8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264588" y="3211866"/>
              <a:ext cx="584449" cy="1312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8264588" y="3211866"/>
              <a:ext cx="584449" cy="1312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42"/>
            <p:cNvSpPr/>
            <p:nvPr/>
          </p:nvSpPr>
          <p:spPr bwMode="auto">
            <a:xfrm>
              <a:off x="8256212" y="3205168"/>
              <a:ext cx="601196" cy="1319618"/>
            </a:xfrm>
            <a:custGeom>
              <a:avLst/>
              <a:gdLst>
                <a:gd name="T0" fmla="*/ 10 w 359"/>
                <a:gd name="T1" fmla="*/ 788 h 788"/>
                <a:gd name="T2" fmla="*/ 10 w 359"/>
                <a:gd name="T3" fmla="*/ 9 h 788"/>
                <a:gd name="T4" fmla="*/ 349 w 359"/>
                <a:gd name="T5" fmla="*/ 9 h 788"/>
                <a:gd name="T6" fmla="*/ 349 w 359"/>
                <a:gd name="T7" fmla="*/ 788 h 788"/>
                <a:gd name="T8" fmla="*/ 359 w 359"/>
                <a:gd name="T9" fmla="*/ 788 h 788"/>
                <a:gd name="T10" fmla="*/ 359 w 359"/>
                <a:gd name="T11" fmla="*/ 0 h 788"/>
                <a:gd name="T12" fmla="*/ 0 w 359"/>
                <a:gd name="T13" fmla="*/ 0 h 788"/>
                <a:gd name="T14" fmla="*/ 0 w 359"/>
                <a:gd name="T15" fmla="*/ 788 h 788"/>
                <a:gd name="T16" fmla="*/ 10 w 359"/>
                <a:gd name="T17" fmla="*/ 788 h 788"/>
                <a:gd name="T18" fmla="*/ 10 w 359"/>
                <a:gd name="T19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788">
                  <a:moveTo>
                    <a:pt x="10" y="788"/>
                  </a:moveTo>
                  <a:lnTo>
                    <a:pt x="10" y="9"/>
                  </a:lnTo>
                  <a:lnTo>
                    <a:pt x="349" y="9"/>
                  </a:lnTo>
                  <a:lnTo>
                    <a:pt x="349" y="788"/>
                  </a:lnTo>
                  <a:lnTo>
                    <a:pt x="359" y="788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788"/>
                  </a:lnTo>
                  <a:lnTo>
                    <a:pt x="10" y="788"/>
                  </a:lnTo>
                  <a:lnTo>
                    <a:pt x="10" y="78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43"/>
            <p:cNvSpPr/>
            <p:nvPr/>
          </p:nvSpPr>
          <p:spPr bwMode="auto">
            <a:xfrm>
              <a:off x="8256214" y="3205168"/>
              <a:ext cx="601196" cy="1319618"/>
            </a:xfrm>
            <a:custGeom>
              <a:avLst/>
              <a:gdLst>
                <a:gd name="T0" fmla="*/ 10 w 359"/>
                <a:gd name="T1" fmla="*/ 788 h 788"/>
                <a:gd name="T2" fmla="*/ 10 w 359"/>
                <a:gd name="T3" fmla="*/ 9 h 788"/>
                <a:gd name="T4" fmla="*/ 349 w 359"/>
                <a:gd name="T5" fmla="*/ 9 h 788"/>
                <a:gd name="T6" fmla="*/ 349 w 359"/>
                <a:gd name="T7" fmla="*/ 788 h 788"/>
                <a:gd name="T8" fmla="*/ 359 w 359"/>
                <a:gd name="T9" fmla="*/ 788 h 788"/>
                <a:gd name="T10" fmla="*/ 359 w 359"/>
                <a:gd name="T11" fmla="*/ 0 h 788"/>
                <a:gd name="T12" fmla="*/ 0 w 359"/>
                <a:gd name="T13" fmla="*/ 0 h 788"/>
                <a:gd name="T14" fmla="*/ 0 w 359"/>
                <a:gd name="T15" fmla="*/ 788 h 788"/>
                <a:gd name="T16" fmla="*/ 10 w 359"/>
                <a:gd name="T17" fmla="*/ 788 h 788"/>
                <a:gd name="T18" fmla="*/ 10 w 359"/>
                <a:gd name="T19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788">
                  <a:moveTo>
                    <a:pt x="10" y="788"/>
                  </a:moveTo>
                  <a:lnTo>
                    <a:pt x="10" y="9"/>
                  </a:lnTo>
                  <a:lnTo>
                    <a:pt x="349" y="9"/>
                  </a:lnTo>
                  <a:lnTo>
                    <a:pt x="349" y="788"/>
                  </a:lnTo>
                  <a:lnTo>
                    <a:pt x="359" y="788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788"/>
                  </a:lnTo>
                  <a:lnTo>
                    <a:pt x="10" y="788"/>
                  </a:lnTo>
                  <a:lnTo>
                    <a:pt x="10" y="7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69613" y="4404212"/>
              <a:ext cx="545933" cy="12057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6"/>
            <p:cNvSpPr>
              <a:spLocks noChangeArrowheads="1"/>
            </p:cNvSpPr>
            <p:nvPr/>
          </p:nvSpPr>
          <p:spPr bwMode="auto">
            <a:xfrm>
              <a:off x="9163871" y="3156603"/>
              <a:ext cx="77033" cy="1428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37"/>
            <p:cNvSpPr/>
            <p:nvPr/>
          </p:nvSpPr>
          <p:spPr bwMode="auto">
            <a:xfrm>
              <a:off x="9163871" y="3156603"/>
              <a:ext cx="77033" cy="1428469"/>
            </a:xfrm>
            <a:custGeom>
              <a:avLst/>
              <a:gdLst>
                <a:gd name="T0" fmla="*/ 0 w 46"/>
                <a:gd name="T1" fmla="*/ 0 h 853"/>
                <a:gd name="T2" fmla="*/ 0 w 46"/>
                <a:gd name="T3" fmla="*/ 853 h 853"/>
                <a:gd name="T4" fmla="*/ 46 w 46"/>
                <a:gd name="T5" fmla="*/ 853 h 853"/>
                <a:gd name="T6" fmla="*/ 46 w 46"/>
                <a:gd name="T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53">
                  <a:moveTo>
                    <a:pt x="0" y="0"/>
                  </a:moveTo>
                  <a:lnTo>
                    <a:pt x="0" y="853"/>
                  </a:lnTo>
                  <a:lnTo>
                    <a:pt x="46" y="853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9215784" y="3133158"/>
              <a:ext cx="35168" cy="14653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45"/>
            <p:cNvSpPr/>
            <p:nvPr/>
          </p:nvSpPr>
          <p:spPr bwMode="auto">
            <a:xfrm>
              <a:off x="9215784" y="3133158"/>
              <a:ext cx="35168" cy="1465311"/>
            </a:xfrm>
            <a:custGeom>
              <a:avLst/>
              <a:gdLst>
                <a:gd name="T0" fmla="*/ 0 w 21"/>
                <a:gd name="T1" fmla="*/ 0 h 875"/>
                <a:gd name="T2" fmla="*/ 0 w 21"/>
                <a:gd name="T3" fmla="*/ 875 h 875"/>
                <a:gd name="T4" fmla="*/ 21 w 21"/>
                <a:gd name="T5" fmla="*/ 875 h 875"/>
                <a:gd name="T6" fmla="*/ 21 w 21"/>
                <a:gd name="T7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875">
                  <a:moveTo>
                    <a:pt x="0" y="0"/>
                  </a:moveTo>
                  <a:lnTo>
                    <a:pt x="0" y="875"/>
                  </a:lnTo>
                  <a:lnTo>
                    <a:pt x="21" y="87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8798800" y="3133157"/>
              <a:ext cx="398565" cy="1465311"/>
            </a:xfrm>
            <a:custGeom>
              <a:avLst/>
              <a:gdLst>
                <a:gd name="T0" fmla="*/ 238 w 238"/>
                <a:gd name="T1" fmla="*/ 875 h 875"/>
                <a:gd name="T2" fmla="*/ 0 w 238"/>
                <a:gd name="T3" fmla="*/ 828 h 875"/>
                <a:gd name="T4" fmla="*/ 0 w 238"/>
                <a:gd name="T5" fmla="*/ 65 h 875"/>
                <a:gd name="T6" fmla="*/ 238 w 238"/>
                <a:gd name="T7" fmla="*/ 0 h 875"/>
                <a:gd name="T8" fmla="*/ 238 w 238"/>
                <a:gd name="T9" fmla="*/ 875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875">
                  <a:moveTo>
                    <a:pt x="238" y="875"/>
                  </a:moveTo>
                  <a:lnTo>
                    <a:pt x="0" y="828"/>
                  </a:lnTo>
                  <a:lnTo>
                    <a:pt x="0" y="65"/>
                  </a:lnTo>
                  <a:lnTo>
                    <a:pt x="238" y="0"/>
                  </a:lnTo>
                  <a:lnTo>
                    <a:pt x="238" y="87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25180" y="936783"/>
            <a:ext cx="5943600" cy="5108505"/>
            <a:chOff x="6499518" y="1075023"/>
            <a:chExt cx="4955264" cy="5082539"/>
          </a:xfrm>
        </p:grpSpPr>
        <p:sp>
          <p:nvSpPr>
            <p:cNvPr id="21" name="Freeform 7"/>
            <p:cNvSpPr/>
            <p:nvPr/>
          </p:nvSpPr>
          <p:spPr bwMode="auto">
            <a:xfrm>
              <a:off x="6802630" y="4147991"/>
              <a:ext cx="1391627" cy="1433493"/>
            </a:xfrm>
            <a:custGeom>
              <a:avLst/>
              <a:gdLst>
                <a:gd name="T0" fmla="*/ 697 w 717"/>
                <a:gd name="T1" fmla="*/ 0 h 738"/>
                <a:gd name="T2" fmla="*/ 697 w 717"/>
                <a:gd name="T3" fmla="*/ 348 h 738"/>
                <a:gd name="T4" fmla="*/ 676 w 717"/>
                <a:gd name="T5" fmla="*/ 397 h 738"/>
                <a:gd name="T6" fmla="*/ 627 w 717"/>
                <a:gd name="T7" fmla="*/ 418 h 738"/>
                <a:gd name="T8" fmla="*/ 90 w 717"/>
                <a:gd name="T9" fmla="*/ 418 h 738"/>
                <a:gd name="T10" fmla="*/ 26 w 717"/>
                <a:gd name="T11" fmla="*/ 444 h 738"/>
                <a:gd name="T12" fmla="*/ 0 w 717"/>
                <a:gd name="T13" fmla="*/ 508 h 738"/>
                <a:gd name="T14" fmla="*/ 0 w 717"/>
                <a:gd name="T15" fmla="*/ 738 h 738"/>
                <a:gd name="T16" fmla="*/ 20 w 717"/>
                <a:gd name="T17" fmla="*/ 738 h 738"/>
                <a:gd name="T18" fmla="*/ 20 w 717"/>
                <a:gd name="T19" fmla="*/ 508 h 738"/>
                <a:gd name="T20" fmla="*/ 41 w 717"/>
                <a:gd name="T21" fmla="*/ 458 h 738"/>
                <a:gd name="T22" fmla="*/ 90 w 717"/>
                <a:gd name="T23" fmla="*/ 438 h 738"/>
                <a:gd name="T24" fmla="*/ 627 w 717"/>
                <a:gd name="T25" fmla="*/ 438 h 738"/>
                <a:gd name="T26" fmla="*/ 690 w 717"/>
                <a:gd name="T27" fmla="*/ 411 h 738"/>
                <a:gd name="T28" fmla="*/ 717 w 717"/>
                <a:gd name="T29" fmla="*/ 348 h 738"/>
                <a:gd name="T30" fmla="*/ 717 w 717"/>
                <a:gd name="T31" fmla="*/ 0 h 738"/>
                <a:gd name="T32" fmla="*/ 697 w 717"/>
                <a:gd name="T33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7" h="738">
                  <a:moveTo>
                    <a:pt x="697" y="0"/>
                  </a:moveTo>
                  <a:cubicBezTo>
                    <a:pt x="697" y="348"/>
                    <a:pt x="697" y="348"/>
                    <a:pt x="697" y="348"/>
                  </a:cubicBezTo>
                  <a:cubicBezTo>
                    <a:pt x="697" y="367"/>
                    <a:pt x="689" y="385"/>
                    <a:pt x="676" y="397"/>
                  </a:cubicBezTo>
                  <a:cubicBezTo>
                    <a:pt x="663" y="410"/>
                    <a:pt x="646" y="418"/>
                    <a:pt x="627" y="418"/>
                  </a:cubicBezTo>
                  <a:cubicBezTo>
                    <a:pt x="90" y="418"/>
                    <a:pt x="90" y="418"/>
                    <a:pt x="90" y="418"/>
                  </a:cubicBezTo>
                  <a:cubicBezTo>
                    <a:pt x="65" y="418"/>
                    <a:pt x="43" y="428"/>
                    <a:pt x="26" y="444"/>
                  </a:cubicBezTo>
                  <a:cubicBezTo>
                    <a:pt x="10" y="461"/>
                    <a:pt x="0" y="483"/>
                    <a:pt x="0" y="508"/>
                  </a:cubicBezTo>
                  <a:cubicBezTo>
                    <a:pt x="0" y="738"/>
                    <a:pt x="0" y="738"/>
                    <a:pt x="0" y="738"/>
                  </a:cubicBezTo>
                  <a:cubicBezTo>
                    <a:pt x="20" y="738"/>
                    <a:pt x="20" y="738"/>
                    <a:pt x="20" y="738"/>
                  </a:cubicBezTo>
                  <a:cubicBezTo>
                    <a:pt x="20" y="508"/>
                    <a:pt x="20" y="508"/>
                    <a:pt x="20" y="508"/>
                  </a:cubicBezTo>
                  <a:cubicBezTo>
                    <a:pt x="20" y="489"/>
                    <a:pt x="28" y="471"/>
                    <a:pt x="41" y="458"/>
                  </a:cubicBezTo>
                  <a:cubicBezTo>
                    <a:pt x="53" y="446"/>
                    <a:pt x="71" y="438"/>
                    <a:pt x="90" y="438"/>
                  </a:cubicBezTo>
                  <a:cubicBezTo>
                    <a:pt x="627" y="438"/>
                    <a:pt x="627" y="438"/>
                    <a:pt x="627" y="438"/>
                  </a:cubicBezTo>
                  <a:cubicBezTo>
                    <a:pt x="651" y="438"/>
                    <a:pt x="674" y="428"/>
                    <a:pt x="690" y="411"/>
                  </a:cubicBezTo>
                  <a:cubicBezTo>
                    <a:pt x="707" y="395"/>
                    <a:pt x="717" y="373"/>
                    <a:pt x="717" y="348"/>
                  </a:cubicBezTo>
                  <a:cubicBezTo>
                    <a:pt x="717" y="0"/>
                    <a:pt x="717" y="0"/>
                    <a:pt x="717" y="0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7264830" y="4715695"/>
              <a:ext cx="519139" cy="520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9773442" y="4362345"/>
              <a:ext cx="1245933" cy="1033254"/>
            </a:xfrm>
            <a:custGeom>
              <a:avLst/>
              <a:gdLst>
                <a:gd name="T0" fmla="*/ 0 w 642"/>
                <a:gd name="T1" fmla="*/ 0 h 532"/>
                <a:gd name="T2" fmla="*/ 0 w 642"/>
                <a:gd name="T3" fmla="*/ 268 h 532"/>
                <a:gd name="T4" fmla="*/ 27 w 642"/>
                <a:gd name="T5" fmla="*/ 332 h 532"/>
                <a:gd name="T6" fmla="*/ 90 w 642"/>
                <a:gd name="T7" fmla="*/ 358 h 532"/>
                <a:gd name="T8" fmla="*/ 552 w 642"/>
                <a:gd name="T9" fmla="*/ 358 h 532"/>
                <a:gd name="T10" fmla="*/ 602 w 642"/>
                <a:gd name="T11" fmla="*/ 379 h 532"/>
                <a:gd name="T12" fmla="*/ 622 w 642"/>
                <a:gd name="T13" fmla="*/ 428 h 532"/>
                <a:gd name="T14" fmla="*/ 622 w 642"/>
                <a:gd name="T15" fmla="*/ 532 h 532"/>
                <a:gd name="T16" fmla="*/ 642 w 642"/>
                <a:gd name="T17" fmla="*/ 532 h 532"/>
                <a:gd name="T18" fmla="*/ 642 w 642"/>
                <a:gd name="T19" fmla="*/ 428 h 532"/>
                <a:gd name="T20" fmla="*/ 616 w 642"/>
                <a:gd name="T21" fmla="*/ 365 h 532"/>
                <a:gd name="T22" fmla="*/ 552 w 642"/>
                <a:gd name="T23" fmla="*/ 338 h 532"/>
                <a:gd name="T24" fmla="*/ 90 w 642"/>
                <a:gd name="T25" fmla="*/ 338 h 532"/>
                <a:gd name="T26" fmla="*/ 41 w 642"/>
                <a:gd name="T27" fmla="*/ 318 h 532"/>
                <a:gd name="T28" fmla="*/ 20 w 642"/>
                <a:gd name="T29" fmla="*/ 268 h 532"/>
                <a:gd name="T30" fmla="*/ 20 w 642"/>
                <a:gd name="T31" fmla="*/ 0 h 532"/>
                <a:gd name="T32" fmla="*/ 0 w 642"/>
                <a:gd name="T3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2" h="532">
                  <a:moveTo>
                    <a:pt x="0" y="0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0" y="293"/>
                    <a:pt x="10" y="316"/>
                    <a:pt x="27" y="332"/>
                  </a:cubicBezTo>
                  <a:cubicBezTo>
                    <a:pt x="43" y="348"/>
                    <a:pt x="66" y="358"/>
                    <a:pt x="90" y="358"/>
                  </a:cubicBezTo>
                  <a:cubicBezTo>
                    <a:pt x="552" y="358"/>
                    <a:pt x="552" y="358"/>
                    <a:pt x="552" y="358"/>
                  </a:cubicBezTo>
                  <a:cubicBezTo>
                    <a:pt x="572" y="358"/>
                    <a:pt x="589" y="366"/>
                    <a:pt x="602" y="379"/>
                  </a:cubicBezTo>
                  <a:cubicBezTo>
                    <a:pt x="614" y="392"/>
                    <a:pt x="622" y="409"/>
                    <a:pt x="622" y="428"/>
                  </a:cubicBezTo>
                  <a:cubicBezTo>
                    <a:pt x="622" y="532"/>
                    <a:pt x="622" y="532"/>
                    <a:pt x="622" y="532"/>
                  </a:cubicBezTo>
                  <a:cubicBezTo>
                    <a:pt x="642" y="532"/>
                    <a:pt x="642" y="532"/>
                    <a:pt x="642" y="532"/>
                  </a:cubicBezTo>
                  <a:cubicBezTo>
                    <a:pt x="642" y="428"/>
                    <a:pt x="642" y="428"/>
                    <a:pt x="642" y="428"/>
                  </a:cubicBezTo>
                  <a:cubicBezTo>
                    <a:pt x="642" y="404"/>
                    <a:pt x="632" y="381"/>
                    <a:pt x="616" y="365"/>
                  </a:cubicBezTo>
                  <a:cubicBezTo>
                    <a:pt x="600" y="349"/>
                    <a:pt x="577" y="338"/>
                    <a:pt x="552" y="338"/>
                  </a:cubicBezTo>
                  <a:cubicBezTo>
                    <a:pt x="90" y="338"/>
                    <a:pt x="90" y="338"/>
                    <a:pt x="90" y="338"/>
                  </a:cubicBezTo>
                  <a:cubicBezTo>
                    <a:pt x="71" y="338"/>
                    <a:pt x="54" y="331"/>
                    <a:pt x="41" y="318"/>
                  </a:cubicBezTo>
                  <a:cubicBezTo>
                    <a:pt x="28" y="305"/>
                    <a:pt x="20" y="288"/>
                    <a:pt x="20" y="268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8386839" y="1636030"/>
              <a:ext cx="2031340" cy="1048326"/>
            </a:xfrm>
            <a:custGeom>
              <a:avLst/>
              <a:gdLst>
                <a:gd name="T0" fmla="*/ 20 w 1046"/>
                <a:gd name="T1" fmla="*/ 540 h 540"/>
                <a:gd name="T2" fmla="*/ 20 w 1046"/>
                <a:gd name="T3" fmla="*/ 332 h 540"/>
                <a:gd name="T4" fmla="*/ 41 w 1046"/>
                <a:gd name="T5" fmla="*/ 283 h 540"/>
                <a:gd name="T6" fmla="*/ 90 w 1046"/>
                <a:gd name="T7" fmla="*/ 262 h 540"/>
                <a:gd name="T8" fmla="*/ 956 w 1046"/>
                <a:gd name="T9" fmla="*/ 262 h 540"/>
                <a:gd name="T10" fmla="*/ 1020 w 1046"/>
                <a:gd name="T11" fmla="*/ 236 h 540"/>
                <a:gd name="T12" fmla="*/ 1046 w 1046"/>
                <a:gd name="T13" fmla="*/ 172 h 540"/>
                <a:gd name="T14" fmla="*/ 1046 w 1046"/>
                <a:gd name="T15" fmla="*/ 0 h 540"/>
                <a:gd name="T16" fmla="*/ 1026 w 1046"/>
                <a:gd name="T17" fmla="*/ 0 h 540"/>
                <a:gd name="T18" fmla="*/ 1026 w 1046"/>
                <a:gd name="T19" fmla="*/ 172 h 540"/>
                <a:gd name="T20" fmla="*/ 1006 w 1046"/>
                <a:gd name="T21" fmla="*/ 222 h 540"/>
                <a:gd name="T22" fmla="*/ 956 w 1046"/>
                <a:gd name="T23" fmla="*/ 242 h 540"/>
                <a:gd name="T24" fmla="*/ 90 w 1046"/>
                <a:gd name="T25" fmla="*/ 242 h 540"/>
                <a:gd name="T26" fmla="*/ 27 w 1046"/>
                <a:gd name="T27" fmla="*/ 269 h 540"/>
                <a:gd name="T28" fmla="*/ 0 w 1046"/>
                <a:gd name="T29" fmla="*/ 332 h 540"/>
                <a:gd name="T30" fmla="*/ 0 w 1046"/>
                <a:gd name="T31" fmla="*/ 540 h 540"/>
                <a:gd name="T32" fmla="*/ 20 w 1046"/>
                <a:gd name="T33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6" h="540">
                  <a:moveTo>
                    <a:pt x="20" y="540"/>
                  </a:moveTo>
                  <a:cubicBezTo>
                    <a:pt x="20" y="332"/>
                    <a:pt x="20" y="332"/>
                    <a:pt x="20" y="332"/>
                  </a:cubicBezTo>
                  <a:cubicBezTo>
                    <a:pt x="20" y="313"/>
                    <a:pt x="28" y="296"/>
                    <a:pt x="41" y="283"/>
                  </a:cubicBezTo>
                  <a:cubicBezTo>
                    <a:pt x="54" y="270"/>
                    <a:pt x="71" y="262"/>
                    <a:pt x="90" y="262"/>
                  </a:cubicBezTo>
                  <a:cubicBezTo>
                    <a:pt x="956" y="262"/>
                    <a:pt x="956" y="262"/>
                    <a:pt x="956" y="262"/>
                  </a:cubicBezTo>
                  <a:cubicBezTo>
                    <a:pt x="981" y="262"/>
                    <a:pt x="1004" y="252"/>
                    <a:pt x="1020" y="236"/>
                  </a:cubicBezTo>
                  <a:cubicBezTo>
                    <a:pt x="1036" y="220"/>
                    <a:pt x="1046" y="197"/>
                    <a:pt x="1046" y="172"/>
                  </a:cubicBezTo>
                  <a:cubicBezTo>
                    <a:pt x="1046" y="0"/>
                    <a:pt x="1046" y="0"/>
                    <a:pt x="1046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26" y="172"/>
                    <a:pt x="1026" y="172"/>
                    <a:pt x="1026" y="172"/>
                  </a:cubicBezTo>
                  <a:cubicBezTo>
                    <a:pt x="1026" y="192"/>
                    <a:pt x="1018" y="209"/>
                    <a:pt x="1006" y="222"/>
                  </a:cubicBezTo>
                  <a:cubicBezTo>
                    <a:pt x="993" y="235"/>
                    <a:pt x="976" y="242"/>
                    <a:pt x="956" y="242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6" y="242"/>
                    <a:pt x="43" y="253"/>
                    <a:pt x="27" y="269"/>
                  </a:cubicBezTo>
                  <a:cubicBezTo>
                    <a:pt x="11" y="285"/>
                    <a:pt x="0" y="308"/>
                    <a:pt x="0" y="332"/>
                  </a:cubicBezTo>
                  <a:cubicBezTo>
                    <a:pt x="0" y="540"/>
                    <a:pt x="0" y="540"/>
                    <a:pt x="0" y="540"/>
                  </a:cubicBezTo>
                  <a:lnTo>
                    <a:pt x="20" y="54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7167701" y="1842010"/>
              <a:ext cx="360048" cy="1245934"/>
            </a:xfrm>
            <a:custGeom>
              <a:avLst/>
              <a:gdLst>
                <a:gd name="T0" fmla="*/ 186 w 186"/>
                <a:gd name="T1" fmla="*/ 642 h 642"/>
                <a:gd name="T2" fmla="*/ 186 w 186"/>
                <a:gd name="T3" fmla="*/ 90 h 642"/>
                <a:gd name="T4" fmla="*/ 160 w 186"/>
                <a:gd name="T5" fmla="*/ 26 h 642"/>
                <a:gd name="T6" fmla="*/ 96 w 186"/>
                <a:gd name="T7" fmla="*/ 0 h 642"/>
                <a:gd name="T8" fmla="*/ 0 w 186"/>
                <a:gd name="T9" fmla="*/ 0 h 642"/>
                <a:gd name="T10" fmla="*/ 0 w 186"/>
                <a:gd name="T11" fmla="*/ 20 h 642"/>
                <a:gd name="T12" fmla="*/ 96 w 186"/>
                <a:gd name="T13" fmla="*/ 20 h 642"/>
                <a:gd name="T14" fmla="*/ 145 w 186"/>
                <a:gd name="T15" fmla="*/ 41 h 642"/>
                <a:gd name="T16" fmla="*/ 166 w 186"/>
                <a:gd name="T17" fmla="*/ 90 h 642"/>
                <a:gd name="T18" fmla="*/ 166 w 186"/>
                <a:gd name="T19" fmla="*/ 642 h 642"/>
                <a:gd name="T20" fmla="*/ 186 w 186"/>
                <a:gd name="T21" fmla="*/ 64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642">
                  <a:moveTo>
                    <a:pt x="186" y="642"/>
                  </a:moveTo>
                  <a:cubicBezTo>
                    <a:pt x="186" y="90"/>
                    <a:pt x="186" y="90"/>
                    <a:pt x="186" y="90"/>
                  </a:cubicBezTo>
                  <a:cubicBezTo>
                    <a:pt x="186" y="65"/>
                    <a:pt x="176" y="43"/>
                    <a:pt x="160" y="26"/>
                  </a:cubicBezTo>
                  <a:cubicBezTo>
                    <a:pt x="143" y="10"/>
                    <a:pt x="121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15" y="20"/>
                    <a:pt x="133" y="28"/>
                    <a:pt x="145" y="41"/>
                  </a:cubicBezTo>
                  <a:cubicBezTo>
                    <a:pt x="158" y="53"/>
                    <a:pt x="166" y="71"/>
                    <a:pt x="166" y="90"/>
                  </a:cubicBezTo>
                  <a:cubicBezTo>
                    <a:pt x="166" y="642"/>
                    <a:pt x="166" y="642"/>
                    <a:pt x="166" y="642"/>
                  </a:cubicBezTo>
                  <a:lnTo>
                    <a:pt x="186" y="64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0585643" y="2242248"/>
              <a:ext cx="571053" cy="1773446"/>
            </a:xfrm>
            <a:custGeom>
              <a:avLst/>
              <a:gdLst>
                <a:gd name="T0" fmla="*/ 0 w 294"/>
                <a:gd name="T1" fmla="*/ 914 h 914"/>
                <a:gd name="T2" fmla="*/ 204 w 294"/>
                <a:gd name="T3" fmla="*/ 914 h 914"/>
                <a:gd name="T4" fmla="*/ 268 w 294"/>
                <a:gd name="T5" fmla="*/ 888 h 914"/>
                <a:gd name="T6" fmla="*/ 294 w 294"/>
                <a:gd name="T7" fmla="*/ 824 h 914"/>
                <a:gd name="T8" fmla="*/ 294 w 294"/>
                <a:gd name="T9" fmla="*/ 0 h 914"/>
                <a:gd name="T10" fmla="*/ 274 w 294"/>
                <a:gd name="T11" fmla="*/ 0 h 914"/>
                <a:gd name="T12" fmla="*/ 274 w 294"/>
                <a:gd name="T13" fmla="*/ 824 h 914"/>
                <a:gd name="T14" fmla="*/ 253 w 294"/>
                <a:gd name="T15" fmla="*/ 873 h 914"/>
                <a:gd name="T16" fmla="*/ 204 w 294"/>
                <a:gd name="T17" fmla="*/ 894 h 914"/>
                <a:gd name="T18" fmla="*/ 0 w 294"/>
                <a:gd name="T19" fmla="*/ 894 h 914"/>
                <a:gd name="T20" fmla="*/ 0 w 294"/>
                <a:gd name="T21" fmla="*/ 91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914">
                  <a:moveTo>
                    <a:pt x="0" y="914"/>
                  </a:moveTo>
                  <a:cubicBezTo>
                    <a:pt x="204" y="914"/>
                    <a:pt x="204" y="914"/>
                    <a:pt x="204" y="914"/>
                  </a:cubicBezTo>
                  <a:cubicBezTo>
                    <a:pt x="229" y="914"/>
                    <a:pt x="251" y="904"/>
                    <a:pt x="268" y="888"/>
                  </a:cubicBezTo>
                  <a:cubicBezTo>
                    <a:pt x="284" y="871"/>
                    <a:pt x="294" y="849"/>
                    <a:pt x="294" y="824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824"/>
                    <a:pt x="274" y="824"/>
                    <a:pt x="274" y="824"/>
                  </a:cubicBezTo>
                  <a:cubicBezTo>
                    <a:pt x="274" y="843"/>
                    <a:pt x="266" y="861"/>
                    <a:pt x="253" y="873"/>
                  </a:cubicBezTo>
                  <a:cubicBezTo>
                    <a:pt x="241" y="886"/>
                    <a:pt x="223" y="894"/>
                    <a:pt x="204" y="894"/>
                  </a:cubicBezTo>
                  <a:cubicBezTo>
                    <a:pt x="0" y="894"/>
                    <a:pt x="0" y="894"/>
                    <a:pt x="0" y="894"/>
                  </a:cubicBezTo>
                  <a:lnTo>
                    <a:pt x="0" y="91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9222485" y="1857081"/>
              <a:ext cx="519139" cy="52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10877030" y="2789856"/>
              <a:ext cx="519139" cy="519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10130140" y="4775981"/>
              <a:ext cx="520813" cy="5174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7387078" y="4837943"/>
              <a:ext cx="274641" cy="276316"/>
            </a:xfrm>
            <a:custGeom>
              <a:avLst/>
              <a:gdLst>
                <a:gd name="T0" fmla="*/ 105 w 142"/>
                <a:gd name="T1" fmla="*/ 38 h 142"/>
                <a:gd name="T2" fmla="*/ 14 w 142"/>
                <a:gd name="T3" fmla="*/ 0 h 142"/>
                <a:gd name="T4" fmla="*/ 4 w 142"/>
                <a:gd name="T5" fmla="*/ 4 h 142"/>
                <a:gd name="T6" fmla="*/ 1 w 142"/>
                <a:gd name="T7" fmla="*/ 13 h 142"/>
                <a:gd name="T8" fmla="*/ 4 w 142"/>
                <a:gd name="T9" fmla="*/ 23 h 142"/>
                <a:gd name="T10" fmla="*/ 14 w 142"/>
                <a:gd name="T11" fmla="*/ 26 h 142"/>
                <a:gd name="T12" fmla="*/ 86 w 142"/>
                <a:gd name="T13" fmla="*/ 57 h 142"/>
                <a:gd name="T14" fmla="*/ 116 w 142"/>
                <a:gd name="T15" fmla="*/ 129 h 142"/>
                <a:gd name="T16" fmla="*/ 120 w 142"/>
                <a:gd name="T17" fmla="*/ 138 h 142"/>
                <a:gd name="T18" fmla="*/ 129 w 142"/>
                <a:gd name="T19" fmla="*/ 142 h 142"/>
                <a:gd name="T20" fmla="*/ 138 w 142"/>
                <a:gd name="T21" fmla="*/ 138 h 142"/>
                <a:gd name="T22" fmla="*/ 142 w 142"/>
                <a:gd name="T23" fmla="*/ 129 h 142"/>
                <a:gd name="T24" fmla="*/ 105 w 142"/>
                <a:gd name="T25" fmla="*/ 38 h 142"/>
                <a:gd name="T26" fmla="*/ 14 w 142"/>
                <a:gd name="T27" fmla="*/ 46 h 142"/>
                <a:gd name="T28" fmla="*/ 4 w 142"/>
                <a:gd name="T29" fmla="*/ 50 h 142"/>
                <a:gd name="T30" fmla="*/ 1 w 142"/>
                <a:gd name="T31" fmla="*/ 59 h 142"/>
                <a:gd name="T32" fmla="*/ 4 w 142"/>
                <a:gd name="T33" fmla="*/ 68 h 142"/>
                <a:gd name="T34" fmla="*/ 14 w 142"/>
                <a:gd name="T35" fmla="*/ 72 h 142"/>
                <a:gd name="T36" fmla="*/ 54 w 142"/>
                <a:gd name="T37" fmla="*/ 89 h 142"/>
                <a:gd name="T38" fmla="*/ 70 w 142"/>
                <a:gd name="T39" fmla="*/ 129 h 142"/>
                <a:gd name="T40" fmla="*/ 74 w 142"/>
                <a:gd name="T41" fmla="*/ 138 h 142"/>
                <a:gd name="T42" fmla="*/ 84 w 142"/>
                <a:gd name="T43" fmla="*/ 142 h 142"/>
                <a:gd name="T44" fmla="*/ 93 w 142"/>
                <a:gd name="T45" fmla="*/ 138 h 142"/>
                <a:gd name="T46" fmla="*/ 96 w 142"/>
                <a:gd name="T47" fmla="*/ 129 h 142"/>
                <a:gd name="T48" fmla="*/ 72 w 142"/>
                <a:gd name="T49" fmla="*/ 70 h 142"/>
                <a:gd name="T50" fmla="*/ 14 w 142"/>
                <a:gd name="T51" fmla="*/ 46 h 142"/>
                <a:gd name="T52" fmla="*/ 23 w 142"/>
                <a:gd name="T53" fmla="*/ 95 h 142"/>
                <a:gd name="T54" fmla="*/ 22 w 142"/>
                <a:gd name="T55" fmla="*/ 95 h 142"/>
                <a:gd name="T56" fmla="*/ 6 w 142"/>
                <a:gd name="T57" fmla="*/ 102 h 142"/>
                <a:gd name="T58" fmla="*/ 0 w 142"/>
                <a:gd name="T59" fmla="*/ 118 h 142"/>
                <a:gd name="T60" fmla="*/ 6 w 142"/>
                <a:gd name="T61" fmla="*/ 135 h 142"/>
                <a:gd name="T62" fmla="*/ 23 w 142"/>
                <a:gd name="T63" fmla="*/ 142 h 142"/>
                <a:gd name="T64" fmla="*/ 39 w 142"/>
                <a:gd name="T65" fmla="*/ 135 h 142"/>
                <a:gd name="T66" fmla="*/ 46 w 142"/>
                <a:gd name="T67" fmla="*/ 118 h 142"/>
                <a:gd name="T68" fmla="*/ 39 w 142"/>
                <a:gd name="T69" fmla="*/ 102 h 142"/>
                <a:gd name="T70" fmla="*/ 23 w 142"/>
                <a:gd name="T71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" h="142">
                  <a:moveTo>
                    <a:pt x="105" y="38"/>
                  </a:moveTo>
                  <a:cubicBezTo>
                    <a:pt x="80" y="12"/>
                    <a:pt x="49" y="0"/>
                    <a:pt x="14" y="0"/>
                  </a:cubicBezTo>
                  <a:cubicBezTo>
                    <a:pt x="10" y="0"/>
                    <a:pt x="7" y="1"/>
                    <a:pt x="4" y="4"/>
                  </a:cubicBezTo>
                  <a:cubicBezTo>
                    <a:pt x="2" y="7"/>
                    <a:pt x="0" y="9"/>
                    <a:pt x="1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7" y="25"/>
                    <a:pt x="10" y="26"/>
                    <a:pt x="14" y="26"/>
                  </a:cubicBezTo>
                  <a:cubicBezTo>
                    <a:pt x="42" y="26"/>
                    <a:pt x="66" y="36"/>
                    <a:pt x="86" y="57"/>
                  </a:cubicBezTo>
                  <a:cubicBezTo>
                    <a:pt x="106" y="76"/>
                    <a:pt x="116" y="100"/>
                    <a:pt x="116" y="129"/>
                  </a:cubicBezTo>
                  <a:cubicBezTo>
                    <a:pt x="116" y="132"/>
                    <a:pt x="118" y="135"/>
                    <a:pt x="120" y="138"/>
                  </a:cubicBezTo>
                  <a:cubicBezTo>
                    <a:pt x="123" y="140"/>
                    <a:pt x="126" y="142"/>
                    <a:pt x="129" y="142"/>
                  </a:cubicBezTo>
                  <a:cubicBezTo>
                    <a:pt x="133" y="142"/>
                    <a:pt x="136" y="140"/>
                    <a:pt x="138" y="138"/>
                  </a:cubicBezTo>
                  <a:cubicBezTo>
                    <a:pt x="141" y="135"/>
                    <a:pt x="142" y="132"/>
                    <a:pt x="142" y="129"/>
                  </a:cubicBezTo>
                  <a:cubicBezTo>
                    <a:pt x="142" y="93"/>
                    <a:pt x="130" y="63"/>
                    <a:pt x="105" y="38"/>
                  </a:cubicBezTo>
                  <a:close/>
                  <a:moveTo>
                    <a:pt x="14" y="46"/>
                  </a:moveTo>
                  <a:cubicBezTo>
                    <a:pt x="10" y="46"/>
                    <a:pt x="7" y="47"/>
                    <a:pt x="4" y="50"/>
                  </a:cubicBezTo>
                  <a:cubicBezTo>
                    <a:pt x="2" y="52"/>
                    <a:pt x="0" y="55"/>
                    <a:pt x="1" y="59"/>
                  </a:cubicBezTo>
                  <a:cubicBezTo>
                    <a:pt x="0" y="63"/>
                    <a:pt x="2" y="66"/>
                    <a:pt x="4" y="68"/>
                  </a:cubicBezTo>
                  <a:cubicBezTo>
                    <a:pt x="7" y="71"/>
                    <a:pt x="10" y="72"/>
                    <a:pt x="14" y="72"/>
                  </a:cubicBezTo>
                  <a:cubicBezTo>
                    <a:pt x="29" y="72"/>
                    <a:pt x="43" y="78"/>
                    <a:pt x="54" y="89"/>
                  </a:cubicBezTo>
                  <a:cubicBezTo>
                    <a:pt x="65" y="100"/>
                    <a:pt x="70" y="113"/>
                    <a:pt x="70" y="129"/>
                  </a:cubicBezTo>
                  <a:cubicBezTo>
                    <a:pt x="70" y="132"/>
                    <a:pt x="72" y="135"/>
                    <a:pt x="74" y="138"/>
                  </a:cubicBezTo>
                  <a:cubicBezTo>
                    <a:pt x="77" y="140"/>
                    <a:pt x="80" y="142"/>
                    <a:pt x="84" y="142"/>
                  </a:cubicBezTo>
                  <a:cubicBezTo>
                    <a:pt x="87" y="142"/>
                    <a:pt x="90" y="140"/>
                    <a:pt x="93" y="138"/>
                  </a:cubicBezTo>
                  <a:cubicBezTo>
                    <a:pt x="95" y="135"/>
                    <a:pt x="96" y="132"/>
                    <a:pt x="96" y="129"/>
                  </a:cubicBezTo>
                  <a:cubicBezTo>
                    <a:pt x="96" y="106"/>
                    <a:pt x="88" y="86"/>
                    <a:pt x="72" y="70"/>
                  </a:cubicBezTo>
                  <a:cubicBezTo>
                    <a:pt x="56" y="54"/>
                    <a:pt x="37" y="46"/>
                    <a:pt x="14" y="46"/>
                  </a:cubicBezTo>
                  <a:close/>
                  <a:moveTo>
                    <a:pt x="23" y="95"/>
                  </a:moveTo>
                  <a:cubicBezTo>
                    <a:pt x="22" y="95"/>
                    <a:pt x="22" y="95"/>
                    <a:pt x="22" y="95"/>
                  </a:cubicBezTo>
                  <a:cubicBezTo>
                    <a:pt x="16" y="95"/>
                    <a:pt x="11" y="97"/>
                    <a:pt x="6" y="102"/>
                  </a:cubicBezTo>
                  <a:cubicBezTo>
                    <a:pt x="2" y="106"/>
                    <a:pt x="0" y="112"/>
                    <a:pt x="0" y="118"/>
                  </a:cubicBezTo>
                  <a:cubicBezTo>
                    <a:pt x="0" y="125"/>
                    <a:pt x="2" y="130"/>
                    <a:pt x="6" y="135"/>
                  </a:cubicBezTo>
                  <a:cubicBezTo>
                    <a:pt x="11" y="139"/>
                    <a:pt x="16" y="142"/>
                    <a:pt x="23" y="142"/>
                  </a:cubicBezTo>
                  <a:cubicBezTo>
                    <a:pt x="29" y="142"/>
                    <a:pt x="35" y="139"/>
                    <a:pt x="39" y="135"/>
                  </a:cubicBezTo>
                  <a:cubicBezTo>
                    <a:pt x="43" y="130"/>
                    <a:pt x="46" y="125"/>
                    <a:pt x="46" y="118"/>
                  </a:cubicBezTo>
                  <a:cubicBezTo>
                    <a:pt x="46" y="112"/>
                    <a:pt x="43" y="106"/>
                    <a:pt x="39" y="102"/>
                  </a:cubicBezTo>
                  <a:cubicBezTo>
                    <a:pt x="35" y="97"/>
                    <a:pt x="29" y="95"/>
                    <a:pt x="23" y="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 noEditPoints="1"/>
            </p:cNvSpPr>
            <p:nvPr/>
          </p:nvSpPr>
          <p:spPr bwMode="auto">
            <a:xfrm>
              <a:off x="9307892" y="2019521"/>
              <a:ext cx="336603" cy="216029"/>
            </a:xfrm>
            <a:custGeom>
              <a:avLst/>
              <a:gdLst>
                <a:gd name="T0" fmla="*/ 168 w 174"/>
                <a:gd name="T1" fmla="*/ 0 h 111"/>
                <a:gd name="T2" fmla="*/ 6 w 174"/>
                <a:gd name="T3" fmla="*/ 0 h 111"/>
                <a:gd name="T4" fmla="*/ 0 w 174"/>
                <a:gd name="T5" fmla="*/ 6 h 111"/>
                <a:gd name="T6" fmla="*/ 0 w 174"/>
                <a:gd name="T7" fmla="*/ 13 h 111"/>
                <a:gd name="T8" fmla="*/ 64 w 174"/>
                <a:gd name="T9" fmla="*/ 54 h 111"/>
                <a:gd name="T10" fmla="*/ 64 w 174"/>
                <a:gd name="T11" fmla="*/ 55 h 111"/>
                <a:gd name="T12" fmla="*/ 71 w 174"/>
                <a:gd name="T13" fmla="*/ 59 h 111"/>
                <a:gd name="T14" fmla="*/ 102 w 174"/>
                <a:gd name="T15" fmla="*/ 59 h 111"/>
                <a:gd name="T16" fmla="*/ 108 w 174"/>
                <a:gd name="T17" fmla="*/ 55 h 111"/>
                <a:gd name="T18" fmla="*/ 109 w 174"/>
                <a:gd name="T19" fmla="*/ 54 h 111"/>
                <a:gd name="T20" fmla="*/ 174 w 174"/>
                <a:gd name="T21" fmla="*/ 13 h 111"/>
                <a:gd name="T22" fmla="*/ 174 w 174"/>
                <a:gd name="T23" fmla="*/ 6 h 111"/>
                <a:gd name="T24" fmla="*/ 168 w 174"/>
                <a:gd name="T25" fmla="*/ 0 h 111"/>
                <a:gd name="T26" fmla="*/ 105 w 174"/>
                <a:gd name="T27" fmla="*/ 64 h 111"/>
                <a:gd name="T28" fmla="*/ 68 w 174"/>
                <a:gd name="T29" fmla="*/ 64 h 111"/>
                <a:gd name="T30" fmla="*/ 62 w 174"/>
                <a:gd name="T31" fmla="*/ 61 h 111"/>
                <a:gd name="T32" fmla="*/ 0 w 174"/>
                <a:gd name="T33" fmla="*/ 101 h 111"/>
                <a:gd name="T34" fmla="*/ 0 w 174"/>
                <a:gd name="T35" fmla="*/ 104 h 111"/>
                <a:gd name="T36" fmla="*/ 6 w 174"/>
                <a:gd name="T37" fmla="*/ 111 h 111"/>
                <a:gd name="T38" fmla="*/ 168 w 174"/>
                <a:gd name="T39" fmla="*/ 111 h 111"/>
                <a:gd name="T40" fmla="*/ 174 w 174"/>
                <a:gd name="T41" fmla="*/ 104 h 111"/>
                <a:gd name="T42" fmla="*/ 174 w 174"/>
                <a:gd name="T43" fmla="*/ 101 h 111"/>
                <a:gd name="T44" fmla="*/ 111 w 174"/>
                <a:gd name="T45" fmla="*/ 61 h 111"/>
                <a:gd name="T46" fmla="*/ 105 w 174"/>
                <a:gd name="T47" fmla="*/ 64 h 111"/>
                <a:gd name="T48" fmla="*/ 174 w 174"/>
                <a:gd name="T49" fmla="*/ 94 h 111"/>
                <a:gd name="T50" fmla="*/ 174 w 174"/>
                <a:gd name="T51" fmla="*/ 20 h 111"/>
                <a:gd name="T52" fmla="*/ 117 w 174"/>
                <a:gd name="T53" fmla="*/ 57 h 111"/>
                <a:gd name="T54" fmla="*/ 174 w 174"/>
                <a:gd name="T55" fmla="*/ 94 h 111"/>
                <a:gd name="T56" fmla="*/ 0 w 174"/>
                <a:gd name="T57" fmla="*/ 20 h 111"/>
                <a:gd name="T58" fmla="*/ 0 w 174"/>
                <a:gd name="T59" fmla="*/ 94 h 111"/>
                <a:gd name="T60" fmla="*/ 56 w 174"/>
                <a:gd name="T61" fmla="*/ 57 h 111"/>
                <a:gd name="T62" fmla="*/ 0 w 174"/>
                <a:gd name="T63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4" h="111">
                  <a:moveTo>
                    <a:pt x="16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4" y="54"/>
                    <a:pt x="64" y="5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82" y="65"/>
                    <a:pt x="92" y="65"/>
                    <a:pt x="102" y="5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9" y="55"/>
                    <a:pt x="109" y="55"/>
                    <a:pt x="109" y="54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2" y="0"/>
                    <a:pt x="168" y="0"/>
                  </a:cubicBezTo>
                  <a:close/>
                  <a:moveTo>
                    <a:pt x="105" y="64"/>
                  </a:moveTo>
                  <a:cubicBezTo>
                    <a:pt x="93" y="72"/>
                    <a:pt x="80" y="72"/>
                    <a:pt x="68" y="64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9"/>
                    <a:pt x="2" y="111"/>
                    <a:pt x="6" y="111"/>
                  </a:cubicBezTo>
                  <a:cubicBezTo>
                    <a:pt x="168" y="111"/>
                    <a:pt x="168" y="111"/>
                    <a:pt x="168" y="111"/>
                  </a:cubicBezTo>
                  <a:cubicBezTo>
                    <a:pt x="172" y="111"/>
                    <a:pt x="174" y="109"/>
                    <a:pt x="174" y="104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111" y="61"/>
                    <a:pt x="111" y="61"/>
                    <a:pt x="111" y="61"/>
                  </a:cubicBezTo>
                  <a:lnTo>
                    <a:pt x="105" y="64"/>
                  </a:lnTo>
                  <a:close/>
                  <a:moveTo>
                    <a:pt x="174" y="94"/>
                  </a:moveTo>
                  <a:cubicBezTo>
                    <a:pt x="174" y="20"/>
                    <a:pt x="174" y="20"/>
                    <a:pt x="174" y="20"/>
                  </a:cubicBezTo>
                  <a:cubicBezTo>
                    <a:pt x="117" y="57"/>
                    <a:pt x="117" y="57"/>
                    <a:pt x="117" y="57"/>
                  </a:cubicBezTo>
                  <a:lnTo>
                    <a:pt x="174" y="94"/>
                  </a:lnTo>
                  <a:close/>
                  <a:moveTo>
                    <a:pt x="0" y="2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56" y="57"/>
                    <a:pt x="56" y="57"/>
                    <a:pt x="56" y="57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 noEditPoints="1"/>
            </p:cNvSpPr>
            <p:nvPr/>
          </p:nvSpPr>
          <p:spPr bwMode="auto">
            <a:xfrm>
              <a:off x="10959088" y="2880287"/>
              <a:ext cx="343302" cy="341627"/>
            </a:xfrm>
            <a:custGeom>
              <a:avLst/>
              <a:gdLst>
                <a:gd name="T0" fmla="*/ 170 w 176"/>
                <a:gd name="T1" fmla="*/ 56 h 176"/>
                <a:gd name="T2" fmla="*/ 166 w 176"/>
                <a:gd name="T3" fmla="*/ 48 h 176"/>
                <a:gd name="T4" fmla="*/ 165 w 176"/>
                <a:gd name="T5" fmla="*/ 45 h 176"/>
                <a:gd name="T6" fmla="*/ 94 w 176"/>
                <a:gd name="T7" fmla="*/ 0 h 176"/>
                <a:gd name="T8" fmla="*/ 83 w 176"/>
                <a:gd name="T9" fmla="*/ 1 h 176"/>
                <a:gd name="T10" fmla="*/ 12 w 176"/>
                <a:gd name="T11" fmla="*/ 45 h 176"/>
                <a:gd name="T12" fmla="*/ 6 w 176"/>
                <a:gd name="T13" fmla="*/ 56 h 176"/>
                <a:gd name="T14" fmla="*/ 0 w 176"/>
                <a:gd name="T15" fmla="*/ 83 h 176"/>
                <a:gd name="T16" fmla="*/ 0 w 176"/>
                <a:gd name="T17" fmla="*/ 94 h 176"/>
                <a:gd name="T18" fmla="*/ 6 w 176"/>
                <a:gd name="T19" fmla="*/ 121 h 176"/>
                <a:gd name="T20" fmla="*/ 10 w 176"/>
                <a:gd name="T21" fmla="*/ 129 h 176"/>
                <a:gd name="T22" fmla="*/ 12 w 176"/>
                <a:gd name="T23" fmla="*/ 132 h 176"/>
                <a:gd name="T24" fmla="*/ 83 w 176"/>
                <a:gd name="T25" fmla="*/ 176 h 176"/>
                <a:gd name="T26" fmla="*/ 94 w 176"/>
                <a:gd name="T27" fmla="*/ 176 h 176"/>
                <a:gd name="T28" fmla="*/ 165 w 176"/>
                <a:gd name="T29" fmla="*/ 132 h 176"/>
                <a:gd name="T30" fmla="*/ 171 w 176"/>
                <a:gd name="T31" fmla="*/ 121 h 176"/>
                <a:gd name="T32" fmla="*/ 176 w 176"/>
                <a:gd name="T33" fmla="*/ 94 h 176"/>
                <a:gd name="T34" fmla="*/ 176 w 176"/>
                <a:gd name="T35" fmla="*/ 83 h 176"/>
                <a:gd name="T36" fmla="*/ 43 w 176"/>
                <a:gd name="T37" fmla="*/ 45 h 176"/>
                <a:gd name="T38" fmla="*/ 56 w 176"/>
                <a:gd name="T39" fmla="*/ 20 h 176"/>
                <a:gd name="T40" fmla="*/ 40 w 176"/>
                <a:gd name="T41" fmla="*/ 56 h 176"/>
                <a:gd name="T42" fmla="*/ 12 w 176"/>
                <a:gd name="T43" fmla="*/ 83 h 176"/>
                <a:gd name="T44" fmla="*/ 19 w 176"/>
                <a:gd name="T45" fmla="*/ 121 h 176"/>
                <a:gd name="T46" fmla="*/ 37 w 176"/>
                <a:gd name="T47" fmla="*/ 94 h 176"/>
                <a:gd name="T48" fmla="*/ 19 w 176"/>
                <a:gd name="T49" fmla="*/ 121 h 176"/>
                <a:gd name="T50" fmla="*/ 43 w 176"/>
                <a:gd name="T51" fmla="*/ 132 h 176"/>
                <a:gd name="T52" fmla="*/ 26 w 176"/>
                <a:gd name="T53" fmla="*/ 132 h 176"/>
                <a:gd name="T54" fmla="*/ 56 w 176"/>
                <a:gd name="T55" fmla="*/ 132 h 176"/>
                <a:gd name="T56" fmla="*/ 83 w 176"/>
                <a:gd name="T57" fmla="*/ 164 h 176"/>
                <a:gd name="T58" fmla="*/ 52 w 176"/>
                <a:gd name="T59" fmla="*/ 121 h 176"/>
                <a:gd name="T60" fmla="*/ 83 w 176"/>
                <a:gd name="T61" fmla="*/ 94 h 176"/>
                <a:gd name="T62" fmla="*/ 83 w 176"/>
                <a:gd name="T63" fmla="*/ 83 h 176"/>
                <a:gd name="T64" fmla="*/ 52 w 176"/>
                <a:gd name="T65" fmla="*/ 56 h 176"/>
                <a:gd name="T66" fmla="*/ 83 w 176"/>
                <a:gd name="T67" fmla="*/ 83 h 176"/>
                <a:gd name="T68" fmla="*/ 56 w 176"/>
                <a:gd name="T69" fmla="*/ 45 h 176"/>
                <a:gd name="T70" fmla="*/ 83 w 176"/>
                <a:gd name="T71" fmla="*/ 45 h 176"/>
                <a:gd name="T72" fmla="*/ 133 w 176"/>
                <a:gd name="T73" fmla="*/ 45 h 176"/>
                <a:gd name="T74" fmla="*/ 151 w 176"/>
                <a:gd name="T75" fmla="*/ 45 h 176"/>
                <a:gd name="T76" fmla="*/ 121 w 176"/>
                <a:gd name="T77" fmla="*/ 45 h 176"/>
                <a:gd name="T78" fmla="*/ 94 w 176"/>
                <a:gd name="T79" fmla="*/ 13 h 176"/>
                <a:gd name="T80" fmla="*/ 124 w 176"/>
                <a:gd name="T81" fmla="*/ 56 h 176"/>
                <a:gd name="T82" fmla="*/ 94 w 176"/>
                <a:gd name="T83" fmla="*/ 83 h 176"/>
                <a:gd name="T84" fmla="*/ 94 w 176"/>
                <a:gd name="T85" fmla="*/ 94 h 176"/>
                <a:gd name="T86" fmla="*/ 124 w 176"/>
                <a:gd name="T87" fmla="*/ 121 h 176"/>
                <a:gd name="T88" fmla="*/ 94 w 176"/>
                <a:gd name="T89" fmla="*/ 94 h 176"/>
                <a:gd name="T90" fmla="*/ 94 w 176"/>
                <a:gd name="T91" fmla="*/ 132 h 176"/>
                <a:gd name="T92" fmla="*/ 94 w 176"/>
                <a:gd name="T93" fmla="*/ 164 h 176"/>
                <a:gd name="T94" fmla="*/ 133 w 176"/>
                <a:gd name="T95" fmla="*/ 132 h 176"/>
                <a:gd name="T96" fmla="*/ 121 w 176"/>
                <a:gd name="T97" fmla="*/ 157 h 176"/>
                <a:gd name="T98" fmla="*/ 136 w 176"/>
                <a:gd name="T99" fmla="*/ 121 h 176"/>
                <a:gd name="T100" fmla="*/ 164 w 176"/>
                <a:gd name="T101" fmla="*/ 94 h 176"/>
                <a:gd name="T102" fmla="*/ 140 w 176"/>
                <a:gd name="T103" fmla="*/ 83 h 176"/>
                <a:gd name="T104" fmla="*/ 158 w 176"/>
                <a:gd name="T105" fmla="*/ 56 h 176"/>
                <a:gd name="T106" fmla="*/ 140 w 176"/>
                <a:gd name="T107" fmla="*/ 8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76">
                  <a:moveTo>
                    <a:pt x="176" y="83"/>
                  </a:moveTo>
                  <a:cubicBezTo>
                    <a:pt x="175" y="74"/>
                    <a:pt x="174" y="65"/>
                    <a:pt x="170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5" y="45"/>
                    <a:pt x="165" y="45"/>
                    <a:pt x="165" y="45"/>
                  </a:cubicBezTo>
                  <a:cubicBezTo>
                    <a:pt x="165" y="45"/>
                    <a:pt x="165" y="45"/>
                    <a:pt x="165" y="45"/>
                  </a:cubicBezTo>
                  <a:cubicBezTo>
                    <a:pt x="150" y="19"/>
                    <a:pt x="123" y="3"/>
                    <a:pt x="94" y="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53" y="3"/>
                    <a:pt x="27" y="19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3" y="65"/>
                    <a:pt x="1" y="74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103"/>
                    <a:pt x="3" y="112"/>
                    <a:pt x="6" y="121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27" y="158"/>
                    <a:pt x="53" y="174"/>
                    <a:pt x="83" y="176"/>
                  </a:cubicBezTo>
                  <a:cubicBezTo>
                    <a:pt x="83" y="176"/>
                    <a:pt x="83" y="176"/>
                    <a:pt x="83" y="176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123" y="174"/>
                    <a:pt x="150" y="158"/>
                    <a:pt x="165" y="132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74" y="112"/>
                    <a:pt x="175" y="103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83"/>
                    <a:pt x="176" y="83"/>
                    <a:pt x="176" y="83"/>
                  </a:cubicBezTo>
                  <a:close/>
                  <a:moveTo>
                    <a:pt x="56" y="20"/>
                  </a:moveTo>
                  <a:cubicBezTo>
                    <a:pt x="51" y="26"/>
                    <a:pt x="47" y="35"/>
                    <a:pt x="43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4" y="34"/>
                    <a:pt x="44" y="25"/>
                    <a:pt x="56" y="20"/>
                  </a:cubicBezTo>
                  <a:close/>
                  <a:moveTo>
                    <a:pt x="19" y="56"/>
                  </a:moveTo>
                  <a:cubicBezTo>
                    <a:pt x="40" y="56"/>
                    <a:pt x="40" y="56"/>
                    <a:pt x="40" y="56"/>
                  </a:cubicBezTo>
                  <a:cubicBezTo>
                    <a:pt x="38" y="65"/>
                    <a:pt x="37" y="74"/>
                    <a:pt x="37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3" y="73"/>
                    <a:pt x="15" y="65"/>
                    <a:pt x="19" y="56"/>
                  </a:cubicBezTo>
                  <a:close/>
                  <a:moveTo>
                    <a:pt x="19" y="121"/>
                  </a:moveTo>
                  <a:cubicBezTo>
                    <a:pt x="15" y="112"/>
                    <a:pt x="13" y="103"/>
                    <a:pt x="12" y="94"/>
                  </a:cubicBezTo>
                  <a:cubicBezTo>
                    <a:pt x="37" y="94"/>
                    <a:pt x="37" y="94"/>
                    <a:pt x="37" y="94"/>
                  </a:cubicBezTo>
                  <a:cubicBezTo>
                    <a:pt x="37" y="103"/>
                    <a:pt x="38" y="112"/>
                    <a:pt x="40" y="121"/>
                  </a:cubicBezTo>
                  <a:lnTo>
                    <a:pt x="19" y="121"/>
                  </a:lnTo>
                  <a:close/>
                  <a:moveTo>
                    <a:pt x="26" y="132"/>
                  </a:moveTo>
                  <a:cubicBezTo>
                    <a:pt x="43" y="132"/>
                    <a:pt x="43" y="132"/>
                    <a:pt x="43" y="132"/>
                  </a:cubicBezTo>
                  <a:cubicBezTo>
                    <a:pt x="47" y="142"/>
                    <a:pt x="51" y="150"/>
                    <a:pt x="56" y="157"/>
                  </a:cubicBezTo>
                  <a:cubicBezTo>
                    <a:pt x="44" y="152"/>
                    <a:pt x="34" y="143"/>
                    <a:pt x="26" y="132"/>
                  </a:cubicBezTo>
                  <a:close/>
                  <a:moveTo>
                    <a:pt x="83" y="164"/>
                  </a:moveTo>
                  <a:cubicBezTo>
                    <a:pt x="72" y="160"/>
                    <a:pt x="62" y="149"/>
                    <a:pt x="56" y="132"/>
                  </a:cubicBezTo>
                  <a:cubicBezTo>
                    <a:pt x="83" y="132"/>
                    <a:pt x="83" y="132"/>
                    <a:pt x="83" y="132"/>
                  </a:cubicBezTo>
                  <a:lnTo>
                    <a:pt x="83" y="164"/>
                  </a:lnTo>
                  <a:close/>
                  <a:moveTo>
                    <a:pt x="83" y="121"/>
                  </a:moveTo>
                  <a:cubicBezTo>
                    <a:pt x="52" y="121"/>
                    <a:pt x="52" y="121"/>
                    <a:pt x="52" y="121"/>
                  </a:cubicBezTo>
                  <a:cubicBezTo>
                    <a:pt x="50" y="112"/>
                    <a:pt x="49" y="103"/>
                    <a:pt x="49" y="94"/>
                  </a:cubicBezTo>
                  <a:cubicBezTo>
                    <a:pt x="83" y="94"/>
                    <a:pt x="83" y="94"/>
                    <a:pt x="83" y="94"/>
                  </a:cubicBezTo>
                  <a:lnTo>
                    <a:pt x="83" y="121"/>
                  </a:lnTo>
                  <a:close/>
                  <a:moveTo>
                    <a:pt x="83" y="83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49" y="74"/>
                    <a:pt x="50" y="65"/>
                    <a:pt x="52" y="56"/>
                  </a:cubicBezTo>
                  <a:cubicBezTo>
                    <a:pt x="83" y="56"/>
                    <a:pt x="83" y="56"/>
                    <a:pt x="83" y="56"/>
                  </a:cubicBezTo>
                  <a:lnTo>
                    <a:pt x="83" y="83"/>
                  </a:lnTo>
                  <a:close/>
                  <a:moveTo>
                    <a:pt x="83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62" y="28"/>
                    <a:pt x="72" y="16"/>
                    <a:pt x="83" y="13"/>
                  </a:cubicBezTo>
                  <a:lnTo>
                    <a:pt x="83" y="45"/>
                  </a:lnTo>
                  <a:close/>
                  <a:moveTo>
                    <a:pt x="151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0" y="35"/>
                    <a:pt x="126" y="26"/>
                    <a:pt x="121" y="20"/>
                  </a:cubicBezTo>
                  <a:cubicBezTo>
                    <a:pt x="133" y="25"/>
                    <a:pt x="143" y="34"/>
                    <a:pt x="151" y="45"/>
                  </a:cubicBezTo>
                  <a:close/>
                  <a:moveTo>
                    <a:pt x="94" y="13"/>
                  </a:moveTo>
                  <a:cubicBezTo>
                    <a:pt x="105" y="16"/>
                    <a:pt x="114" y="28"/>
                    <a:pt x="121" y="45"/>
                  </a:cubicBezTo>
                  <a:cubicBezTo>
                    <a:pt x="94" y="45"/>
                    <a:pt x="94" y="45"/>
                    <a:pt x="94" y="45"/>
                  </a:cubicBezTo>
                  <a:lnTo>
                    <a:pt x="94" y="13"/>
                  </a:lnTo>
                  <a:close/>
                  <a:moveTo>
                    <a:pt x="94" y="56"/>
                  </a:moveTo>
                  <a:cubicBezTo>
                    <a:pt x="124" y="56"/>
                    <a:pt x="124" y="56"/>
                    <a:pt x="124" y="56"/>
                  </a:cubicBezTo>
                  <a:cubicBezTo>
                    <a:pt x="126" y="65"/>
                    <a:pt x="127" y="74"/>
                    <a:pt x="128" y="83"/>
                  </a:cubicBezTo>
                  <a:cubicBezTo>
                    <a:pt x="94" y="83"/>
                    <a:pt x="94" y="83"/>
                    <a:pt x="94" y="83"/>
                  </a:cubicBezTo>
                  <a:lnTo>
                    <a:pt x="94" y="56"/>
                  </a:lnTo>
                  <a:close/>
                  <a:moveTo>
                    <a:pt x="94" y="94"/>
                  </a:moveTo>
                  <a:cubicBezTo>
                    <a:pt x="128" y="94"/>
                    <a:pt x="128" y="94"/>
                    <a:pt x="128" y="94"/>
                  </a:cubicBezTo>
                  <a:cubicBezTo>
                    <a:pt x="127" y="103"/>
                    <a:pt x="126" y="112"/>
                    <a:pt x="124" y="121"/>
                  </a:cubicBezTo>
                  <a:cubicBezTo>
                    <a:pt x="94" y="121"/>
                    <a:pt x="94" y="121"/>
                    <a:pt x="94" y="121"/>
                  </a:cubicBezTo>
                  <a:lnTo>
                    <a:pt x="94" y="94"/>
                  </a:lnTo>
                  <a:close/>
                  <a:moveTo>
                    <a:pt x="94" y="164"/>
                  </a:moveTo>
                  <a:cubicBezTo>
                    <a:pt x="94" y="132"/>
                    <a:pt x="94" y="132"/>
                    <a:pt x="94" y="132"/>
                  </a:cubicBezTo>
                  <a:cubicBezTo>
                    <a:pt x="121" y="132"/>
                    <a:pt x="121" y="132"/>
                    <a:pt x="121" y="132"/>
                  </a:cubicBezTo>
                  <a:cubicBezTo>
                    <a:pt x="114" y="149"/>
                    <a:pt x="105" y="160"/>
                    <a:pt x="94" y="164"/>
                  </a:cubicBezTo>
                  <a:close/>
                  <a:moveTo>
                    <a:pt x="121" y="157"/>
                  </a:moveTo>
                  <a:cubicBezTo>
                    <a:pt x="126" y="150"/>
                    <a:pt x="130" y="142"/>
                    <a:pt x="133" y="132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43" y="143"/>
                    <a:pt x="133" y="152"/>
                    <a:pt x="121" y="157"/>
                  </a:cubicBezTo>
                  <a:close/>
                  <a:moveTo>
                    <a:pt x="158" y="121"/>
                  </a:moveTo>
                  <a:cubicBezTo>
                    <a:pt x="136" y="121"/>
                    <a:pt x="136" y="121"/>
                    <a:pt x="136" y="121"/>
                  </a:cubicBezTo>
                  <a:cubicBezTo>
                    <a:pt x="138" y="112"/>
                    <a:pt x="139" y="103"/>
                    <a:pt x="140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103"/>
                    <a:pt x="161" y="112"/>
                    <a:pt x="158" y="121"/>
                  </a:cubicBezTo>
                  <a:close/>
                  <a:moveTo>
                    <a:pt x="140" y="83"/>
                  </a:moveTo>
                  <a:cubicBezTo>
                    <a:pt x="139" y="74"/>
                    <a:pt x="138" y="65"/>
                    <a:pt x="136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61" y="65"/>
                    <a:pt x="164" y="73"/>
                    <a:pt x="164" y="83"/>
                  </a:cubicBezTo>
                  <a:lnTo>
                    <a:pt x="140" y="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10300954" y="4863063"/>
              <a:ext cx="179187" cy="341627"/>
            </a:xfrm>
            <a:custGeom>
              <a:avLst/>
              <a:gdLst>
                <a:gd name="T0" fmla="*/ 28 w 92"/>
                <a:gd name="T1" fmla="*/ 20 h 176"/>
                <a:gd name="T2" fmla="*/ 22 w 92"/>
                <a:gd name="T3" fmla="*/ 0 h 176"/>
                <a:gd name="T4" fmla="*/ 15 w 92"/>
                <a:gd name="T5" fmla="*/ 21 h 176"/>
                <a:gd name="T6" fmla="*/ 0 w 92"/>
                <a:gd name="T7" fmla="*/ 156 h 176"/>
                <a:gd name="T8" fmla="*/ 72 w 92"/>
                <a:gd name="T9" fmla="*/ 176 h 176"/>
                <a:gd name="T10" fmla="*/ 92 w 92"/>
                <a:gd name="T11" fmla="*/ 41 h 176"/>
                <a:gd name="T12" fmla="*/ 23 w 92"/>
                <a:gd name="T13" fmla="*/ 167 h 176"/>
                <a:gd name="T14" fmla="*/ 23 w 92"/>
                <a:gd name="T15" fmla="*/ 149 h 176"/>
                <a:gd name="T16" fmla="*/ 23 w 92"/>
                <a:gd name="T17" fmla="*/ 167 h 176"/>
                <a:gd name="T18" fmla="*/ 15 w 92"/>
                <a:gd name="T19" fmla="*/ 136 h 176"/>
                <a:gd name="T20" fmla="*/ 32 w 92"/>
                <a:gd name="T21" fmla="*/ 136 h 176"/>
                <a:gd name="T22" fmla="*/ 23 w 92"/>
                <a:gd name="T23" fmla="*/ 122 h 176"/>
                <a:gd name="T24" fmla="*/ 23 w 92"/>
                <a:gd name="T25" fmla="*/ 105 h 176"/>
                <a:gd name="T26" fmla="*/ 23 w 92"/>
                <a:gd name="T27" fmla="*/ 122 h 176"/>
                <a:gd name="T28" fmla="*/ 38 w 92"/>
                <a:gd name="T29" fmla="*/ 158 h 176"/>
                <a:gd name="T30" fmla="*/ 55 w 92"/>
                <a:gd name="T31" fmla="*/ 158 h 176"/>
                <a:gd name="T32" fmla="*/ 46 w 92"/>
                <a:gd name="T33" fmla="*/ 144 h 176"/>
                <a:gd name="T34" fmla="*/ 46 w 92"/>
                <a:gd name="T35" fmla="*/ 127 h 176"/>
                <a:gd name="T36" fmla="*/ 46 w 92"/>
                <a:gd name="T37" fmla="*/ 144 h 176"/>
                <a:gd name="T38" fmla="*/ 38 w 92"/>
                <a:gd name="T39" fmla="*/ 114 h 176"/>
                <a:gd name="T40" fmla="*/ 55 w 92"/>
                <a:gd name="T41" fmla="*/ 114 h 176"/>
                <a:gd name="T42" fmla="*/ 69 w 92"/>
                <a:gd name="T43" fmla="*/ 167 h 176"/>
                <a:gd name="T44" fmla="*/ 69 w 92"/>
                <a:gd name="T45" fmla="*/ 149 h 176"/>
                <a:gd name="T46" fmla="*/ 69 w 92"/>
                <a:gd name="T47" fmla="*/ 167 h 176"/>
                <a:gd name="T48" fmla="*/ 61 w 92"/>
                <a:gd name="T49" fmla="*/ 136 h 176"/>
                <a:gd name="T50" fmla="*/ 78 w 92"/>
                <a:gd name="T51" fmla="*/ 136 h 176"/>
                <a:gd name="T52" fmla="*/ 69 w 92"/>
                <a:gd name="T53" fmla="*/ 122 h 176"/>
                <a:gd name="T54" fmla="*/ 69 w 92"/>
                <a:gd name="T55" fmla="*/ 105 h 176"/>
                <a:gd name="T56" fmla="*/ 69 w 92"/>
                <a:gd name="T57" fmla="*/ 122 h 176"/>
                <a:gd name="T58" fmla="*/ 67 w 92"/>
                <a:gd name="T59" fmla="*/ 98 h 176"/>
                <a:gd name="T60" fmla="*/ 13 w 92"/>
                <a:gd name="T61" fmla="*/ 86 h 176"/>
                <a:gd name="T62" fmla="*/ 25 w 92"/>
                <a:gd name="T63" fmla="*/ 35 h 176"/>
                <a:gd name="T64" fmla="*/ 79 w 92"/>
                <a:gd name="T65" fmla="*/ 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76">
                  <a:moveTo>
                    <a:pt x="72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3"/>
                    <a:pt x="25" y="0"/>
                    <a:pt x="22" y="0"/>
                  </a:cubicBezTo>
                  <a:cubicBezTo>
                    <a:pt x="18" y="0"/>
                    <a:pt x="15" y="3"/>
                    <a:pt x="15" y="7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6" y="23"/>
                    <a:pt x="0" y="31"/>
                    <a:pt x="0" y="41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7"/>
                    <a:pt x="9" y="176"/>
                    <a:pt x="20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83" y="176"/>
                    <a:pt x="92" y="167"/>
                    <a:pt x="92" y="156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29"/>
                    <a:pt x="83" y="20"/>
                    <a:pt x="72" y="20"/>
                  </a:cubicBezTo>
                  <a:close/>
                  <a:moveTo>
                    <a:pt x="23" y="167"/>
                  </a:moveTo>
                  <a:cubicBezTo>
                    <a:pt x="18" y="167"/>
                    <a:pt x="15" y="163"/>
                    <a:pt x="15" y="158"/>
                  </a:cubicBezTo>
                  <a:cubicBezTo>
                    <a:pt x="15" y="153"/>
                    <a:pt x="18" y="149"/>
                    <a:pt x="23" y="149"/>
                  </a:cubicBezTo>
                  <a:cubicBezTo>
                    <a:pt x="28" y="149"/>
                    <a:pt x="32" y="153"/>
                    <a:pt x="32" y="158"/>
                  </a:cubicBezTo>
                  <a:cubicBezTo>
                    <a:pt x="32" y="163"/>
                    <a:pt x="28" y="167"/>
                    <a:pt x="23" y="167"/>
                  </a:cubicBezTo>
                  <a:close/>
                  <a:moveTo>
                    <a:pt x="23" y="144"/>
                  </a:moveTo>
                  <a:cubicBezTo>
                    <a:pt x="18" y="144"/>
                    <a:pt x="15" y="141"/>
                    <a:pt x="15" y="136"/>
                  </a:cubicBezTo>
                  <a:cubicBezTo>
                    <a:pt x="15" y="131"/>
                    <a:pt x="18" y="127"/>
                    <a:pt x="23" y="127"/>
                  </a:cubicBezTo>
                  <a:cubicBezTo>
                    <a:pt x="28" y="127"/>
                    <a:pt x="32" y="131"/>
                    <a:pt x="32" y="136"/>
                  </a:cubicBezTo>
                  <a:cubicBezTo>
                    <a:pt x="32" y="141"/>
                    <a:pt x="28" y="144"/>
                    <a:pt x="23" y="144"/>
                  </a:cubicBezTo>
                  <a:close/>
                  <a:moveTo>
                    <a:pt x="23" y="122"/>
                  </a:moveTo>
                  <a:cubicBezTo>
                    <a:pt x="18" y="122"/>
                    <a:pt x="15" y="118"/>
                    <a:pt x="15" y="114"/>
                  </a:cubicBezTo>
                  <a:cubicBezTo>
                    <a:pt x="15" y="109"/>
                    <a:pt x="18" y="105"/>
                    <a:pt x="23" y="105"/>
                  </a:cubicBezTo>
                  <a:cubicBezTo>
                    <a:pt x="28" y="105"/>
                    <a:pt x="32" y="109"/>
                    <a:pt x="32" y="114"/>
                  </a:cubicBezTo>
                  <a:cubicBezTo>
                    <a:pt x="32" y="118"/>
                    <a:pt x="28" y="122"/>
                    <a:pt x="23" y="122"/>
                  </a:cubicBezTo>
                  <a:close/>
                  <a:moveTo>
                    <a:pt x="46" y="167"/>
                  </a:moveTo>
                  <a:cubicBezTo>
                    <a:pt x="42" y="167"/>
                    <a:pt x="38" y="163"/>
                    <a:pt x="38" y="158"/>
                  </a:cubicBezTo>
                  <a:cubicBezTo>
                    <a:pt x="38" y="153"/>
                    <a:pt x="42" y="149"/>
                    <a:pt x="46" y="149"/>
                  </a:cubicBezTo>
                  <a:cubicBezTo>
                    <a:pt x="51" y="149"/>
                    <a:pt x="55" y="153"/>
                    <a:pt x="55" y="158"/>
                  </a:cubicBezTo>
                  <a:cubicBezTo>
                    <a:pt x="55" y="163"/>
                    <a:pt x="51" y="167"/>
                    <a:pt x="46" y="167"/>
                  </a:cubicBezTo>
                  <a:close/>
                  <a:moveTo>
                    <a:pt x="46" y="144"/>
                  </a:moveTo>
                  <a:cubicBezTo>
                    <a:pt x="42" y="144"/>
                    <a:pt x="38" y="141"/>
                    <a:pt x="38" y="136"/>
                  </a:cubicBezTo>
                  <a:cubicBezTo>
                    <a:pt x="38" y="131"/>
                    <a:pt x="42" y="127"/>
                    <a:pt x="46" y="127"/>
                  </a:cubicBezTo>
                  <a:cubicBezTo>
                    <a:pt x="51" y="127"/>
                    <a:pt x="55" y="131"/>
                    <a:pt x="55" y="136"/>
                  </a:cubicBezTo>
                  <a:cubicBezTo>
                    <a:pt x="55" y="141"/>
                    <a:pt x="51" y="144"/>
                    <a:pt x="46" y="144"/>
                  </a:cubicBezTo>
                  <a:close/>
                  <a:moveTo>
                    <a:pt x="46" y="122"/>
                  </a:moveTo>
                  <a:cubicBezTo>
                    <a:pt x="42" y="122"/>
                    <a:pt x="38" y="118"/>
                    <a:pt x="38" y="114"/>
                  </a:cubicBezTo>
                  <a:cubicBezTo>
                    <a:pt x="38" y="109"/>
                    <a:pt x="42" y="105"/>
                    <a:pt x="46" y="105"/>
                  </a:cubicBezTo>
                  <a:cubicBezTo>
                    <a:pt x="51" y="105"/>
                    <a:pt x="55" y="109"/>
                    <a:pt x="55" y="114"/>
                  </a:cubicBezTo>
                  <a:cubicBezTo>
                    <a:pt x="55" y="118"/>
                    <a:pt x="51" y="122"/>
                    <a:pt x="46" y="122"/>
                  </a:cubicBezTo>
                  <a:close/>
                  <a:moveTo>
                    <a:pt x="69" y="167"/>
                  </a:moveTo>
                  <a:cubicBezTo>
                    <a:pt x="65" y="167"/>
                    <a:pt x="61" y="163"/>
                    <a:pt x="61" y="158"/>
                  </a:cubicBezTo>
                  <a:cubicBezTo>
                    <a:pt x="61" y="153"/>
                    <a:pt x="65" y="149"/>
                    <a:pt x="69" y="149"/>
                  </a:cubicBezTo>
                  <a:cubicBezTo>
                    <a:pt x="74" y="149"/>
                    <a:pt x="78" y="153"/>
                    <a:pt x="78" y="158"/>
                  </a:cubicBezTo>
                  <a:cubicBezTo>
                    <a:pt x="78" y="163"/>
                    <a:pt x="74" y="167"/>
                    <a:pt x="69" y="167"/>
                  </a:cubicBezTo>
                  <a:close/>
                  <a:moveTo>
                    <a:pt x="69" y="144"/>
                  </a:moveTo>
                  <a:cubicBezTo>
                    <a:pt x="65" y="144"/>
                    <a:pt x="61" y="141"/>
                    <a:pt x="61" y="136"/>
                  </a:cubicBezTo>
                  <a:cubicBezTo>
                    <a:pt x="61" y="131"/>
                    <a:pt x="65" y="127"/>
                    <a:pt x="69" y="127"/>
                  </a:cubicBezTo>
                  <a:cubicBezTo>
                    <a:pt x="74" y="127"/>
                    <a:pt x="78" y="131"/>
                    <a:pt x="78" y="136"/>
                  </a:cubicBezTo>
                  <a:cubicBezTo>
                    <a:pt x="78" y="141"/>
                    <a:pt x="74" y="144"/>
                    <a:pt x="69" y="144"/>
                  </a:cubicBezTo>
                  <a:close/>
                  <a:moveTo>
                    <a:pt x="69" y="122"/>
                  </a:moveTo>
                  <a:cubicBezTo>
                    <a:pt x="65" y="122"/>
                    <a:pt x="61" y="118"/>
                    <a:pt x="61" y="114"/>
                  </a:cubicBezTo>
                  <a:cubicBezTo>
                    <a:pt x="61" y="109"/>
                    <a:pt x="65" y="105"/>
                    <a:pt x="69" y="105"/>
                  </a:cubicBezTo>
                  <a:cubicBezTo>
                    <a:pt x="74" y="105"/>
                    <a:pt x="78" y="109"/>
                    <a:pt x="78" y="114"/>
                  </a:cubicBezTo>
                  <a:cubicBezTo>
                    <a:pt x="78" y="118"/>
                    <a:pt x="74" y="122"/>
                    <a:pt x="69" y="122"/>
                  </a:cubicBezTo>
                  <a:close/>
                  <a:moveTo>
                    <a:pt x="79" y="86"/>
                  </a:moveTo>
                  <a:cubicBezTo>
                    <a:pt x="79" y="93"/>
                    <a:pt x="74" y="98"/>
                    <a:pt x="67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19" y="98"/>
                    <a:pt x="13" y="93"/>
                    <a:pt x="13" y="8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0"/>
                    <a:pt x="19" y="35"/>
                    <a:pt x="25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5"/>
                    <a:pt x="79" y="40"/>
                    <a:pt x="79" y="47"/>
                  </a:cubicBezTo>
                  <a:lnTo>
                    <a:pt x="79" y="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6559806" y="5579809"/>
              <a:ext cx="517464" cy="5174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 noEditPoints="1"/>
            </p:cNvSpPr>
            <p:nvPr/>
          </p:nvSpPr>
          <p:spPr bwMode="auto">
            <a:xfrm>
              <a:off x="6499518" y="5519523"/>
              <a:ext cx="638039" cy="638039"/>
            </a:xfrm>
            <a:custGeom>
              <a:avLst/>
              <a:gdLst>
                <a:gd name="T0" fmla="*/ 9 w 329"/>
                <a:gd name="T1" fmla="*/ 145 h 329"/>
                <a:gd name="T2" fmla="*/ 0 w 329"/>
                <a:gd name="T3" fmla="*/ 165 h 329"/>
                <a:gd name="T4" fmla="*/ 9 w 329"/>
                <a:gd name="T5" fmla="*/ 185 h 329"/>
                <a:gd name="T6" fmla="*/ 13 w 329"/>
                <a:gd name="T7" fmla="*/ 204 h 329"/>
                <a:gd name="T8" fmla="*/ 12 w 329"/>
                <a:gd name="T9" fmla="*/ 226 h 329"/>
                <a:gd name="T10" fmla="*/ 51 w 329"/>
                <a:gd name="T11" fmla="*/ 272 h 329"/>
                <a:gd name="T12" fmla="*/ 45 w 329"/>
                <a:gd name="T13" fmla="*/ 277 h 329"/>
                <a:gd name="T14" fmla="*/ 65 w 329"/>
                <a:gd name="T15" fmla="*/ 285 h 329"/>
                <a:gd name="T16" fmla="*/ 81 w 329"/>
                <a:gd name="T17" fmla="*/ 297 h 329"/>
                <a:gd name="T18" fmla="*/ 95 w 329"/>
                <a:gd name="T19" fmla="*/ 314 h 329"/>
                <a:gd name="T20" fmla="*/ 155 w 329"/>
                <a:gd name="T21" fmla="*/ 321 h 329"/>
                <a:gd name="T22" fmla="*/ 155 w 329"/>
                <a:gd name="T23" fmla="*/ 329 h 329"/>
                <a:gd name="T24" fmla="*/ 175 w 329"/>
                <a:gd name="T25" fmla="*/ 321 h 329"/>
                <a:gd name="T26" fmla="*/ 194 w 329"/>
                <a:gd name="T27" fmla="*/ 318 h 329"/>
                <a:gd name="T28" fmla="*/ 216 w 329"/>
                <a:gd name="T29" fmla="*/ 321 h 329"/>
                <a:gd name="T30" fmla="*/ 265 w 329"/>
                <a:gd name="T31" fmla="*/ 285 h 329"/>
                <a:gd name="T32" fmla="*/ 270 w 329"/>
                <a:gd name="T33" fmla="*/ 291 h 329"/>
                <a:gd name="T34" fmla="*/ 279 w 329"/>
                <a:gd name="T35" fmla="*/ 271 h 329"/>
                <a:gd name="T36" fmla="*/ 291 w 329"/>
                <a:gd name="T37" fmla="*/ 256 h 329"/>
                <a:gd name="T38" fmla="*/ 309 w 329"/>
                <a:gd name="T39" fmla="*/ 243 h 329"/>
                <a:gd name="T40" fmla="*/ 320 w 329"/>
                <a:gd name="T41" fmla="*/ 184 h 329"/>
                <a:gd name="T42" fmla="*/ 328 w 329"/>
                <a:gd name="T43" fmla="*/ 185 h 329"/>
                <a:gd name="T44" fmla="*/ 321 w 329"/>
                <a:gd name="T45" fmla="*/ 164 h 329"/>
                <a:gd name="T46" fmla="*/ 320 w 329"/>
                <a:gd name="T47" fmla="*/ 144 h 329"/>
                <a:gd name="T48" fmla="*/ 324 w 329"/>
                <a:gd name="T49" fmla="*/ 123 h 329"/>
                <a:gd name="T50" fmla="*/ 291 w 329"/>
                <a:gd name="T51" fmla="*/ 72 h 329"/>
                <a:gd name="T52" fmla="*/ 297 w 329"/>
                <a:gd name="T53" fmla="*/ 67 h 329"/>
                <a:gd name="T54" fmla="*/ 278 w 329"/>
                <a:gd name="T55" fmla="*/ 57 h 329"/>
                <a:gd name="T56" fmla="*/ 264 w 329"/>
                <a:gd name="T57" fmla="*/ 44 h 329"/>
                <a:gd name="T58" fmla="*/ 252 w 329"/>
                <a:gd name="T59" fmla="*/ 25 h 329"/>
                <a:gd name="T60" fmla="*/ 194 w 329"/>
                <a:gd name="T61" fmla="*/ 10 h 329"/>
                <a:gd name="T62" fmla="*/ 195 w 329"/>
                <a:gd name="T63" fmla="*/ 3 h 329"/>
                <a:gd name="T64" fmla="*/ 164 w 329"/>
                <a:gd name="T65" fmla="*/ 8 h 329"/>
                <a:gd name="T66" fmla="*/ 164 w 329"/>
                <a:gd name="T67" fmla="*/ 0 h 329"/>
                <a:gd name="T68" fmla="*/ 116 w 329"/>
                <a:gd name="T69" fmla="*/ 15 h 329"/>
                <a:gd name="T70" fmla="*/ 113 w 329"/>
                <a:gd name="T71" fmla="*/ 8 h 329"/>
                <a:gd name="T72" fmla="*/ 98 w 329"/>
                <a:gd name="T73" fmla="*/ 23 h 329"/>
                <a:gd name="T74" fmla="*/ 80 w 329"/>
                <a:gd name="T75" fmla="*/ 32 h 329"/>
                <a:gd name="T76" fmla="*/ 59 w 329"/>
                <a:gd name="T77" fmla="*/ 38 h 329"/>
                <a:gd name="T78" fmla="*/ 27 w 329"/>
                <a:gd name="T79" fmla="*/ 89 h 329"/>
                <a:gd name="T80" fmla="*/ 20 w 329"/>
                <a:gd name="T81" fmla="*/ 85 h 329"/>
                <a:gd name="T82" fmla="*/ 19 w 329"/>
                <a:gd name="T83" fmla="*/ 107 h 329"/>
                <a:gd name="T84" fmla="*/ 13 w 329"/>
                <a:gd name="T85" fmla="*/ 12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29">
                  <a:moveTo>
                    <a:pt x="8" y="165"/>
                  </a:moveTo>
                  <a:cubicBezTo>
                    <a:pt x="8" y="164"/>
                    <a:pt x="8" y="164"/>
                    <a:pt x="8" y="164"/>
                  </a:cubicBezTo>
                  <a:cubicBezTo>
                    <a:pt x="8" y="158"/>
                    <a:pt x="8" y="151"/>
                    <a:pt x="9" y="145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50"/>
                    <a:pt x="0" y="157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lnTo>
                    <a:pt x="8" y="165"/>
                  </a:lnTo>
                  <a:close/>
                  <a:moveTo>
                    <a:pt x="13" y="204"/>
                  </a:moveTo>
                  <a:cubicBezTo>
                    <a:pt x="11" y="198"/>
                    <a:pt x="10" y="191"/>
                    <a:pt x="9" y="185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2" y="193"/>
                    <a:pt x="3" y="199"/>
                    <a:pt x="5" y="206"/>
                  </a:cubicBezTo>
                  <a:lnTo>
                    <a:pt x="13" y="204"/>
                  </a:lnTo>
                  <a:close/>
                  <a:moveTo>
                    <a:pt x="27" y="240"/>
                  </a:moveTo>
                  <a:cubicBezTo>
                    <a:pt x="24" y="235"/>
                    <a:pt x="21" y="229"/>
                    <a:pt x="19" y="223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4" y="232"/>
                    <a:pt x="17" y="238"/>
                    <a:pt x="20" y="244"/>
                  </a:cubicBezTo>
                  <a:lnTo>
                    <a:pt x="27" y="240"/>
                  </a:lnTo>
                  <a:close/>
                  <a:moveTo>
                    <a:pt x="51" y="272"/>
                  </a:moveTo>
                  <a:cubicBezTo>
                    <a:pt x="46" y="267"/>
                    <a:pt x="42" y="262"/>
                    <a:pt x="38" y="257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6" y="267"/>
                    <a:pt x="40" y="272"/>
                    <a:pt x="45" y="277"/>
                  </a:cubicBezTo>
                  <a:lnTo>
                    <a:pt x="51" y="272"/>
                  </a:lnTo>
                  <a:close/>
                  <a:moveTo>
                    <a:pt x="81" y="297"/>
                  </a:moveTo>
                  <a:cubicBezTo>
                    <a:pt x="75" y="293"/>
                    <a:pt x="70" y="290"/>
                    <a:pt x="65" y="285"/>
                  </a:cubicBezTo>
                  <a:cubicBezTo>
                    <a:pt x="60" y="292"/>
                    <a:pt x="60" y="292"/>
                    <a:pt x="60" y="292"/>
                  </a:cubicBezTo>
                  <a:cubicBezTo>
                    <a:pt x="65" y="296"/>
                    <a:pt x="71" y="300"/>
                    <a:pt x="77" y="304"/>
                  </a:cubicBezTo>
                  <a:cubicBezTo>
                    <a:pt x="81" y="297"/>
                    <a:pt x="81" y="297"/>
                    <a:pt x="81" y="297"/>
                  </a:cubicBezTo>
                  <a:close/>
                  <a:moveTo>
                    <a:pt x="116" y="313"/>
                  </a:moveTo>
                  <a:cubicBezTo>
                    <a:pt x="110" y="311"/>
                    <a:pt x="104" y="309"/>
                    <a:pt x="98" y="306"/>
                  </a:cubicBezTo>
                  <a:cubicBezTo>
                    <a:pt x="95" y="314"/>
                    <a:pt x="95" y="314"/>
                    <a:pt x="95" y="314"/>
                  </a:cubicBezTo>
                  <a:cubicBezTo>
                    <a:pt x="101" y="316"/>
                    <a:pt x="107" y="319"/>
                    <a:pt x="114" y="321"/>
                  </a:cubicBezTo>
                  <a:lnTo>
                    <a:pt x="116" y="313"/>
                  </a:lnTo>
                  <a:close/>
                  <a:moveTo>
                    <a:pt x="155" y="321"/>
                  </a:moveTo>
                  <a:cubicBezTo>
                    <a:pt x="148" y="320"/>
                    <a:pt x="142" y="319"/>
                    <a:pt x="136" y="318"/>
                  </a:cubicBezTo>
                  <a:cubicBezTo>
                    <a:pt x="134" y="326"/>
                    <a:pt x="134" y="326"/>
                    <a:pt x="134" y="326"/>
                  </a:cubicBezTo>
                  <a:cubicBezTo>
                    <a:pt x="141" y="327"/>
                    <a:pt x="148" y="328"/>
                    <a:pt x="155" y="329"/>
                  </a:cubicBezTo>
                  <a:lnTo>
                    <a:pt x="155" y="321"/>
                  </a:lnTo>
                  <a:close/>
                  <a:moveTo>
                    <a:pt x="194" y="318"/>
                  </a:moveTo>
                  <a:cubicBezTo>
                    <a:pt x="188" y="319"/>
                    <a:pt x="181" y="320"/>
                    <a:pt x="175" y="321"/>
                  </a:cubicBezTo>
                  <a:cubicBezTo>
                    <a:pt x="175" y="329"/>
                    <a:pt x="175" y="329"/>
                    <a:pt x="175" y="329"/>
                  </a:cubicBezTo>
                  <a:cubicBezTo>
                    <a:pt x="182" y="328"/>
                    <a:pt x="189" y="327"/>
                    <a:pt x="196" y="326"/>
                  </a:cubicBezTo>
                  <a:lnTo>
                    <a:pt x="194" y="318"/>
                  </a:lnTo>
                  <a:close/>
                  <a:moveTo>
                    <a:pt x="231" y="306"/>
                  </a:moveTo>
                  <a:cubicBezTo>
                    <a:pt x="226" y="309"/>
                    <a:pt x="219" y="311"/>
                    <a:pt x="213" y="313"/>
                  </a:cubicBezTo>
                  <a:cubicBezTo>
                    <a:pt x="216" y="321"/>
                    <a:pt x="216" y="321"/>
                    <a:pt x="216" y="321"/>
                  </a:cubicBezTo>
                  <a:cubicBezTo>
                    <a:pt x="222" y="319"/>
                    <a:pt x="229" y="316"/>
                    <a:pt x="235" y="313"/>
                  </a:cubicBezTo>
                  <a:lnTo>
                    <a:pt x="231" y="306"/>
                  </a:lnTo>
                  <a:close/>
                  <a:moveTo>
                    <a:pt x="265" y="285"/>
                  </a:moveTo>
                  <a:cubicBezTo>
                    <a:pt x="259" y="289"/>
                    <a:pt x="254" y="293"/>
                    <a:pt x="249" y="296"/>
                  </a:cubicBezTo>
                  <a:cubicBezTo>
                    <a:pt x="253" y="303"/>
                    <a:pt x="253" y="303"/>
                    <a:pt x="253" y="303"/>
                  </a:cubicBezTo>
                  <a:cubicBezTo>
                    <a:pt x="259" y="299"/>
                    <a:pt x="264" y="295"/>
                    <a:pt x="270" y="291"/>
                  </a:cubicBezTo>
                  <a:lnTo>
                    <a:pt x="265" y="285"/>
                  </a:lnTo>
                  <a:close/>
                  <a:moveTo>
                    <a:pt x="291" y="256"/>
                  </a:moveTo>
                  <a:cubicBezTo>
                    <a:pt x="287" y="261"/>
                    <a:pt x="283" y="266"/>
                    <a:pt x="279" y="271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9" y="272"/>
                    <a:pt x="294" y="266"/>
                    <a:pt x="298" y="261"/>
                  </a:cubicBezTo>
                  <a:lnTo>
                    <a:pt x="291" y="256"/>
                  </a:lnTo>
                  <a:close/>
                  <a:moveTo>
                    <a:pt x="310" y="222"/>
                  </a:moveTo>
                  <a:cubicBezTo>
                    <a:pt x="308" y="228"/>
                    <a:pt x="305" y="234"/>
                    <a:pt x="302" y="239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2" y="237"/>
                    <a:pt x="315" y="231"/>
                    <a:pt x="318" y="225"/>
                  </a:cubicBezTo>
                  <a:lnTo>
                    <a:pt x="310" y="222"/>
                  </a:lnTo>
                  <a:close/>
                  <a:moveTo>
                    <a:pt x="320" y="184"/>
                  </a:moveTo>
                  <a:cubicBezTo>
                    <a:pt x="319" y="190"/>
                    <a:pt x="318" y="197"/>
                    <a:pt x="316" y="203"/>
                  </a:cubicBezTo>
                  <a:cubicBezTo>
                    <a:pt x="324" y="205"/>
                    <a:pt x="324" y="205"/>
                    <a:pt x="324" y="205"/>
                  </a:cubicBezTo>
                  <a:cubicBezTo>
                    <a:pt x="326" y="198"/>
                    <a:pt x="327" y="192"/>
                    <a:pt x="328" y="185"/>
                  </a:cubicBezTo>
                  <a:lnTo>
                    <a:pt x="320" y="184"/>
                  </a:lnTo>
                  <a:close/>
                  <a:moveTo>
                    <a:pt x="320" y="144"/>
                  </a:moveTo>
                  <a:cubicBezTo>
                    <a:pt x="321" y="151"/>
                    <a:pt x="321" y="157"/>
                    <a:pt x="321" y="164"/>
                  </a:cubicBezTo>
                  <a:cubicBezTo>
                    <a:pt x="329" y="164"/>
                    <a:pt x="329" y="164"/>
                    <a:pt x="329" y="164"/>
                  </a:cubicBezTo>
                  <a:cubicBezTo>
                    <a:pt x="329" y="157"/>
                    <a:pt x="329" y="150"/>
                    <a:pt x="328" y="143"/>
                  </a:cubicBezTo>
                  <a:lnTo>
                    <a:pt x="320" y="144"/>
                  </a:lnTo>
                  <a:close/>
                  <a:moveTo>
                    <a:pt x="310" y="106"/>
                  </a:moveTo>
                  <a:cubicBezTo>
                    <a:pt x="312" y="112"/>
                    <a:pt x="314" y="119"/>
                    <a:pt x="316" y="125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2" y="116"/>
                    <a:pt x="320" y="110"/>
                    <a:pt x="317" y="103"/>
                  </a:cubicBezTo>
                  <a:lnTo>
                    <a:pt x="310" y="106"/>
                  </a:lnTo>
                  <a:close/>
                  <a:moveTo>
                    <a:pt x="291" y="72"/>
                  </a:moveTo>
                  <a:cubicBezTo>
                    <a:pt x="295" y="77"/>
                    <a:pt x="298" y="83"/>
                    <a:pt x="302" y="89"/>
                  </a:cubicBezTo>
                  <a:cubicBezTo>
                    <a:pt x="309" y="85"/>
                    <a:pt x="309" y="85"/>
                    <a:pt x="309" y="85"/>
                  </a:cubicBezTo>
                  <a:cubicBezTo>
                    <a:pt x="305" y="79"/>
                    <a:pt x="301" y="73"/>
                    <a:pt x="297" y="67"/>
                  </a:cubicBezTo>
                  <a:lnTo>
                    <a:pt x="291" y="72"/>
                  </a:lnTo>
                  <a:close/>
                  <a:moveTo>
                    <a:pt x="264" y="44"/>
                  </a:moveTo>
                  <a:cubicBezTo>
                    <a:pt x="269" y="48"/>
                    <a:pt x="274" y="52"/>
                    <a:pt x="278" y="57"/>
                  </a:cubicBezTo>
                  <a:cubicBezTo>
                    <a:pt x="284" y="51"/>
                    <a:pt x="284" y="51"/>
                    <a:pt x="284" y="51"/>
                  </a:cubicBezTo>
                  <a:cubicBezTo>
                    <a:pt x="280" y="46"/>
                    <a:pt x="274" y="42"/>
                    <a:pt x="269" y="37"/>
                  </a:cubicBezTo>
                  <a:lnTo>
                    <a:pt x="264" y="44"/>
                  </a:lnTo>
                  <a:close/>
                  <a:moveTo>
                    <a:pt x="231" y="23"/>
                  </a:moveTo>
                  <a:cubicBezTo>
                    <a:pt x="237" y="25"/>
                    <a:pt x="243" y="28"/>
                    <a:pt x="248" y="32"/>
                  </a:cubicBezTo>
                  <a:cubicBezTo>
                    <a:pt x="252" y="25"/>
                    <a:pt x="252" y="25"/>
                    <a:pt x="252" y="25"/>
                  </a:cubicBezTo>
                  <a:cubicBezTo>
                    <a:pt x="247" y="22"/>
                    <a:pt x="241" y="18"/>
                    <a:pt x="234" y="15"/>
                  </a:cubicBezTo>
                  <a:lnTo>
                    <a:pt x="231" y="23"/>
                  </a:lnTo>
                  <a:close/>
                  <a:moveTo>
                    <a:pt x="194" y="10"/>
                  </a:moveTo>
                  <a:cubicBezTo>
                    <a:pt x="200" y="12"/>
                    <a:pt x="206" y="13"/>
                    <a:pt x="213" y="15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09" y="6"/>
                    <a:pt x="202" y="4"/>
                    <a:pt x="195" y="3"/>
                  </a:cubicBezTo>
                  <a:lnTo>
                    <a:pt x="194" y="10"/>
                  </a:lnTo>
                  <a:close/>
                  <a:moveTo>
                    <a:pt x="154" y="8"/>
                  </a:moveTo>
                  <a:cubicBezTo>
                    <a:pt x="158" y="8"/>
                    <a:pt x="161" y="8"/>
                    <a:pt x="164" y="8"/>
                  </a:cubicBezTo>
                  <a:cubicBezTo>
                    <a:pt x="168" y="8"/>
                    <a:pt x="171" y="8"/>
                    <a:pt x="174" y="8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1" y="0"/>
                    <a:pt x="168" y="0"/>
                    <a:pt x="164" y="0"/>
                  </a:cubicBezTo>
                  <a:cubicBezTo>
                    <a:pt x="161" y="0"/>
                    <a:pt x="157" y="0"/>
                    <a:pt x="154" y="0"/>
                  </a:cubicBezTo>
                  <a:lnTo>
                    <a:pt x="154" y="8"/>
                  </a:lnTo>
                  <a:close/>
                  <a:moveTo>
                    <a:pt x="116" y="15"/>
                  </a:moveTo>
                  <a:cubicBezTo>
                    <a:pt x="122" y="13"/>
                    <a:pt x="128" y="12"/>
                    <a:pt x="135" y="11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27" y="4"/>
                    <a:pt x="120" y="6"/>
                    <a:pt x="113" y="8"/>
                  </a:cubicBezTo>
                  <a:lnTo>
                    <a:pt x="116" y="15"/>
                  </a:lnTo>
                  <a:close/>
                  <a:moveTo>
                    <a:pt x="80" y="32"/>
                  </a:moveTo>
                  <a:cubicBezTo>
                    <a:pt x="86" y="29"/>
                    <a:pt x="92" y="25"/>
                    <a:pt x="98" y="23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88" y="18"/>
                    <a:pt x="82" y="22"/>
                    <a:pt x="76" y="25"/>
                  </a:cubicBezTo>
                  <a:lnTo>
                    <a:pt x="80" y="32"/>
                  </a:lnTo>
                  <a:close/>
                  <a:moveTo>
                    <a:pt x="50" y="57"/>
                  </a:moveTo>
                  <a:cubicBezTo>
                    <a:pt x="55" y="52"/>
                    <a:pt x="59" y="48"/>
                    <a:pt x="65" y="4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4" y="42"/>
                    <a:pt x="49" y="47"/>
                    <a:pt x="44" y="52"/>
                  </a:cubicBezTo>
                  <a:lnTo>
                    <a:pt x="50" y="57"/>
                  </a:lnTo>
                  <a:close/>
                  <a:moveTo>
                    <a:pt x="27" y="89"/>
                  </a:moveTo>
                  <a:cubicBezTo>
                    <a:pt x="30" y="83"/>
                    <a:pt x="34" y="78"/>
                    <a:pt x="38" y="72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7" y="73"/>
                    <a:pt x="23" y="79"/>
                    <a:pt x="20" y="85"/>
                  </a:cubicBezTo>
                  <a:lnTo>
                    <a:pt x="27" y="89"/>
                  </a:lnTo>
                  <a:close/>
                  <a:moveTo>
                    <a:pt x="13" y="125"/>
                  </a:moveTo>
                  <a:cubicBezTo>
                    <a:pt x="14" y="119"/>
                    <a:pt x="16" y="113"/>
                    <a:pt x="19" y="107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9" y="110"/>
                    <a:pt x="7" y="117"/>
                    <a:pt x="5" y="123"/>
                  </a:cubicBezTo>
                  <a:lnTo>
                    <a:pt x="13" y="1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Oval 23"/>
            <p:cNvSpPr>
              <a:spLocks noChangeArrowheads="1"/>
            </p:cNvSpPr>
            <p:nvPr/>
          </p:nvSpPr>
          <p:spPr bwMode="auto">
            <a:xfrm>
              <a:off x="10138514" y="1135312"/>
              <a:ext cx="520813" cy="5191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10078227" y="1075023"/>
              <a:ext cx="639713" cy="639713"/>
            </a:xfrm>
            <a:custGeom>
              <a:avLst/>
              <a:gdLst>
                <a:gd name="T0" fmla="*/ 10 w 329"/>
                <a:gd name="T1" fmla="*/ 146 h 330"/>
                <a:gd name="T2" fmla="*/ 1 w 329"/>
                <a:gd name="T3" fmla="*/ 175 h 330"/>
                <a:gd name="T4" fmla="*/ 11 w 329"/>
                <a:gd name="T5" fmla="*/ 194 h 330"/>
                <a:gd name="T6" fmla="*/ 16 w 329"/>
                <a:gd name="T7" fmla="*/ 212 h 330"/>
                <a:gd name="T8" fmla="*/ 15 w 329"/>
                <a:gd name="T9" fmla="*/ 234 h 330"/>
                <a:gd name="T10" fmla="*/ 57 w 329"/>
                <a:gd name="T11" fmla="*/ 278 h 330"/>
                <a:gd name="T12" fmla="*/ 51 w 329"/>
                <a:gd name="T13" fmla="*/ 284 h 330"/>
                <a:gd name="T14" fmla="*/ 71 w 329"/>
                <a:gd name="T15" fmla="*/ 291 h 330"/>
                <a:gd name="T16" fmla="*/ 88 w 329"/>
                <a:gd name="T17" fmla="*/ 301 h 330"/>
                <a:gd name="T18" fmla="*/ 102 w 329"/>
                <a:gd name="T19" fmla="*/ 317 h 330"/>
                <a:gd name="T20" fmla="*/ 162 w 329"/>
                <a:gd name="T21" fmla="*/ 322 h 330"/>
                <a:gd name="T22" fmla="*/ 162 w 329"/>
                <a:gd name="T23" fmla="*/ 330 h 330"/>
                <a:gd name="T24" fmla="*/ 182 w 329"/>
                <a:gd name="T25" fmla="*/ 321 h 330"/>
                <a:gd name="T26" fmla="*/ 201 w 329"/>
                <a:gd name="T27" fmla="*/ 317 h 330"/>
                <a:gd name="T28" fmla="*/ 222 w 329"/>
                <a:gd name="T29" fmla="*/ 319 h 330"/>
                <a:gd name="T30" fmla="*/ 269 w 329"/>
                <a:gd name="T31" fmla="*/ 282 h 330"/>
                <a:gd name="T32" fmla="*/ 275 w 329"/>
                <a:gd name="T33" fmla="*/ 288 h 330"/>
                <a:gd name="T34" fmla="*/ 283 w 329"/>
                <a:gd name="T35" fmla="*/ 268 h 330"/>
                <a:gd name="T36" fmla="*/ 295 w 329"/>
                <a:gd name="T37" fmla="*/ 253 h 330"/>
                <a:gd name="T38" fmla="*/ 312 w 329"/>
                <a:gd name="T39" fmla="*/ 239 h 330"/>
                <a:gd name="T40" fmla="*/ 321 w 329"/>
                <a:gd name="T41" fmla="*/ 180 h 330"/>
                <a:gd name="T42" fmla="*/ 329 w 329"/>
                <a:gd name="T43" fmla="*/ 181 h 330"/>
                <a:gd name="T44" fmla="*/ 321 w 329"/>
                <a:gd name="T45" fmla="*/ 160 h 330"/>
                <a:gd name="T46" fmla="*/ 320 w 329"/>
                <a:gd name="T47" fmla="*/ 141 h 330"/>
                <a:gd name="T48" fmla="*/ 323 w 329"/>
                <a:gd name="T49" fmla="*/ 120 h 330"/>
                <a:gd name="T50" fmla="*/ 289 w 329"/>
                <a:gd name="T51" fmla="*/ 70 h 330"/>
                <a:gd name="T52" fmla="*/ 296 w 329"/>
                <a:gd name="T53" fmla="*/ 65 h 330"/>
                <a:gd name="T54" fmla="*/ 277 w 329"/>
                <a:gd name="T55" fmla="*/ 55 h 330"/>
                <a:gd name="T56" fmla="*/ 262 w 329"/>
                <a:gd name="T57" fmla="*/ 42 h 330"/>
                <a:gd name="T58" fmla="*/ 250 w 329"/>
                <a:gd name="T59" fmla="*/ 24 h 330"/>
                <a:gd name="T60" fmla="*/ 192 w 329"/>
                <a:gd name="T61" fmla="*/ 11 h 330"/>
                <a:gd name="T62" fmla="*/ 193 w 329"/>
                <a:gd name="T63" fmla="*/ 3 h 330"/>
                <a:gd name="T64" fmla="*/ 165 w 329"/>
                <a:gd name="T65" fmla="*/ 8 h 330"/>
                <a:gd name="T66" fmla="*/ 165 w 329"/>
                <a:gd name="T67" fmla="*/ 0 h 330"/>
                <a:gd name="T68" fmla="*/ 115 w 329"/>
                <a:gd name="T69" fmla="*/ 17 h 330"/>
                <a:gd name="T70" fmla="*/ 112 w 329"/>
                <a:gd name="T71" fmla="*/ 9 h 330"/>
                <a:gd name="T72" fmla="*/ 97 w 329"/>
                <a:gd name="T73" fmla="*/ 24 h 330"/>
                <a:gd name="T74" fmla="*/ 80 w 329"/>
                <a:gd name="T75" fmla="*/ 34 h 330"/>
                <a:gd name="T76" fmla="*/ 59 w 329"/>
                <a:gd name="T77" fmla="*/ 39 h 330"/>
                <a:gd name="T78" fmla="*/ 27 w 329"/>
                <a:gd name="T79" fmla="*/ 90 h 330"/>
                <a:gd name="T80" fmla="*/ 20 w 329"/>
                <a:gd name="T81" fmla="*/ 86 h 330"/>
                <a:gd name="T82" fmla="*/ 19 w 329"/>
                <a:gd name="T83" fmla="*/ 108 h 330"/>
                <a:gd name="T84" fmla="*/ 13 w 329"/>
                <a:gd name="T85" fmla="*/ 12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30">
                  <a:moveTo>
                    <a:pt x="9" y="174"/>
                  </a:moveTo>
                  <a:cubicBezTo>
                    <a:pt x="8" y="171"/>
                    <a:pt x="8" y="168"/>
                    <a:pt x="8" y="165"/>
                  </a:cubicBezTo>
                  <a:cubicBezTo>
                    <a:pt x="8" y="158"/>
                    <a:pt x="9" y="152"/>
                    <a:pt x="10" y="146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1" y="151"/>
                    <a:pt x="0" y="158"/>
                    <a:pt x="0" y="165"/>
                  </a:cubicBezTo>
                  <a:cubicBezTo>
                    <a:pt x="0" y="168"/>
                    <a:pt x="0" y="172"/>
                    <a:pt x="1" y="175"/>
                  </a:cubicBezTo>
                  <a:lnTo>
                    <a:pt x="9" y="174"/>
                  </a:lnTo>
                  <a:close/>
                  <a:moveTo>
                    <a:pt x="16" y="212"/>
                  </a:moveTo>
                  <a:cubicBezTo>
                    <a:pt x="14" y="206"/>
                    <a:pt x="12" y="200"/>
                    <a:pt x="11" y="194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4" y="202"/>
                    <a:pt x="6" y="208"/>
                    <a:pt x="8" y="215"/>
                  </a:cubicBezTo>
                  <a:lnTo>
                    <a:pt x="16" y="212"/>
                  </a:lnTo>
                  <a:close/>
                  <a:moveTo>
                    <a:pt x="32" y="248"/>
                  </a:moveTo>
                  <a:cubicBezTo>
                    <a:pt x="29" y="242"/>
                    <a:pt x="25" y="237"/>
                    <a:pt x="23" y="231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8" y="240"/>
                    <a:pt x="22" y="246"/>
                    <a:pt x="25" y="252"/>
                  </a:cubicBezTo>
                  <a:lnTo>
                    <a:pt x="32" y="248"/>
                  </a:lnTo>
                  <a:close/>
                  <a:moveTo>
                    <a:pt x="57" y="278"/>
                  </a:moveTo>
                  <a:cubicBezTo>
                    <a:pt x="52" y="273"/>
                    <a:pt x="47" y="269"/>
                    <a:pt x="43" y="264"/>
                  </a:cubicBezTo>
                  <a:cubicBezTo>
                    <a:pt x="37" y="269"/>
                    <a:pt x="37" y="269"/>
                    <a:pt x="37" y="269"/>
                  </a:cubicBezTo>
                  <a:cubicBezTo>
                    <a:pt x="41" y="274"/>
                    <a:pt x="46" y="279"/>
                    <a:pt x="51" y="284"/>
                  </a:cubicBezTo>
                  <a:lnTo>
                    <a:pt x="57" y="278"/>
                  </a:lnTo>
                  <a:close/>
                  <a:moveTo>
                    <a:pt x="88" y="301"/>
                  </a:moveTo>
                  <a:cubicBezTo>
                    <a:pt x="82" y="298"/>
                    <a:pt x="77" y="294"/>
                    <a:pt x="71" y="291"/>
                  </a:cubicBezTo>
                  <a:cubicBezTo>
                    <a:pt x="67" y="297"/>
                    <a:pt x="67" y="297"/>
                    <a:pt x="67" y="297"/>
                  </a:cubicBezTo>
                  <a:cubicBezTo>
                    <a:pt x="72" y="301"/>
                    <a:pt x="78" y="305"/>
                    <a:pt x="84" y="308"/>
                  </a:cubicBezTo>
                  <a:lnTo>
                    <a:pt x="88" y="301"/>
                  </a:lnTo>
                  <a:close/>
                  <a:moveTo>
                    <a:pt x="124" y="316"/>
                  </a:moveTo>
                  <a:cubicBezTo>
                    <a:pt x="117" y="314"/>
                    <a:pt x="111" y="312"/>
                    <a:pt x="105" y="310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8" y="320"/>
                    <a:pt x="115" y="322"/>
                    <a:pt x="122" y="324"/>
                  </a:cubicBezTo>
                  <a:lnTo>
                    <a:pt x="124" y="316"/>
                  </a:lnTo>
                  <a:close/>
                  <a:moveTo>
                    <a:pt x="162" y="322"/>
                  </a:moveTo>
                  <a:cubicBezTo>
                    <a:pt x="156" y="321"/>
                    <a:pt x="149" y="321"/>
                    <a:pt x="143" y="320"/>
                  </a:cubicBezTo>
                  <a:cubicBezTo>
                    <a:pt x="142" y="328"/>
                    <a:pt x="142" y="328"/>
                    <a:pt x="142" y="328"/>
                  </a:cubicBezTo>
                  <a:cubicBezTo>
                    <a:pt x="148" y="329"/>
                    <a:pt x="155" y="329"/>
                    <a:pt x="162" y="330"/>
                  </a:cubicBezTo>
                  <a:lnTo>
                    <a:pt x="162" y="322"/>
                  </a:lnTo>
                  <a:close/>
                  <a:moveTo>
                    <a:pt x="201" y="317"/>
                  </a:moveTo>
                  <a:cubicBezTo>
                    <a:pt x="195" y="319"/>
                    <a:pt x="188" y="320"/>
                    <a:pt x="182" y="321"/>
                  </a:cubicBezTo>
                  <a:cubicBezTo>
                    <a:pt x="182" y="329"/>
                    <a:pt x="182" y="329"/>
                    <a:pt x="182" y="329"/>
                  </a:cubicBezTo>
                  <a:cubicBezTo>
                    <a:pt x="189" y="328"/>
                    <a:pt x="196" y="327"/>
                    <a:pt x="203" y="325"/>
                  </a:cubicBezTo>
                  <a:lnTo>
                    <a:pt x="201" y="317"/>
                  </a:lnTo>
                  <a:close/>
                  <a:moveTo>
                    <a:pt x="237" y="304"/>
                  </a:moveTo>
                  <a:cubicBezTo>
                    <a:pt x="232" y="307"/>
                    <a:pt x="226" y="310"/>
                    <a:pt x="219" y="312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29" y="317"/>
                    <a:pt x="235" y="314"/>
                    <a:pt x="241" y="311"/>
                  </a:cubicBezTo>
                  <a:cubicBezTo>
                    <a:pt x="237" y="304"/>
                    <a:pt x="237" y="304"/>
                    <a:pt x="237" y="304"/>
                  </a:cubicBezTo>
                  <a:close/>
                  <a:moveTo>
                    <a:pt x="269" y="282"/>
                  </a:moveTo>
                  <a:cubicBezTo>
                    <a:pt x="264" y="286"/>
                    <a:pt x="259" y="290"/>
                    <a:pt x="254" y="294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4" y="297"/>
                    <a:pt x="270" y="292"/>
                    <a:pt x="275" y="288"/>
                  </a:cubicBezTo>
                  <a:lnTo>
                    <a:pt x="269" y="282"/>
                  </a:lnTo>
                  <a:close/>
                  <a:moveTo>
                    <a:pt x="295" y="253"/>
                  </a:moveTo>
                  <a:cubicBezTo>
                    <a:pt x="291" y="258"/>
                    <a:pt x="287" y="263"/>
                    <a:pt x="283" y="268"/>
                  </a:cubicBezTo>
                  <a:cubicBezTo>
                    <a:pt x="289" y="273"/>
                    <a:pt x="289" y="273"/>
                    <a:pt x="289" y="273"/>
                  </a:cubicBezTo>
                  <a:cubicBezTo>
                    <a:pt x="293" y="268"/>
                    <a:pt x="298" y="263"/>
                    <a:pt x="301" y="257"/>
                  </a:cubicBezTo>
                  <a:lnTo>
                    <a:pt x="295" y="253"/>
                  </a:lnTo>
                  <a:close/>
                  <a:moveTo>
                    <a:pt x="312" y="218"/>
                  </a:moveTo>
                  <a:cubicBezTo>
                    <a:pt x="310" y="224"/>
                    <a:pt x="308" y="230"/>
                    <a:pt x="305" y="236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5" y="233"/>
                    <a:pt x="318" y="227"/>
                    <a:pt x="320" y="221"/>
                  </a:cubicBezTo>
                  <a:lnTo>
                    <a:pt x="312" y="218"/>
                  </a:lnTo>
                  <a:close/>
                  <a:moveTo>
                    <a:pt x="321" y="180"/>
                  </a:moveTo>
                  <a:cubicBezTo>
                    <a:pt x="320" y="186"/>
                    <a:pt x="319" y="193"/>
                    <a:pt x="318" y="199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7" y="194"/>
                    <a:pt x="328" y="187"/>
                    <a:pt x="329" y="181"/>
                  </a:cubicBezTo>
                  <a:lnTo>
                    <a:pt x="321" y="180"/>
                  </a:lnTo>
                  <a:close/>
                  <a:moveTo>
                    <a:pt x="320" y="141"/>
                  </a:moveTo>
                  <a:cubicBezTo>
                    <a:pt x="321" y="147"/>
                    <a:pt x="321" y="154"/>
                    <a:pt x="321" y="160"/>
                  </a:cubicBezTo>
                  <a:cubicBezTo>
                    <a:pt x="329" y="160"/>
                    <a:pt x="329" y="160"/>
                    <a:pt x="329" y="160"/>
                  </a:cubicBezTo>
                  <a:cubicBezTo>
                    <a:pt x="329" y="153"/>
                    <a:pt x="329" y="146"/>
                    <a:pt x="328" y="140"/>
                  </a:cubicBezTo>
                  <a:lnTo>
                    <a:pt x="320" y="141"/>
                  </a:lnTo>
                  <a:close/>
                  <a:moveTo>
                    <a:pt x="309" y="104"/>
                  </a:moveTo>
                  <a:cubicBezTo>
                    <a:pt x="312" y="110"/>
                    <a:pt x="314" y="116"/>
                    <a:pt x="316" y="122"/>
                  </a:cubicBezTo>
                  <a:cubicBezTo>
                    <a:pt x="323" y="120"/>
                    <a:pt x="323" y="120"/>
                    <a:pt x="323" y="120"/>
                  </a:cubicBezTo>
                  <a:cubicBezTo>
                    <a:pt x="321" y="113"/>
                    <a:pt x="319" y="107"/>
                    <a:pt x="316" y="100"/>
                  </a:cubicBezTo>
                  <a:lnTo>
                    <a:pt x="309" y="104"/>
                  </a:lnTo>
                  <a:close/>
                  <a:moveTo>
                    <a:pt x="289" y="70"/>
                  </a:moveTo>
                  <a:cubicBezTo>
                    <a:pt x="293" y="75"/>
                    <a:pt x="297" y="81"/>
                    <a:pt x="300" y="86"/>
                  </a:cubicBezTo>
                  <a:cubicBezTo>
                    <a:pt x="307" y="82"/>
                    <a:pt x="307" y="82"/>
                    <a:pt x="307" y="82"/>
                  </a:cubicBezTo>
                  <a:cubicBezTo>
                    <a:pt x="304" y="76"/>
                    <a:pt x="300" y="71"/>
                    <a:pt x="296" y="65"/>
                  </a:cubicBezTo>
                  <a:lnTo>
                    <a:pt x="289" y="70"/>
                  </a:lnTo>
                  <a:close/>
                  <a:moveTo>
                    <a:pt x="262" y="42"/>
                  </a:moveTo>
                  <a:cubicBezTo>
                    <a:pt x="267" y="46"/>
                    <a:pt x="272" y="51"/>
                    <a:pt x="277" y="55"/>
                  </a:cubicBezTo>
                  <a:cubicBezTo>
                    <a:pt x="282" y="50"/>
                    <a:pt x="282" y="50"/>
                    <a:pt x="282" y="50"/>
                  </a:cubicBezTo>
                  <a:cubicBezTo>
                    <a:pt x="278" y="45"/>
                    <a:pt x="273" y="40"/>
                    <a:pt x="267" y="36"/>
                  </a:cubicBezTo>
                  <a:cubicBezTo>
                    <a:pt x="262" y="42"/>
                    <a:pt x="262" y="42"/>
                    <a:pt x="262" y="42"/>
                  </a:cubicBezTo>
                  <a:close/>
                  <a:moveTo>
                    <a:pt x="229" y="22"/>
                  </a:moveTo>
                  <a:cubicBezTo>
                    <a:pt x="235" y="25"/>
                    <a:pt x="241" y="28"/>
                    <a:pt x="246" y="31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45" y="21"/>
                    <a:pt x="239" y="18"/>
                    <a:pt x="232" y="15"/>
                  </a:cubicBezTo>
                  <a:lnTo>
                    <a:pt x="229" y="22"/>
                  </a:lnTo>
                  <a:close/>
                  <a:moveTo>
                    <a:pt x="192" y="11"/>
                  </a:moveTo>
                  <a:cubicBezTo>
                    <a:pt x="198" y="12"/>
                    <a:pt x="205" y="13"/>
                    <a:pt x="211" y="15"/>
                  </a:cubicBezTo>
                  <a:cubicBezTo>
                    <a:pt x="213" y="8"/>
                    <a:pt x="213" y="8"/>
                    <a:pt x="213" y="8"/>
                  </a:cubicBezTo>
                  <a:cubicBezTo>
                    <a:pt x="207" y="6"/>
                    <a:pt x="200" y="4"/>
                    <a:pt x="193" y="3"/>
                  </a:cubicBezTo>
                  <a:lnTo>
                    <a:pt x="192" y="11"/>
                  </a:lnTo>
                  <a:close/>
                  <a:moveTo>
                    <a:pt x="153" y="9"/>
                  </a:moveTo>
                  <a:cubicBezTo>
                    <a:pt x="157" y="9"/>
                    <a:pt x="161" y="8"/>
                    <a:pt x="165" y="8"/>
                  </a:cubicBezTo>
                  <a:cubicBezTo>
                    <a:pt x="167" y="8"/>
                    <a:pt x="170" y="8"/>
                    <a:pt x="172" y="9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0" y="0"/>
                    <a:pt x="168" y="0"/>
                    <a:pt x="165" y="0"/>
                  </a:cubicBezTo>
                  <a:cubicBezTo>
                    <a:pt x="161" y="0"/>
                    <a:pt x="156" y="1"/>
                    <a:pt x="152" y="1"/>
                  </a:cubicBezTo>
                  <a:lnTo>
                    <a:pt x="153" y="9"/>
                  </a:lnTo>
                  <a:close/>
                  <a:moveTo>
                    <a:pt x="115" y="17"/>
                  </a:moveTo>
                  <a:cubicBezTo>
                    <a:pt x="121" y="15"/>
                    <a:pt x="127" y="13"/>
                    <a:pt x="134" y="12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5" y="5"/>
                    <a:pt x="119" y="7"/>
                    <a:pt x="112" y="9"/>
                  </a:cubicBezTo>
                  <a:lnTo>
                    <a:pt x="115" y="17"/>
                  </a:lnTo>
                  <a:close/>
                  <a:moveTo>
                    <a:pt x="80" y="34"/>
                  </a:moveTo>
                  <a:cubicBezTo>
                    <a:pt x="85" y="30"/>
                    <a:pt x="91" y="27"/>
                    <a:pt x="97" y="2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87" y="20"/>
                    <a:pt x="81" y="23"/>
                    <a:pt x="75" y="27"/>
                  </a:cubicBezTo>
                  <a:lnTo>
                    <a:pt x="80" y="34"/>
                  </a:lnTo>
                  <a:close/>
                  <a:moveTo>
                    <a:pt x="50" y="59"/>
                  </a:moveTo>
                  <a:cubicBezTo>
                    <a:pt x="54" y="54"/>
                    <a:pt x="59" y="49"/>
                    <a:pt x="64" y="45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4" y="43"/>
                    <a:pt x="49" y="48"/>
                    <a:pt x="44" y="53"/>
                  </a:cubicBezTo>
                  <a:lnTo>
                    <a:pt x="50" y="59"/>
                  </a:lnTo>
                  <a:close/>
                  <a:moveTo>
                    <a:pt x="27" y="90"/>
                  </a:moveTo>
                  <a:cubicBezTo>
                    <a:pt x="30" y="84"/>
                    <a:pt x="34" y="79"/>
                    <a:pt x="38" y="74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27" y="75"/>
                    <a:pt x="24" y="80"/>
                    <a:pt x="20" y="86"/>
                  </a:cubicBezTo>
                  <a:lnTo>
                    <a:pt x="27" y="90"/>
                  </a:lnTo>
                  <a:close/>
                  <a:moveTo>
                    <a:pt x="13" y="126"/>
                  </a:moveTo>
                  <a:cubicBezTo>
                    <a:pt x="15" y="120"/>
                    <a:pt x="17" y="114"/>
                    <a:pt x="19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9" y="111"/>
                    <a:pt x="7" y="118"/>
                    <a:pt x="5" y="124"/>
                  </a:cubicBezTo>
                  <a:lnTo>
                    <a:pt x="13" y="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Oval 25"/>
            <p:cNvSpPr>
              <a:spLocks noChangeArrowheads="1"/>
            </p:cNvSpPr>
            <p:nvPr/>
          </p:nvSpPr>
          <p:spPr bwMode="auto">
            <a:xfrm>
              <a:off x="10877030" y="1818565"/>
              <a:ext cx="519139" cy="520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26"/>
            <p:cNvSpPr>
              <a:spLocks noEditPoints="1"/>
            </p:cNvSpPr>
            <p:nvPr/>
          </p:nvSpPr>
          <p:spPr bwMode="auto">
            <a:xfrm>
              <a:off x="10816743" y="1758278"/>
              <a:ext cx="638039" cy="641387"/>
            </a:xfrm>
            <a:custGeom>
              <a:avLst/>
              <a:gdLst>
                <a:gd name="T0" fmla="*/ 10 w 329"/>
                <a:gd name="T1" fmla="*/ 146 h 330"/>
                <a:gd name="T2" fmla="*/ 1 w 329"/>
                <a:gd name="T3" fmla="*/ 175 h 330"/>
                <a:gd name="T4" fmla="*/ 11 w 329"/>
                <a:gd name="T5" fmla="*/ 194 h 330"/>
                <a:gd name="T6" fmla="*/ 16 w 329"/>
                <a:gd name="T7" fmla="*/ 212 h 330"/>
                <a:gd name="T8" fmla="*/ 15 w 329"/>
                <a:gd name="T9" fmla="*/ 234 h 330"/>
                <a:gd name="T10" fmla="*/ 57 w 329"/>
                <a:gd name="T11" fmla="*/ 278 h 330"/>
                <a:gd name="T12" fmla="*/ 51 w 329"/>
                <a:gd name="T13" fmla="*/ 284 h 330"/>
                <a:gd name="T14" fmla="*/ 71 w 329"/>
                <a:gd name="T15" fmla="*/ 291 h 330"/>
                <a:gd name="T16" fmla="*/ 88 w 329"/>
                <a:gd name="T17" fmla="*/ 301 h 330"/>
                <a:gd name="T18" fmla="*/ 102 w 329"/>
                <a:gd name="T19" fmla="*/ 317 h 330"/>
                <a:gd name="T20" fmla="*/ 162 w 329"/>
                <a:gd name="T21" fmla="*/ 322 h 330"/>
                <a:gd name="T22" fmla="*/ 162 w 329"/>
                <a:gd name="T23" fmla="*/ 330 h 330"/>
                <a:gd name="T24" fmla="*/ 182 w 329"/>
                <a:gd name="T25" fmla="*/ 321 h 330"/>
                <a:gd name="T26" fmla="*/ 201 w 329"/>
                <a:gd name="T27" fmla="*/ 317 h 330"/>
                <a:gd name="T28" fmla="*/ 222 w 329"/>
                <a:gd name="T29" fmla="*/ 319 h 330"/>
                <a:gd name="T30" fmla="*/ 269 w 329"/>
                <a:gd name="T31" fmla="*/ 282 h 330"/>
                <a:gd name="T32" fmla="*/ 275 w 329"/>
                <a:gd name="T33" fmla="*/ 288 h 330"/>
                <a:gd name="T34" fmla="*/ 283 w 329"/>
                <a:gd name="T35" fmla="*/ 268 h 330"/>
                <a:gd name="T36" fmla="*/ 295 w 329"/>
                <a:gd name="T37" fmla="*/ 253 h 330"/>
                <a:gd name="T38" fmla="*/ 312 w 329"/>
                <a:gd name="T39" fmla="*/ 239 h 330"/>
                <a:gd name="T40" fmla="*/ 321 w 329"/>
                <a:gd name="T41" fmla="*/ 180 h 330"/>
                <a:gd name="T42" fmla="*/ 329 w 329"/>
                <a:gd name="T43" fmla="*/ 181 h 330"/>
                <a:gd name="T44" fmla="*/ 321 w 329"/>
                <a:gd name="T45" fmla="*/ 160 h 330"/>
                <a:gd name="T46" fmla="*/ 320 w 329"/>
                <a:gd name="T47" fmla="*/ 141 h 330"/>
                <a:gd name="T48" fmla="*/ 323 w 329"/>
                <a:gd name="T49" fmla="*/ 120 h 330"/>
                <a:gd name="T50" fmla="*/ 289 w 329"/>
                <a:gd name="T51" fmla="*/ 70 h 330"/>
                <a:gd name="T52" fmla="*/ 296 w 329"/>
                <a:gd name="T53" fmla="*/ 65 h 330"/>
                <a:gd name="T54" fmla="*/ 277 w 329"/>
                <a:gd name="T55" fmla="*/ 55 h 330"/>
                <a:gd name="T56" fmla="*/ 262 w 329"/>
                <a:gd name="T57" fmla="*/ 42 h 330"/>
                <a:gd name="T58" fmla="*/ 250 w 329"/>
                <a:gd name="T59" fmla="*/ 24 h 330"/>
                <a:gd name="T60" fmla="*/ 192 w 329"/>
                <a:gd name="T61" fmla="*/ 11 h 330"/>
                <a:gd name="T62" fmla="*/ 193 w 329"/>
                <a:gd name="T63" fmla="*/ 3 h 330"/>
                <a:gd name="T64" fmla="*/ 165 w 329"/>
                <a:gd name="T65" fmla="*/ 8 h 330"/>
                <a:gd name="T66" fmla="*/ 165 w 329"/>
                <a:gd name="T67" fmla="*/ 0 h 330"/>
                <a:gd name="T68" fmla="*/ 115 w 329"/>
                <a:gd name="T69" fmla="*/ 17 h 330"/>
                <a:gd name="T70" fmla="*/ 112 w 329"/>
                <a:gd name="T71" fmla="*/ 9 h 330"/>
                <a:gd name="T72" fmla="*/ 97 w 329"/>
                <a:gd name="T73" fmla="*/ 24 h 330"/>
                <a:gd name="T74" fmla="*/ 80 w 329"/>
                <a:gd name="T75" fmla="*/ 34 h 330"/>
                <a:gd name="T76" fmla="*/ 59 w 329"/>
                <a:gd name="T77" fmla="*/ 39 h 330"/>
                <a:gd name="T78" fmla="*/ 27 w 329"/>
                <a:gd name="T79" fmla="*/ 90 h 330"/>
                <a:gd name="T80" fmla="*/ 20 w 329"/>
                <a:gd name="T81" fmla="*/ 86 h 330"/>
                <a:gd name="T82" fmla="*/ 19 w 329"/>
                <a:gd name="T83" fmla="*/ 108 h 330"/>
                <a:gd name="T84" fmla="*/ 13 w 329"/>
                <a:gd name="T85" fmla="*/ 12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30">
                  <a:moveTo>
                    <a:pt x="9" y="174"/>
                  </a:moveTo>
                  <a:cubicBezTo>
                    <a:pt x="8" y="171"/>
                    <a:pt x="8" y="168"/>
                    <a:pt x="8" y="165"/>
                  </a:cubicBezTo>
                  <a:cubicBezTo>
                    <a:pt x="8" y="158"/>
                    <a:pt x="9" y="152"/>
                    <a:pt x="10" y="146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1" y="151"/>
                    <a:pt x="0" y="158"/>
                    <a:pt x="0" y="165"/>
                  </a:cubicBezTo>
                  <a:cubicBezTo>
                    <a:pt x="0" y="168"/>
                    <a:pt x="0" y="172"/>
                    <a:pt x="1" y="175"/>
                  </a:cubicBezTo>
                  <a:lnTo>
                    <a:pt x="9" y="174"/>
                  </a:lnTo>
                  <a:close/>
                  <a:moveTo>
                    <a:pt x="16" y="212"/>
                  </a:moveTo>
                  <a:cubicBezTo>
                    <a:pt x="14" y="206"/>
                    <a:pt x="12" y="200"/>
                    <a:pt x="11" y="194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4" y="202"/>
                    <a:pt x="6" y="208"/>
                    <a:pt x="8" y="215"/>
                  </a:cubicBezTo>
                  <a:lnTo>
                    <a:pt x="16" y="212"/>
                  </a:lnTo>
                  <a:close/>
                  <a:moveTo>
                    <a:pt x="32" y="248"/>
                  </a:moveTo>
                  <a:cubicBezTo>
                    <a:pt x="29" y="242"/>
                    <a:pt x="25" y="237"/>
                    <a:pt x="23" y="231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8" y="240"/>
                    <a:pt x="22" y="246"/>
                    <a:pt x="25" y="252"/>
                  </a:cubicBezTo>
                  <a:lnTo>
                    <a:pt x="32" y="248"/>
                  </a:lnTo>
                  <a:close/>
                  <a:moveTo>
                    <a:pt x="57" y="278"/>
                  </a:moveTo>
                  <a:cubicBezTo>
                    <a:pt x="52" y="273"/>
                    <a:pt x="47" y="269"/>
                    <a:pt x="43" y="264"/>
                  </a:cubicBezTo>
                  <a:cubicBezTo>
                    <a:pt x="37" y="269"/>
                    <a:pt x="37" y="269"/>
                    <a:pt x="37" y="269"/>
                  </a:cubicBezTo>
                  <a:cubicBezTo>
                    <a:pt x="41" y="274"/>
                    <a:pt x="46" y="279"/>
                    <a:pt x="51" y="284"/>
                  </a:cubicBezTo>
                  <a:lnTo>
                    <a:pt x="57" y="278"/>
                  </a:lnTo>
                  <a:close/>
                  <a:moveTo>
                    <a:pt x="88" y="301"/>
                  </a:moveTo>
                  <a:cubicBezTo>
                    <a:pt x="82" y="298"/>
                    <a:pt x="77" y="294"/>
                    <a:pt x="71" y="291"/>
                  </a:cubicBezTo>
                  <a:cubicBezTo>
                    <a:pt x="67" y="297"/>
                    <a:pt x="67" y="297"/>
                    <a:pt x="67" y="297"/>
                  </a:cubicBezTo>
                  <a:cubicBezTo>
                    <a:pt x="72" y="301"/>
                    <a:pt x="78" y="305"/>
                    <a:pt x="84" y="308"/>
                  </a:cubicBezTo>
                  <a:lnTo>
                    <a:pt x="88" y="301"/>
                  </a:lnTo>
                  <a:close/>
                  <a:moveTo>
                    <a:pt x="124" y="316"/>
                  </a:moveTo>
                  <a:cubicBezTo>
                    <a:pt x="117" y="314"/>
                    <a:pt x="111" y="312"/>
                    <a:pt x="105" y="310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8" y="320"/>
                    <a:pt x="115" y="322"/>
                    <a:pt x="122" y="324"/>
                  </a:cubicBezTo>
                  <a:lnTo>
                    <a:pt x="124" y="316"/>
                  </a:lnTo>
                  <a:close/>
                  <a:moveTo>
                    <a:pt x="162" y="322"/>
                  </a:moveTo>
                  <a:cubicBezTo>
                    <a:pt x="156" y="321"/>
                    <a:pt x="149" y="321"/>
                    <a:pt x="143" y="320"/>
                  </a:cubicBezTo>
                  <a:cubicBezTo>
                    <a:pt x="142" y="328"/>
                    <a:pt x="142" y="328"/>
                    <a:pt x="142" y="328"/>
                  </a:cubicBezTo>
                  <a:cubicBezTo>
                    <a:pt x="148" y="329"/>
                    <a:pt x="155" y="329"/>
                    <a:pt x="162" y="330"/>
                  </a:cubicBezTo>
                  <a:lnTo>
                    <a:pt x="162" y="322"/>
                  </a:lnTo>
                  <a:close/>
                  <a:moveTo>
                    <a:pt x="201" y="317"/>
                  </a:moveTo>
                  <a:cubicBezTo>
                    <a:pt x="195" y="319"/>
                    <a:pt x="188" y="320"/>
                    <a:pt x="182" y="321"/>
                  </a:cubicBezTo>
                  <a:cubicBezTo>
                    <a:pt x="182" y="329"/>
                    <a:pt x="182" y="329"/>
                    <a:pt x="182" y="329"/>
                  </a:cubicBezTo>
                  <a:cubicBezTo>
                    <a:pt x="189" y="328"/>
                    <a:pt x="196" y="327"/>
                    <a:pt x="203" y="325"/>
                  </a:cubicBezTo>
                  <a:lnTo>
                    <a:pt x="201" y="317"/>
                  </a:lnTo>
                  <a:close/>
                  <a:moveTo>
                    <a:pt x="237" y="304"/>
                  </a:moveTo>
                  <a:cubicBezTo>
                    <a:pt x="232" y="307"/>
                    <a:pt x="226" y="310"/>
                    <a:pt x="219" y="312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29" y="317"/>
                    <a:pt x="235" y="314"/>
                    <a:pt x="241" y="311"/>
                  </a:cubicBezTo>
                  <a:lnTo>
                    <a:pt x="237" y="304"/>
                  </a:lnTo>
                  <a:close/>
                  <a:moveTo>
                    <a:pt x="269" y="282"/>
                  </a:moveTo>
                  <a:cubicBezTo>
                    <a:pt x="264" y="286"/>
                    <a:pt x="259" y="290"/>
                    <a:pt x="254" y="294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4" y="297"/>
                    <a:pt x="270" y="292"/>
                    <a:pt x="275" y="288"/>
                  </a:cubicBezTo>
                  <a:lnTo>
                    <a:pt x="269" y="282"/>
                  </a:lnTo>
                  <a:close/>
                  <a:moveTo>
                    <a:pt x="295" y="253"/>
                  </a:moveTo>
                  <a:cubicBezTo>
                    <a:pt x="291" y="258"/>
                    <a:pt x="287" y="263"/>
                    <a:pt x="283" y="268"/>
                  </a:cubicBezTo>
                  <a:cubicBezTo>
                    <a:pt x="289" y="273"/>
                    <a:pt x="289" y="273"/>
                    <a:pt x="289" y="273"/>
                  </a:cubicBezTo>
                  <a:cubicBezTo>
                    <a:pt x="293" y="268"/>
                    <a:pt x="298" y="263"/>
                    <a:pt x="301" y="257"/>
                  </a:cubicBezTo>
                  <a:lnTo>
                    <a:pt x="295" y="253"/>
                  </a:lnTo>
                  <a:close/>
                  <a:moveTo>
                    <a:pt x="312" y="218"/>
                  </a:moveTo>
                  <a:cubicBezTo>
                    <a:pt x="310" y="224"/>
                    <a:pt x="308" y="230"/>
                    <a:pt x="305" y="236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5" y="233"/>
                    <a:pt x="318" y="227"/>
                    <a:pt x="320" y="221"/>
                  </a:cubicBezTo>
                  <a:lnTo>
                    <a:pt x="312" y="218"/>
                  </a:lnTo>
                  <a:close/>
                  <a:moveTo>
                    <a:pt x="321" y="180"/>
                  </a:moveTo>
                  <a:cubicBezTo>
                    <a:pt x="320" y="186"/>
                    <a:pt x="319" y="193"/>
                    <a:pt x="318" y="199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7" y="194"/>
                    <a:pt x="328" y="187"/>
                    <a:pt x="329" y="181"/>
                  </a:cubicBezTo>
                  <a:lnTo>
                    <a:pt x="321" y="180"/>
                  </a:lnTo>
                  <a:close/>
                  <a:moveTo>
                    <a:pt x="320" y="141"/>
                  </a:moveTo>
                  <a:cubicBezTo>
                    <a:pt x="321" y="147"/>
                    <a:pt x="321" y="154"/>
                    <a:pt x="321" y="160"/>
                  </a:cubicBezTo>
                  <a:cubicBezTo>
                    <a:pt x="329" y="160"/>
                    <a:pt x="329" y="160"/>
                    <a:pt x="329" y="160"/>
                  </a:cubicBezTo>
                  <a:cubicBezTo>
                    <a:pt x="329" y="153"/>
                    <a:pt x="329" y="146"/>
                    <a:pt x="328" y="140"/>
                  </a:cubicBezTo>
                  <a:lnTo>
                    <a:pt x="320" y="141"/>
                  </a:lnTo>
                  <a:close/>
                  <a:moveTo>
                    <a:pt x="309" y="104"/>
                  </a:moveTo>
                  <a:cubicBezTo>
                    <a:pt x="312" y="110"/>
                    <a:pt x="314" y="116"/>
                    <a:pt x="316" y="122"/>
                  </a:cubicBezTo>
                  <a:cubicBezTo>
                    <a:pt x="323" y="120"/>
                    <a:pt x="323" y="120"/>
                    <a:pt x="323" y="120"/>
                  </a:cubicBezTo>
                  <a:cubicBezTo>
                    <a:pt x="321" y="113"/>
                    <a:pt x="319" y="107"/>
                    <a:pt x="316" y="100"/>
                  </a:cubicBezTo>
                  <a:lnTo>
                    <a:pt x="309" y="104"/>
                  </a:lnTo>
                  <a:close/>
                  <a:moveTo>
                    <a:pt x="289" y="70"/>
                  </a:moveTo>
                  <a:cubicBezTo>
                    <a:pt x="293" y="75"/>
                    <a:pt x="297" y="81"/>
                    <a:pt x="300" y="86"/>
                  </a:cubicBezTo>
                  <a:cubicBezTo>
                    <a:pt x="307" y="82"/>
                    <a:pt x="307" y="82"/>
                    <a:pt x="307" y="82"/>
                  </a:cubicBezTo>
                  <a:cubicBezTo>
                    <a:pt x="304" y="76"/>
                    <a:pt x="300" y="71"/>
                    <a:pt x="296" y="65"/>
                  </a:cubicBezTo>
                  <a:lnTo>
                    <a:pt x="289" y="70"/>
                  </a:lnTo>
                  <a:close/>
                  <a:moveTo>
                    <a:pt x="262" y="42"/>
                  </a:moveTo>
                  <a:cubicBezTo>
                    <a:pt x="267" y="46"/>
                    <a:pt x="272" y="51"/>
                    <a:pt x="277" y="55"/>
                  </a:cubicBezTo>
                  <a:cubicBezTo>
                    <a:pt x="282" y="50"/>
                    <a:pt x="282" y="50"/>
                    <a:pt x="282" y="50"/>
                  </a:cubicBezTo>
                  <a:cubicBezTo>
                    <a:pt x="278" y="45"/>
                    <a:pt x="273" y="40"/>
                    <a:pt x="267" y="36"/>
                  </a:cubicBezTo>
                  <a:lnTo>
                    <a:pt x="262" y="42"/>
                  </a:lnTo>
                  <a:close/>
                  <a:moveTo>
                    <a:pt x="229" y="22"/>
                  </a:moveTo>
                  <a:cubicBezTo>
                    <a:pt x="235" y="25"/>
                    <a:pt x="241" y="28"/>
                    <a:pt x="246" y="31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45" y="21"/>
                    <a:pt x="239" y="18"/>
                    <a:pt x="232" y="15"/>
                  </a:cubicBezTo>
                  <a:lnTo>
                    <a:pt x="229" y="22"/>
                  </a:lnTo>
                  <a:close/>
                  <a:moveTo>
                    <a:pt x="192" y="11"/>
                  </a:moveTo>
                  <a:cubicBezTo>
                    <a:pt x="198" y="12"/>
                    <a:pt x="205" y="13"/>
                    <a:pt x="211" y="15"/>
                  </a:cubicBezTo>
                  <a:cubicBezTo>
                    <a:pt x="213" y="8"/>
                    <a:pt x="213" y="8"/>
                    <a:pt x="213" y="8"/>
                  </a:cubicBezTo>
                  <a:cubicBezTo>
                    <a:pt x="207" y="6"/>
                    <a:pt x="200" y="4"/>
                    <a:pt x="193" y="3"/>
                  </a:cubicBezTo>
                  <a:lnTo>
                    <a:pt x="192" y="11"/>
                  </a:lnTo>
                  <a:close/>
                  <a:moveTo>
                    <a:pt x="153" y="9"/>
                  </a:moveTo>
                  <a:cubicBezTo>
                    <a:pt x="157" y="9"/>
                    <a:pt x="161" y="8"/>
                    <a:pt x="165" y="8"/>
                  </a:cubicBezTo>
                  <a:cubicBezTo>
                    <a:pt x="167" y="8"/>
                    <a:pt x="170" y="8"/>
                    <a:pt x="172" y="9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0" y="0"/>
                    <a:pt x="168" y="0"/>
                    <a:pt x="165" y="0"/>
                  </a:cubicBezTo>
                  <a:cubicBezTo>
                    <a:pt x="161" y="0"/>
                    <a:pt x="156" y="1"/>
                    <a:pt x="152" y="1"/>
                  </a:cubicBezTo>
                  <a:lnTo>
                    <a:pt x="153" y="9"/>
                  </a:lnTo>
                  <a:close/>
                  <a:moveTo>
                    <a:pt x="115" y="17"/>
                  </a:moveTo>
                  <a:cubicBezTo>
                    <a:pt x="121" y="15"/>
                    <a:pt x="127" y="13"/>
                    <a:pt x="134" y="12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5" y="5"/>
                    <a:pt x="119" y="7"/>
                    <a:pt x="112" y="9"/>
                  </a:cubicBezTo>
                  <a:lnTo>
                    <a:pt x="115" y="17"/>
                  </a:lnTo>
                  <a:close/>
                  <a:moveTo>
                    <a:pt x="80" y="34"/>
                  </a:moveTo>
                  <a:cubicBezTo>
                    <a:pt x="85" y="30"/>
                    <a:pt x="91" y="27"/>
                    <a:pt x="97" y="2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87" y="20"/>
                    <a:pt x="81" y="23"/>
                    <a:pt x="75" y="27"/>
                  </a:cubicBezTo>
                  <a:lnTo>
                    <a:pt x="80" y="34"/>
                  </a:lnTo>
                  <a:close/>
                  <a:moveTo>
                    <a:pt x="50" y="59"/>
                  </a:moveTo>
                  <a:cubicBezTo>
                    <a:pt x="54" y="54"/>
                    <a:pt x="59" y="49"/>
                    <a:pt x="64" y="45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4" y="43"/>
                    <a:pt x="49" y="48"/>
                    <a:pt x="44" y="53"/>
                  </a:cubicBezTo>
                  <a:lnTo>
                    <a:pt x="50" y="59"/>
                  </a:lnTo>
                  <a:close/>
                  <a:moveTo>
                    <a:pt x="27" y="90"/>
                  </a:moveTo>
                  <a:cubicBezTo>
                    <a:pt x="30" y="84"/>
                    <a:pt x="34" y="79"/>
                    <a:pt x="38" y="74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27" y="75"/>
                    <a:pt x="24" y="80"/>
                    <a:pt x="20" y="86"/>
                  </a:cubicBezTo>
                  <a:lnTo>
                    <a:pt x="27" y="90"/>
                  </a:lnTo>
                  <a:close/>
                  <a:moveTo>
                    <a:pt x="13" y="126"/>
                  </a:moveTo>
                  <a:cubicBezTo>
                    <a:pt x="15" y="120"/>
                    <a:pt x="17" y="114"/>
                    <a:pt x="19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9" y="111"/>
                    <a:pt x="7" y="118"/>
                    <a:pt x="5" y="124"/>
                  </a:cubicBezTo>
                  <a:lnTo>
                    <a:pt x="13" y="1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6705500" y="1592488"/>
              <a:ext cx="520813" cy="52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28"/>
            <p:cNvSpPr>
              <a:spLocks noEditPoints="1"/>
            </p:cNvSpPr>
            <p:nvPr/>
          </p:nvSpPr>
          <p:spPr bwMode="auto">
            <a:xfrm>
              <a:off x="6645212" y="1532201"/>
              <a:ext cx="638039" cy="641387"/>
            </a:xfrm>
            <a:custGeom>
              <a:avLst/>
              <a:gdLst>
                <a:gd name="T0" fmla="*/ 10 w 329"/>
                <a:gd name="T1" fmla="*/ 146 h 330"/>
                <a:gd name="T2" fmla="*/ 1 w 329"/>
                <a:gd name="T3" fmla="*/ 175 h 330"/>
                <a:gd name="T4" fmla="*/ 11 w 329"/>
                <a:gd name="T5" fmla="*/ 194 h 330"/>
                <a:gd name="T6" fmla="*/ 16 w 329"/>
                <a:gd name="T7" fmla="*/ 212 h 330"/>
                <a:gd name="T8" fmla="*/ 15 w 329"/>
                <a:gd name="T9" fmla="*/ 234 h 330"/>
                <a:gd name="T10" fmla="*/ 57 w 329"/>
                <a:gd name="T11" fmla="*/ 278 h 330"/>
                <a:gd name="T12" fmla="*/ 51 w 329"/>
                <a:gd name="T13" fmla="*/ 284 h 330"/>
                <a:gd name="T14" fmla="*/ 71 w 329"/>
                <a:gd name="T15" fmla="*/ 291 h 330"/>
                <a:gd name="T16" fmla="*/ 88 w 329"/>
                <a:gd name="T17" fmla="*/ 301 h 330"/>
                <a:gd name="T18" fmla="*/ 102 w 329"/>
                <a:gd name="T19" fmla="*/ 317 h 330"/>
                <a:gd name="T20" fmla="*/ 162 w 329"/>
                <a:gd name="T21" fmla="*/ 322 h 330"/>
                <a:gd name="T22" fmla="*/ 162 w 329"/>
                <a:gd name="T23" fmla="*/ 330 h 330"/>
                <a:gd name="T24" fmla="*/ 182 w 329"/>
                <a:gd name="T25" fmla="*/ 321 h 330"/>
                <a:gd name="T26" fmla="*/ 201 w 329"/>
                <a:gd name="T27" fmla="*/ 317 h 330"/>
                <a:gd name="T28" fmla="*/ 222 w 329"/>
                <a:gd name="T29" fmla="*/ 319 h 330"/>
                <a:gd name="T30" fmla="*/ 269 w 329"/>
                <a:gd name="T31" fmla="*/ 282 h 330"/>
                <a:gd name="T32" fmla="*/ 275 w 329"/>
                <a:gd name="T33" fmla="*/ 288 h 330"/>
                <a:gd name="T34" fmla="*/ 283 w 329"/>
                <a:gd name="T35" fmla="*/ 268 h 330"/>
                <a:gd name="T36" fmla="*/ 295 w 329"/>
                <a:gd name="T37" fmla="*/ 253 h 330"/>
                <a:gd name="T38" fmla="*/ 312 w 329"/>
                <a:gd name="T39" fmla="*/ 239 h 330"/>
                <a:gd name="T40" fmla="*/ 321 w 329"/>
                <a:gd name="T41" fmla="*/ 180 h 330"/>
                <a:gd name="T42" fmla="*/ 329 w 329"/>
                <a:gd name="T43" fmla="*/ 181 h 330"/>
                <a:gd name="T44" fmla="*/ 321 w 329"/>
                <a:gd name="T45" fmla="*/ 160 h 330"/>
                <a:gd name="T46" fmla="*/ 320 w 329"/>
                <a:gd name="T47" fmla="*/ 141 h 330"/>
                <a:gd name="T48" fmla="*/ 323 w 329"/>
                <a:gd name="T49" fmla="*/ 120 h 330"/>
                <a:gd name="T50" fmla="*/ 289 w 329"/>
                <a:gd name="T51" fmla="*/ 70 h 330"/>
                <a:gd name="T52" fmla="*/ 296 w 329"/>
                <a:gd name="T53" fmla="*/ 65 h 330"/>
                <a:gd name="T54" fmla="*/ 277 w 329"/>
                <a:gd name="T55" fmla="*/ 55 h 330"/>
                <a:gd name="T56" fmla="*/ 262 w 329"/>
                <a:gd name="T57" fmla="*/ 42 h 330"/>
                <a:gd name="T58" fmla="*/ 250 w 329"/>
                <a:gd name="T59" fmla="*/ 24 h 330"/>
                <a:gd name="T60" fmla="*/ 192 w 329"/>
                <a:gd name="T61" fmla="*/ 11 h 330"/>
                <a:gd name="T62" fmla="*/ 193 w 329"/>
                <a:gd name="T63" fmla="*/ 3 h 330"/>
                <a:gd name="T64" fmla="*/ 165 w 329"/>
                <a:gd name="T65" fmla="*/ 8 h 330"/>
                <a:gd name="T66" fmla="*/ 165 w 329"/>
                <a:gd name="T67" fmla="*/ 0 h 330"/>
                <a:gd name="T68" fmla="*/ 115 w 329"/>
                <a:gd name="T69" fmla="*/ 17 h 330"/>
                <a:gd name="T70" fmla="*/ 112 w 329"/>
                <a:gd name="T71" fmla="*/ 9 h 330"/>
                <a:gd name="T72" fmla="*/ 97 w 329"/>
                <a:gd name="T73" fmla="*/ 24 h 330"/>
                <a:gd name="T74" fmla="*/ 80 w 329"/>
                <a:gd name="T75" fmla="*/ 34 h 330"/>
                <a:gd name="T76" fmla="*/ 59 w 329"/>
                <a:gd name="T77" fmla="*/ 39 h 330"/>
                <a:gd name="T78" fmla="*/ 27 w 329"/>
                <a:gd name="T79" fmla="*/ 90 h 330"/>
                <a:gd name="T80" fmla="*/ 20 w 329"/>
                <a:gd name="T81" fmla="*/ 86 h 330"/>
                <a:gd name="T82" fmla="*/ 19 w 329"/>
                <a:gd name="T83" fmla="*/ 108 h 330"/>
                <a:gd name="T84" fmla="*/ 13 w 329"/>
                <a:gd name="T85" fmla="*/ 12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30">
                  <a:moveTo>
                    <a:pt x="9" y="174"/>
                  </a:moveTo>
                  <a:cubicBezTo>
                    <a:pt x="8" y="171"/>
                    <a:pt x="8" y="168"/>
                    <a:pt x="8" y="165"/>
                  </a:cubicBezTo>
                  <a:cubicBezTo>
                    <a:pt x="8" y="158"/>
                    <a:pt x="9" y="152"/>
                    <a:pt x="10" y="146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1" y="151"/>
                    <a:pt x="0" y="158"/>
                    <a:pt x="0" y="165"/>
                  </a:cubicBezTo>
                  <a:cubicBezTo>
                    <a:pt x="0" y="168"/>
                    <a:pt x="0" y="172"/>
                    <a:pt x="1" y="175"/>
                  </a:cubicBezTo>
                  <a:lnTo>
                    <a:pt x="9" y="174"/>
                  </a:lnTo>
                  <a:close/>
                  <a:moveTo>
                    <a:pt x="16" y="212"/>
                  </a:moveTo>
                  <a:cubicBezTo>
                    <a:pt x="14" y="206"/>
                    <a:pt x="12" y="200"/>
                    <a:pt x="11" y="194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4" y="202"/>
                    <a:pt x="6" y="208"/>
                    <a:pt x="8" y="215"/>
                  </a:cubicBezTo>
                  <a:lnTo>
                    <a:pt x="16" y="212"/>
                  </a:lnTo>
                  <a:close/>
                  <a:moveTo>
                    <a:pt x="32" y="248"/>
                  </a:moveTo>
                  <a:cubicBezTo>
                    <a:pt x="29" y="242"/>
                    <a:pt x="25" y="237"/>
                    <a:pt x="23" y="231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8" y="240"/>
                    <a:pt x="22" y="246"/>
                    <a:pt x="25" y="252"/>
                  </a:cubicBezTo>
                  <a:lnTo>
                    <a:pt x="32" y="248"/>
                  </a:lnTo>
                  <a:close/>
                  <a:moveTo>
                    <a:pt x="57" y="278"/>
                  </a:moveTo>
                  <a:cubicBezTo>
                    <a:pt x="52" y="273"/>
                    <a:pt x="47" y="269"/>
                    <a:pt x="43" y="264"/>
                  </a:cubicBezTo>
                  <a:cubicBezTo>
                    <a:pt x="37" y="269"/>
                    <a:pt x="37" y="269"/>
                    <a:pt x="37" y="269"/>
                  </a:cubicBezTo>
                  <a:cubicBezTo>
                    <a:pt x="41" y="274"/>
                    <a:pt x="46" y="279"/>
                    <a:pt x="51" y="284"/>
                  </a:cubicBezTo>
                  <a:lnTo>
                    <a:pt x="57" y="278"/>
                  </a:lnTo>
                  <a:close/>
                  <a:moveTo>
                    <a:pt x="88" y="301"/>
                  </a:moveTo>
                  <a:cubicBezTo>
                    <a:pt x="82" y="298"/>
                    <a:pt x="77" y="294"/>
                    <a:pt x="71" y="291"/>
                  </a:cubicBezTo>
                  <a:cubicBezTo>
                    <a:pt x="67" y="297"/>
                    <a:pt x="67" y="297"/>
                    <a:pt x="67" y="297"/>
                  </a:cubicBezTo>
                  <a:cubicBezTo>
                    <a:pt x="72" y="301"/>
                    <a:pt x="78" y="305"/>
                    <a:pt x="84" y="308"/>
                  </a:cubicBezTo>
                  <a:lnTo>
                    <a:pt x="88" y="301"/>
                  </a:lnTo>
                  <a:close/>
                  <a:moveTo>
                    <a:pt x="124" y="316"/>
                  </a:moveTo>
                  <a:cubicBezTo>
                    <a:pt x="117" y="314"/>
                    <a:pt x="111" y="312"/>
                    <a:pt x="105" y="310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8" y="320"/>
                    <a:pt x="115" y="322"/>
                    <a:pt x="122" y="324"/>
                  </a:cubicBezTo>
                  <a:lnTo>
                    <a:pt x="124" y="316"/>
                  </a:lnTo>
                  <a:close/>
                  <a:moveTo>
                    <a:pt x="162" y="322"/>
                  </a:moveTo>
                  <a:cubicBezTo>
                    <a:pt x="156" y="321"/>
                    <a:pt x="149" y="321"/>
                    <a:pt x="143" y="320"/>
                  </a:cubicBezTo>
                  <a:cubicBezTo>
                    <a:pt x="142" y="328"/>
                    <a:pt x="142" y="328"/>
                    <a:pt x="142" y="328"/>
                  </a:cubicBezTo>
                  <a:cubicBezTo>
                    <a:pt x="148" y="329"/>
                    <a:pt x="155" y="329"/>
                    <a:pt x="162" y="330"/>
                  </a:cubicBezTo>
                  <a:lnTo>
                    <a:pt x="162" y="322"/>
                  </a:lnTo>
                  <a:close/>
                  <a:moveTo>
                    <a:pt x="201" y="317"/>
                  </a:moveTo>
                  <a:cubicBezTo>
                    <a:pt x="195" y="319"/>
                    <a:pt x="188" y="320"/>
                    <a:pt x="182" y="321"/>
                  </a:cubicBezTo>
                  <a:cubicBezTo>
                    <a:pt x="182" y="329"/>
                    <a:pt x="182" y="329"/>
                    <a:pt x="182" y="329"/>
                  </a:cubicBezTo>
                  <a:cubicBezTo>
                    <a:pt x="189" y="328"/>
                    <a:pt x="196" y="327"/>
                    <a:pt x="203" y="325"/>
                  </a:cubicBezTo>
                  <a:lnTo>
                    <a:pt x="201" y="317"/>
                  </a:lnTo>
                  <a:close/>
                  <a:moveTo>
                    <a:pt x="237" y="304"/>
                  </a:moveTo>
                  <a:cubicBezTo>
                    <a:pt x="232" y="307"/>
                    <a:pt x="226" y="310"/>
                    <a:pt x="219" y="312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29" y="317"/>
                    <a:pt x="235" y="314"/>
                    <a:pt x="241" y="311"/>
                  </a:cubicBezTo>
                  <a:lnTo>
                    <a:pt x="237" y="304"/>
                  </a:lnTo>
                  <a:close/>
                  <a:moveTo>
                    <a:pt x="269" y="282"/>
                  </a:moveTo>
                  <a:cubicBezTo>
                    <a:pt x="264" y="286"/>
                    <a:pt x="259" y="290"/>
                    <a:pt x="254" y="294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4" y="297"/>
                    <a:pt x="270" y="292"/>
                    <a:pt x="275" y="288"/>
                  </a:cubicBezTo>
                  <a:lnTo>
                    <a:pt x="269" y="282"/>
                  </a:lnTo>
                  <a:close/>
                  <a:moveTo>
                    <a:pt x="295" y="253"/>
                  </a:moveTo>
                  <a:cubicBezTo>
                    <a:pt x="291" y="258"/>
                    <a:pt x="287" y="263"/>
                    <a:pt x="283" y="268"/>
                  </a:cubicBezTo>
                  <a:cubicBezTo>
                    <a:pt x="289" y="273"/>
                    <a:pt x="289" y="273"/>
                    <a:pt x="289" y="273"/>
                  </a:cubicBezTo>
                  <a:cubicBezTo>
                    <a:pt x="293" y="268"/>
                    <a:pt x="298" y="263"/>
                    <a:pt x="301" y="257"/>
                  </a:cubicBezTo>
                  <a:lnTo>
                    <a:pt x="295" y="253"/>
                  </a:lnTo>
                  <a:close/>
                  <a:moveTo>
                    <a:pt x="312" y="218"/>
                  </a:moveTo>
                  <a:cubicBezTo>
                    <a:pt x="310" y="224"/>
                    <a:pt x="308" y="230"/>
                    <a:pt x="305" y="236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5" y="233"/>
                    <a:pt x="318" y="227"/>
                    <a:pt x="320" y="221"/>
                  </a:cubicBezTo>
                  <a:lnTo>
                    <a:pt x="312" y="218"/>
                  </a:lnTo>
                  <a:close/>
                  <a:moveTo>
                    <a:pt x="321" y="180"/>
                  </a:moveTo>
                  <a:cubicBezTo>
                    <a:pt x="320" y="186"/>
                    <a:pt x="319" y="193"/>
                    <a:pt x="318" y="199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7" y="194"/>
                    <a:pt x="328" y="187"/>
                    <a:pt x="329" y="181"/>
                  </a:cubicBezTo>
                  <a:lnTo>
                    <a:pt x="321" y="180"/>
                  </a:lnTo>
                  <a:close/>
                  <a:moveTo>
                    <a:pt x="320" y="141"/>
                  </a:moveTo>
                  <a:cubicBezTo>
                    <a:pt x="321" y="147"/>
                    <a:pt x="321" y="154"/>
                    <a:pt x="321" y="160"/>
                  </a:cubicBezTo>
                  <a:cubicBezTo>
                    <a:pt x="329" y="160"/>
                    <a:pt x="329" y="160"/>
                    <a:pt x="329" y="160"/>
                  </a:cubicBezTo>
                  <a:cubicBezTo>
                    <a:pt x="329" y="153"/>
                    <a:pt x="329" y="146"/>
                    <a:pt x="328" y="140"/>
                  </a:cubicBezTo>
                  <a:lnTo>
                    <a:pt x="320" y="141"/>
                  </a:lnTo>
                  <a:close/>
                  <a:moveTo>
                    <a:pt x="309" y="104"/>
                  </a:moveTo>
                  <a:cubicBezTo>
                    <a:pt x="312" y="110"/>
                    <a:pt x="314" y="116"/>
                    <a:pt x="316" y="122"/>
                  </a:cubicBezTo>
                  <a:cubicBezTo>
                    <a:pt x="323" y="120"/>
                    <a:pt x="323" y="120"/>
                    <a:pt x="323" y="120"/>
                  </a:cubicBezTo>
                  <a:cubicBezTo>
                    <a:pt x="321" y="113"/>
                    <a:pt x="319" y="107"/>
                    <a:pt x="316" y="100"/>
                  </a:cubicBezTo>
                  <a:lnTo>
                    <a:pt x="309" y="104"/>
                  </a:lnTo>
                  <a:close/>
                  <a:moveTo>
                    <a:pt x="289" y="70"/>
                  </a:moveTo>
                  <a:cubicBezTo>
                    <a:pt x="293" y="75"/>
                    <a:pt x="297" y="81"/>
                    <a:pt x="300" y="86"/>
                  </a:cubicBezTo>
                  <a:cubicBezTo>
                    <a:pt x="307" y="82"/>
                    <a:pt x="307" y="82"/>
                    <a:pt x="307" y="82"/>
                  </a:cubicBezTo>
                  <a:cubicBezTo>
                    <a:pt x="304" y="76"/>
                    <a:pt x="300" y="71"/>
                    <a:pt x="296" y="65"/>
                  </a:cubicBezTo>
                  <a:lnTo>
                    <a:pt x="289" y="70"/>
                  </a:lnTo>
                  <a:close/>
                  <a:moveTo>
                    <a:pt x="262" y="42"/>
                  </a:moveTo>
                  <a:cubicBezTo>
                    <a:pt x="267" y="46"/>
                    <a:pt x="272" y="51"/>
                    <a:pt x="277" y="55"/>
                  </a:cubicBezTo>
                  <a:cubicBezTo>
                    <a:pt x="282" y="50"/>
                    <a:pt x="282" y="50"/>
                    <a:pt x="282" y="50"/>
                  </a:cubicBezTo>
                  <a:cubicBezTo>
                    <a:pt x="278" y="45"/>
                    <a:pt x="273" y="40"/>
                    <a:pt x="267" y="36"/>
                  </a:cubicBezTo>
                  <a:lnTo>
                    <a:pt x="262" y="42"/>
                  </a:lnTo>
                  <a:close/>
                  <a:moveTo>
                    <a:pt x="229" y="22"/>
                  </a:moveTo>
                  <a:cubicBezTo>
                    <a:pt x="235" y="25"/>
                    <a:pt x="241" y="28"/>
                    <a:pt x="246" y="31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45" y="21"/>
                    <a:pt x="239" y="18"/>
                    <a:pt x="232" y="15"/>
                  </a:cubicBezTo>
                  <a:lnTo>
                    <a:pt x="229" y="22"/>
                  </a:lnTo>
                  <a:close/>
                  <a:moveTo>
                    <a:pt x="192" y="11"/>
                  </a:moveTo>
                  <a:cubicBezTo>
                    <a:pt x="198" y="12"/>
                    <a:pt x="205" y="13"/>
                    <a:pt x="211" y="15"/>
                  </a:cubicBezTo>
                  <a:cubicBezTo>
                    <a:pt x="213" y="8"/>
                    <a:pt x="213" y="8"/>
                    <a:pt x="213" y="8"/>
                  </a:cubicBezTo>
                  <a:cubicBezTo>
                    <a:pt x="207" y="6"/>
                    <a:pt x="200" y="4"/>
                    <a:pt x="193" y="3"/>
                  </a:cubicBezTo>
                  <a:lnTo>
                    <a:pt x="192" y="11"/>
                  </a:lnTo>
                  <a:close/>
                  <a:moveTo>
                    <a:pt x="153" y="9"/>
                  </a:moveTo>
                  <a:cubicBezTo>
                    <a:pt x="157" y="9"/>
                    <a:pt x="161" y="8"/>
                    <a:pt x="165" y="8"/>
                  </a:cubicBezTo>
                  <a:cubicBezTo>
                    <a:pt x="167" y="8"/>
                    <a:pt x="170" y="8"/>
                    <a:pt x="172" y="9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0" y="0"/>
                    <a:pt x="168" y="0"/>
                    <a:pt x="165" y="0"/>
                  </a:cubicBezTo>
                  <a:cubicBezTo>
                    <a:pt x="161" y="0"/>
                    <a:pt x="156" y="1"/>
                    <a:pt x="152" y="1"/>
                  </a:cubicBezTo>
                  <a:lnTo>
                    <a:pt x="153" y="9"/>
                  </a:lnTo>
                  <a:close/>
                  <a:moveTo>
                    <a:pt x="115" y="17"/>
                  </a:moveTo>
                  <a:cubicBezTo>
                    <a:pt x="121" y="15"/>
                    <a:pt x="127" y="13"/>
                    <a:pt x="134" y="12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5" y="5"/>
                    <a:pt x="119" y="7"/>
                    <a:pt x="112" y="9"/>
                  </a:cubicBezTo>
                  <a:lnTo>
                    <a:pt x="115" y="17"/>
                  </a:lnTo>
                  <a:close/>
                  <a:moveTo>
                    <a:pt x="80" y="34"/>
                  </a:moveTo>
                  <a:cubicBezTo>
                    <a:pt x="85" y="30"/>
                    <a:pt x="91" y="27"/>
                    <a:pt x="97" y="2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87" y="20"/>
                    <a:pt x="81" y="23"/>
                    <a:pt x="75" y="27"/>
                  </a:cubicBezTo>
                  <a:lnTo>
                    <a:pt x="80" y="34"/>
                  </a:lnTo>
                  <a:close/>
                  <a:moveTo>
                    <a:pt x="50" y="59"/>
                  </a:moveTo>
                  <a:cubicBezTo>
                    <a:pt x="54" y="54"/>
                    <a:pt x="59" y="49"/>
                    <a:pt x="64" y="45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4" y="43"/>
                    <a:pt x="49" y="48"/>
                    <a:pt x="44" y="53"/>
                  </a:cubicBezTo>
                  <a:lnTo>
                    <a:pt x="50" y="59"/>
                  </a:lnTo>
                  <a:close/>
                  <a:moveTo>
                    <a:pt x="27" y="90"/>
                  </a:moveTo>
                  <a:cubicBezTo>
                    <a:pt x="30" y="84"/>
                    <a:pt x="34" y="79"/>
                    <a:pt x="38" y="74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27" y="75"/>
                    <a:pt x="24" y="80"/>
                    <a:pt x="20" y="86"/>
                  </a:cubicBezTo>
                  <a:lnTo>
                    <a:pt x="27" y="90"/>
                  </a:lnTo>
                  <a:close/>
                  <a:moveTo>
                    <a:pt x="13" y="126"/>
                  </a:moveTo>
                  <a:cubicBezTo>
                    <a:pt x="15" y="120"/>
                    <a:pt x="17" y="114"/>
                    <a:pt x="19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9" y="111"/>
                    <a:pt x="7" y="118"/>
                    <a:pt x="5" y="124"/>
                  </a:cubicBezTo>
                  <a:lnTo>
                    <a:pt x="13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Oval 29"/>
            <p:cNvSpPr>
              <a:spLocks noChangeArrowheads="1"/>
            </p:cNvSpPr>
            <p:nvPr/>
          </p:nvSpPr>
          <p:spPr bwMode="auto">
            <a:xfrm>
              <a:off x="10736361" y="5382202"/>
              <a:ext cx="520813" cy="5174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30"/>
            <p:cNvSpPr>
              <a:spLocks noEditPoints="1"/>
            </p:cNvSpPr>
            <p:nvPr/>
          </p:nvSpPr>
          <p:spPr bwMode="auto">
            <a:xfrm>
              <a:off x="10677749" y="5321915"/>
              <a:ext cx="639713" cy="638039"/>
            </a:xfrm>
            <a:custGeom>
              <a:avLst/>
              <a:gdLst>
                <a:gd name="T0" fmla="*/ 9 w 329"/>
                <a:gd name="T1" fmla="*/ 145 h 329"/>
                <a:gd name="T2" fmla="*/ 0 w 329"/>
                <a:gd name="T3" fmla="*/ 174 h 329"/>
                <a:gd name="T4" fmla="*/ 10 w 329"/>
                <a:gd name="T5" fmla="*/ 193 h 329"/>
                <a:gd name="T6" fmla="*/ 15 w 329"/>
                <a:gd name="T7" fmla="*/ 212 h 329"/>
                <a:gd name="T8" fmla="*/ 15 w 329"/>
                <a:gd name="T9" fmla="*/ 233 h 329"/>
                <a:gd name="T10" fmla="*/ 56 w 329"/>
                <a:gd name="T11" fmla="*/ 277 h 329"/>
                <a:gd name="T12" fmla="*/ 50 w 329"/>
                <a:gd name="T13" fmla="*/ 283 h 329"/>
                <a:gd name="T14" fmla="*/ 71 w 329"/>
                <a:gd name="T15" fmla="*/ 290 h 329"/>
                <a:gd name="T16" fmla="*/ 87 w 329"/>
                <a:gd name="T17" fmla="*/ 301 h 329"/>
                <a:gd name="T18" fmla="*/ 101 w 329"/>
                <a:gd name="T19" fmla="*/ 317 h 329"/>
                <a:gd name="T20" fmla="*/ 161 w 329"/>
                <a:gd name="T21" fmla="*/ 321 h 329"/>
                <a:gd name="T22" fmla="*/ 161 w 329"/>
                <a:gd name="T23" fmla="*/ 329 h 329"/>
                <a:gd name="T24" fmla="*/ 181 w 329"/>
                <a:gd name="T25" fmla="*/ 320 h 329"/>
                <a:gd name="T26" fmla="*/ 200 w 329"/>
                <a:gd name="T27" fmla="*/ 317 h 329"/>
                <a:gd name="T28" fmla="*/ 222 w 329"/>
                <a:gd name="T29" fmla="*/ 319 h 329"/>
                <a:gd name="T30" fmla="*/ 269 w 329"/>
                <a:gd name="T31" fmla="*/ 281 h 329"/>
                <a:gd name="T32" fmla="*/ 274 w 329"/>
                <a:gd name="T33" fmla="*/ 287 h 329"/>
                <a:gd name="T34" fmla="*/ 282 w 329"/>
                <a:gd name="T35" fmla="*/ 267 h 329"/>
                <a:gd name="T36" fmla="*/ 294 w 329"/>
                <a:gd name="T37" fmla="*/ 252 h 329"/>
                <a:gd name="T38" fmla="*/ 311 w 329"/>
                <a:gd name="T39" fmla="*/ 239 h 329"/>
                <a:gd name="T40" fmla="*/ 320 w 329"/>
                <a:gd name="T41" fmla="*/ 179 h 329"/>
                <a:gd name="T42" fmla="*/ 328 w 329"/>
                <a:gd name="T43" fmla="*/ 180 h 329"/>
                <a:gd name="T44" fmla="*/ 321 w 329"/>
                <a:gd name="T45" fmla="*/ 160 h 329"/>
                <a:gd name="T46" fmla="*/ 319 w 329"/>
                <a:gd name="T47" fmla="*/ 140 h 329"/>
                <a:gd name="T48" fmla="*/ 323 w 329"/>
                <a:gd name="T49" fmla="*/ 119 h 329"/>
                <a:gd name="T50" fmla="*/ 289 w 329"/>
                <a:gd name="T51" fmla="*/ 69 h 329"/>
                <a:gd name="T52" fmla="*/ 295 w 329"/>
                <a:gd name="T53" fmla="*/ 64 h 329"/>
                <a:gd name="T54" fmla="*/ 276 w 329"/>
                <a:gd name="T55" fmla="*/ 55 h 329"/>
                <a:gd name="T56" fmla="*/ 262 w 329"/>
                <a:gd name="T57" fmla="*/ 42 h 329"/>
                <a:gd name="T58" fmla="*/ 250 w 329"/>
                <a:gd name="T59" fmla="*/ 24 h 329"/>
                <a:gd name="T60" fmla="*/ 191 w 329"/>
                <a:gd name="T61" fmla="*/ 10 h 329"/>
                <a:gd name="T62" fmla="*/ 192 w 329"/>
                <a:gd name="T63" fmla="*/ 2 h 329"/>
                <a:gd name="T64" fmla="*/ 164 w 329"/>
                <a:gd name="T65" fmla="*/ 8 h 329"/>
                <a:gd name="T66" fmla="*/ 164 w 329"/>
                <a:gd name="T67" fmla="*/ 0 h 329"/>
                <a:gd name="T68" fmla="*/ 114 w 329"/>
                <a:gd name="T69" fmla="*/ 16 h 329"/>
                <a:gd name="T70" fmla="*/ 112 w 329"/>
                <a:gd name="T71" fmla="*/ 8 h 329"/>
                <a:gd name="T72" fmla="*/ 96 w 329"/>
                <a:gd name="T73" fmla="*/ 23 h 329"/>
                <a:gd name="T74" fmla="*/ 79 w 329"/>
                <a:gd name="T75" fmla="*/ 33 h 329"/>
                <a:gd name="T76" fmla="*/ 58 w 329"/>
                <a:gd name="T77" fmla="*/ 38 h 329"/>
                <a:gd name="T78" fmla="*/ 27 w 329"/>
                <a:gd name="T79" fmla="*/ 90 h 329"/>
                <a:gd name="T80" fmla="*/ 20 w 329"/>
                <a:gd name="T81" fmla="*/ 86 h 329"/>
                <a:gd name="T82" fmla="*/ 18 w 329"/>
                <a:gd name="T83" fmla="*/ 107 h 329"/>
                <a:gd name="T84" fmla="*/ 12 w 329"/>
                <a:gd name="T85" fmla="*/ 12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29">
                  <a:moveTo>
                    <a:pt x="8" y="174"/>
                  </a:moveTo>
                  <a:cubicBezTo>
                    <a:pt x="8" y="171"/>
                    <a:pt x="8" y="167"/>
                    <a:pt x="8" y="164"/>
                  </a:cubicBezTo>
                  <a:cubicBezTo>
                    <a:pt x="8" y="158"/>
                    <a:pt x="8" y="151"/>
                    <a:pt x="9" y="145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51"/>
                    <a:pt x="0" y="157"/>
                    <a:pt x="0" y="164"/>
                  </a:cubicBezTo>
                  <a:cubicBezTo>
                    <a:pt x="0" y="168"/>
                    <a:pt x="0" y="171"/>
                    <a:pt x="0" y="174"/>
                  </a:cubicBezTo>
                  <a:lnTo>
                    <a:pt x="8" y="174"/>
                  </a:lnTo>
                  <a:close/>
                  <a:moveTo>
                    <a:pt x="15" y="212"/>
                  </a:moveTo>
                  <a:cubicBezTo>
                    <a:pt x="13" y="206"/>
                    <a:pt x="11" y="199"/>
                    <a:pt x="10" y="193"/>
                  </a:cubicBezTo>
                  <a:cubicBezTo>
                    <a:pt x="2" y="194"/>
                    <a:pt x="2" y="194"/>
                    <a:pt x="2" y="194"/>
                  </a:cubicBezTo>
                  <a:cubicBezTo>
                    <a:pt x="4" y="201"/>
                    <a:pt x="5" y="208"/>
                    <a:pt x="7" y="214"/>
                  </a:cubicBezTo>
                  <a:lnTo>
                    <a:pt x="15" y="212"/>
                  </a:lnTo>
                  <a:close/>
                  <a:moveTo>
                    <a:pt x="31" y="247"/>
                  </a:moveTo>
                  <a:cubicBezTo>
                    <a:pt x="28" y="242"/>
                    <a:pt x="25" y="236"/>
                    <a:pt x="22" y="230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8" y="240"/>
                    <a:pt x="21" y="246"/>
                    <a:pt x="25" y="251"/>
                  </a:cubicBezTo>
                  <a:lnTo>
                    <a:pt x="31" y="247"/>
                  </a:lnTo>
                  <a:close/>
                  <a:moveTo>
                    <a:pt x="56" y="277"/>
                  </a:moveTo>
                  <a:cubicBezTo>
                    <a:pt x="51" y="273"/>
                    <a:pt x="47" y="268"/>
                    <a:pt x="43" y="263"/>
                  </a:cubicBezTo>
                  <a:cubicBezTo>
                    <a:pt x="36" y="268"/>
                    <a:pt x="36" y="268"/>
                    <a:pt x="36" y="268"/>
                  </a:cubicBezTo>
                  <a:cubicBezTo>
                    <a:pt x="41" y="273"/>
                    <a:pt x="45" y="278"/>
                    <a:pt x="50" y="283"/>
                  </a:cubicBezTo>
                  <a:lnTo>
                    <a:pt x="56" y="277"/>
                  </a:lnTo>
                  <a:close/>
                  <a:moveTo>
                    <a:pt x="87" y="301"/>
                  </a:moveTo>
                  <a:cubicBezTo>
                    <a:pt x="81" y="297"/>
                    <a:pt x="76" y="294"/>
                    <a:pt x="71" y="290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71" y="300"/>
                    <a:pt x="77" y="304"/>
                    <a:pt x="83" y="308"/>
                  </a:cubicBezTo>
                  <a:lnTo>
                    <a:pt x="87" y="301"/>
                  </a:lnTo>
                  <a:close/>
                  <a:moveTo>
                    <a:pt x="123" y="315"/>
                  </a:moveTo>
                  <a:cubicBezTo>
                    <a:pt x="117" y="314"/>
                    <a:pt x="111" y="312"/>
                    <a:pt x="105" y="309"/>
                  </a:cubicBezTo>
                  <a:cubicBezTo>
                    <a:pt x="101" y="317"/>
                    <a:pt x="101" y="317"/>
                    <a:pt x="101" y="317"/>
                  </a:cubicBezTo>
                  <a:cubicBezTo>
                    <a:pt x="108" y="319"/>
                    <a:pt x="114" y="321"/>
                    <a:pt x="121" y="323"/>
                  </a:cubicBezTo>
                  <a:lnTo>
                    <a:pt x="123" y="315"/>
                  </a:lnTo>
                  <a:close/>
                  <a:moveTo>
                    <a:pt x="161" y="321"/>
                  </a:moveTo>
                  <a:cubicBezTo>
                    <a:pt x="155" y="321"/>
                    <a:pt x="148" y="320"/>
                    <a:pt x="142" y="319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48" y="328"/>
                    <a:pt x="154" y="329"/>
                    <a:pt x="161" y="329"/>
                  </a:cubicBezTo>
                  <a:lnTo>
                    <a:pt x="161" y="321"/>
                  </a:lnTo>
                  <a:close/>
                  <a:moveTo>
                    <a:pt x="200" y="317"/>
                  </a:moveTo>
                  <a:cubicBezTo>
                    <a:pt x="194" y="318"/>
                    <a:pt x="187" y="319"/>
                    <a:pt x="181" y="320"/>
                  </a:cubicBezTo>
                  <a:cubicBezTo>
                    <a:pt x="182" y="328"/>
                    <a:pt x="182" y="328"/>
                    <a:pt x="182" y="328"/>
                  </a:cubicBezTo>
                  <a:cubicBezTo>
                    <a:pt x="189" y="327"/>
                    <a:pt x="195" y="326"/>
                    <a:pt x="202" y="325"/>
                  </a:cubicBezTo>
                  <a:lnTo>
                    <a:pt x="200" y="317"/>
                  </a:lnTo>
                  <a:close/>
                  <a:moveTo>
                    <a:pt x="237" y="303"/>
                  </a:moveTo>
                  <a:cubicBezTo>
                    <a:pt x="231" y="306"/>
                    <a:pt x="225" y="309"/>
                    <a:pt x="219" y="311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28" y="316"/>
                    <a:pt x="234" y="314"/>
                    <a:pt x="240" y="310"/>
                  </a:cubicBezTo>
                  <a:lnTo>
                    <a:pt x="237" y="303"/>
                  </a:lnTo>
                  <a:close/>
                  <a:moveTo>
                    <a:pt x="269" y="281"/>
                  </a:moveTo>
                  <a:cubicBezTo>
                    <a:pt x="264" y="286"/>
                    <a:pt x="259" y="290"/>
                    <a:pt x="253" y="293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63" y="296"/>
                    <a:pt x="269" y="292"/>
                    <a:pt x="274" y="287"/>
                  </a:cubicBezTo>
                  <a:lnTo>
                    <a:pt x="269" y="281"/>
                  </a:lnTo>
                  <a:close/>
                  <a:moveTo>
                    <a:pt x="294" y="252"/>
                  </a:moveTo>
                  <a:cubicBezTo>
                    <a:pt x="291" y="257"/>
                    <a:pt x="287" y="262"/>
                    <a:pt x="282" y="267"/>
                  </a:cubicBezTo>
                  <a:cubicBezTo>
                    <a:pt x="288" y="273"/>
                    <a:pt x="288" y="273"/>
                    <a:pt x="288" y="273"/>
                  </a:cubicBezTo>
                  <a:cubicBezTo>
                    <a:pt x="293" y="267"/>
                    <a:pt x="297" y="262"/>
                    <a:pt x="301" y="256"/>
                  </a:cubicBezTo>
                  <a:lnTo>
                    <a:pt x="294" y="252"/>
                  </a:lnTo>
                  <a:close/>
                  <a:moveTo>
                    <a:pt x="312" y="217"/>
                  </a:moveTo>
                  <a:cubicBezTo>
                    <a:pt x="310" y="223"/>
                    <a:pt x="307" y="229"/>
                    <a:pt x="304" y="235"/>
                  </a:cubicBezTo>
                  <a:cubicBezTo>
                    <a:pt x="311" y="239"/>
                    <a:pt x="311" y="239"/>
                    <a:pt x="311" y="239"/>
                  </a:cubicBezTo>
                  <a:cubicBezTo>
                    <a:pt x="314" y="233"/>
                    <a:pt x="317" y="226"/>
                    <a:pt x="319" y="220"/>
                  </a:cubicBezTo>
                  <a:lnTo>
                    <a:pt x="312" y="217"/>
                  </a:lnTo>
                  <a:close/>
                  <a:moveTo>
                    <a:pt x="320" y="179"/>
                  </a:moveTo>
                  <a:cubicBezTo>
                    <a:pt x="320" y="186"/>
                    <a:pt x="319" y="192"/>
                    <a:pt x="317" y="198"/>
                  </a:cubicBezTo>
                  <a:cubicBezTo>
                    <a:pt x="325" y="200"/>
                    <a:pt x="325" y="200"/>
                    <a:pt x="325" y="200"/>
                  </a:cubicBezTo>
                  <a:cubicBezTo>
                    <a:pt x="326" y="194"/>
                    <a:pt x="328" y="187"/>
                    <a:pt x="328" y="180"/>
                  </a:cubicBezTo>
                  <a:lnTo>
                    <a:pt x="320" y="179"/>
                  </a:lnTo>
                  <a:close/>
                  <a:moveTo>
                    <a:pt x="319" y="140"/>
                  </a:moveTo>
                  <a:cubicBezTo>
                    <a:pt x="320" y="147"/>
                    <a:pt x="321" y="153"/>
                    <a:pt x="321" y="160"/>
                  </a:cubicBezTo>
                  <a:cubicBezTo>
                    <a:pt x="329" y="159"/>
                    <a:pt x="329" y="159"/>
                    <a:pt x="329" y="159"/>
                  </a:cubicBezTo>
                  <a:cubicBezTo>
                    <a:pt x="329" y="153"/>
                    <a:pt x="328" y="146"/>
                    <a:pt x="327" y="139"/>
                  </a:cubicBezTo>
                  <a:lnTo>
                    <a:pt x="319" y="140"/>
                  </a:lnTo>
                  <a:close/>
                  <a:moveTo>
                    <a:pt x="308" y="103"/>
                  </a:moveTo>
                  <a:cubicBezTo>
                    <a:pt x="311" y="109"/>
                    <a:pt x="313" y="115"/>
                    <a:pt x="315" y="121"/>
                  </a:cubicBezTo>
                  <a:cubicBezTo>
                    <a:pt x="323" y="119"/>
                    <a:pt x="323" y="119"/>
                    <a:pt x="323" y="119"/>
                  </a:cubicBezTo>
                  <a:cubicBezTo>
                    <a:pt x="321" y="112"/>
                    <a:pt x="318" y="106"/>
                    <a:pt x="316" y="100"/>
                  </a:cubicBezTo>
                  <a:lnTo>
                    <a:pt x="308" y="103"/>
                  </a:lnTo>
                  <a:close/>
                  <a:moveTo>
                    <a:pt x="289" y="69"/>
                  </a:moveTo>
                  <a:cubicBezTo>
                    <a:pt x="293" y="75"/>
                    <a:pt x="296" y="80"/>
                    <a:pt x="300" y="86"/>
                  </a:cubicBezTo>
                  <a:cubicBezTo>
                    <a:pt x="307" y="82"/>
                    <a:pt x="307" y="82"/>
                    <a:pt x="307" y="82"/>
                  </a:cubicBezTo>
                  <a:cubicBezTo>
                    <a:pt x="303" y="76"/>
                    <a:pt x="299" y="70"/>
                    <a:pt x="295" y="64"/>
                  </a:cubicBezTo>
                  <a:lnTo>
                    <a:pt x="289" y="69"/>
                  </a:lnTo>
                  <a:close/>
                  <a:moveTo>
                    <a:pt x="262" y="42"/>
                  </a:moveTo>
                  <a:cubicBezTo>
                    <a:pt x="267" y="46"/>
                    <a:pt x="271" y="50"/>
                    <a:pt x="276" y="55"/>
                  </a:cubicBezTo>
                  <a:cubicBezTo>
                    <a:pt x="282" y="49"/>
                    <a:pt x="282" y="49"/>
                    <a:pt x="282" y="49"/>
                  </a:cubicBezTo>
                  <a:cubicBezTo>
                    <a:pt x="277" y="44"/>
                    <a:pt x="272" y="40"/>
                    <a:pt x="267" y="35"/>
                  </a:cubicBezTo>
                  <a:lnTo>
                    <a:pt x="262" y="42"/>
                  </a:lnTo>
                  <a:close/>
                  <a:moveTo>
                    <a:pt x="228" y="21"/>
                  </a:moveTo>
                  <a:cubicBezTo>
                    <a:pt x="234" y="24"/>
                    <a:pt x="240" y="27"/>
                    <a:pt x="246" y="30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44" y="20"/>
                    <a:pt x="238" y="17"/>
                    <a:pt x="232" y="14"/>
                  </a:cubicBezTo>
                  <a:lnTo>
                    <a:pt x="228" y="21"/>
                  </a:lnTo>
                  <a:close/>
                  <a:moveTo>
                    <a:pt x="191" y="10"/>
                  </a:moveTo>
                  <a:cubicBezTo>
                    <a:pt x="198" y="11"/>
                    <a:pt x="204" y="13"/>
                    <a:pt x="210" y="15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06" y="5"/>
                    <a:pt x="199" y="3"/>
                    <a:pt x="192" y="2"/>
                  </a:cubicBezTo>
                  <a:lnTo>
                    <a:pt x="191" y="10"/>
                  </a:lnTo>
                  <a:close/>
                  <a:moveTo>
                    <a:pt x="152" y="8"/>
                  </a:moveTo>
                  <a:cubicBezTo>
                    <a:pt x="156" y="8"/>
                    <a:pt x="160" y="8"/>
                    <a:pt x="164" y="8"/>
                  </a:cubicBezTo>
                  <a:cubicBezTo>
                    <a:pt x="167" y="8"/>
                    <a:pt x="169" y="8"/>
                    <a:pt x="172" y="8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0" y="0"/>
                    <a:pt x="167" y="0"/>
                    <a:pt x="164" y="0"/>
                  </a:cubicBezTo>
                  <a:cubicBezTo>
                    <a:pt x="160" y="0"/>
                    <a:pt x="156" y="0"/>
                    <a:pt x="152" y="0"/>
                  </a:cubicBezTo>
                  <a:lnTo>
                    <a:pt x="152" y="8"/>
                  </a:lnTo>
                  <a:close/>
                  <a:moveTo>
                    <a:pt x="114" y="16"/>
                  </a:moveTo>
                  <a:cubicBezTo>
                    <a:pt x="120" y="14"/>
                    <a:pt x="127" y="12"/>
                    <a:pt x="133" y="11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4"/>
                    <a:pt x="118" y="6"/>
                    <a:pt x="112" y="8"/>
                  </a:cubicBezTo>
                  <a:lnTo>
                    <a:pt x="114" y="16"/>
                  </a:lnTo>
                  <a:close/>
                  <a:moveTo>
                    <a:pt x="79" y="33"/>
                  </a:moveTo>
                  <a:cubicBezTo>
                    <a:pt x="85" y="29"/>
                    <a:pt x="90" y="26"/>
                    <a:pt x="96" y="23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86" y="19"/>
                    <a:pt x="81" y="22"/>
                    <a:pt x="75" y="26"/>
                  </a:cubicBezTo>
                  <a:lnTo>
                    <a:pt x="79" y="33"/>
                  </a:lnTo>
                  <a:close/>
                  <a:moveTo>
                    <a:pt x="49" y="58"/>
                  </a:moveTo>
                  <a:cubicBezTo>
                    <a:pt x="54" y="53"/>
                    <a:pt x="59" y="49"/>
                    <a:pt x="63" y="45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3" y="43"/>
                    <a:pt x="48" y="48"/>
                    <a:pt x="44" y="53"/>
                  </a:cubicBezTo>
                  <a:lnTo>
                    <a:pt x="49" y="58"/>
                  </a:lnTo>
                  <a:close/>
                  <a:moveTo>
                    <a:pt x="27" y="90"/>
                  </a:moveTo>
                  <a:cubicBezTo>
                    <a:pt x="30" y="84"/>
                    <a:pt x="33" y="78"/>
                    <a:pt x="37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7" y="74"/>
                    <a:pt x="23" y="80"/>
                    <a:pt x="20" y="86"/>
                  </a:cubicBezTo>
                  <a:lnTo>
                    <a:pt x="27" y="90"/>
                  </a:lnTo>
                  <a:close/>
                  <a:moveTo>
                    <a:pt x="12" y="126"/>
                  </a:moveTo>
                  <a:cubicBezTo>
                    <a:pt x="14" y="119"/>
                    <a:pt x="16" y="113"/>
                    <a:pt x="18" y="107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9" y="111"/>
                    <a:pt x="6" y="117"/>
                    <a:pt x="5" y="124"/>
                  </a:cubicBezTo>
                  <a:lnTo>
                    <a:pt x="12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6802630" y="1719761"/>
              <a:ext cx="326555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32"/>
            <p:cNvSpPr>
              <a:spLocks noEditPoints="1"/>
            </p:cNvSpPr>
            <p:nvPr/>
          </p:nvSpPr>
          <p:spPr bwMode="auto">
            <a:xfrm>
              <a:off x="10250717" y="1252536"/>
              <a:ext cx="326555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33"/>
            <p:cNvSpPr>
              <a:spLocks noEditPoints="1"/>
            </p:cNvSpPr>
            <p:nvPr/>
          </p:nvSpPr>
          <p:spPr bwMode="auto">
            <a:xfrm>
              <a:off x="10974161" y="1914020"/>
              <a:ext cx="324880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34"/>
            <p:cNvSpPr>
              <a:spLocks noEditPoints="1"/>
            </p:cNvSpPr>
            <p:nvPr/>
          </p:nvSpPr>
          <p:spPr bwMode="auto">
            <a:xfrm>
              <a:off x="10833493" y="5494403"/>
              <a:ext cx="326555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6646887" y="5680288"/>
              <a:ext cx="326555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39623" y="3532313"/>
            <a:ext cx="738302" cy="1807787"/>
            <a:chOff x="8450477" y="4132918"/>
            <a:chExt cx="977990" cy="2858613"/>
          </a:xfrm>
        </p:grpSpPr>
        <p:sp>
          <p:nvSpPr>
            <p:cNvPr id="50" name="Rectangle 80"/>
            <p:cNvSpPr>
              <a:spLocks noChangeArrowheads="1"/>
            </p:cNvSpPr>
            <p:nvPr/>
          </p:nvSpPr>
          <p:spPr bwMode="auto">
            <a:xfrm>
              <a:off x="9055018" y="5983398"/>
              <a:ext cx="370095" cy="3014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9055022" y="6112345"/>
              <a:ext cx="373445" cy="15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82"/>
            <p:cNvSpPr/>
            <p:nvPr/>
          </p:nvSpPr>
          <p:spPr bwMode="auto">
            <a:xfrm>
              <a:off x="9055018" y="6112345"/>
              <a:ext cx="373445" cy="15072"/>
            </a:xfrm>
            <a:custGeom>
              <a:avLst/>
              <a:gdLst>
                <a:gd name="T0" fmla="*/ 223 w 223"/>
                <a:gd name="T1" fmla="*/ 0 h 9"/>
                <a:gd name="T2" fmla="*/ 0 w 223"/>
                <a:gd name="T3" fmla="*/ 0 h 9"/>
                <a:gd name="T4" fmla="*/ 0 w 223"/>
                <a:gd name="T5" fmla="*/ 9 h 9"/>
                <a:gd name="T6" fmla="*/ 223 w 223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9">
                  <a:moveTo>
                    <a:pt x="223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22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8857412" y="4884832"/>
              <a:ext cx="247847" cy="358372"/>
            </a:xfrm>
            <a:custGeom>
              <a:avLst/>
              <a:gdLst>
                <a:gd name="T0" fmla="*/ 128 w 128"/>
                <a:gd name="T1" fmla="*/ 130 h 185"/>
                <a:gd name="T2" fmla="*/ 99 w 128"/>
                <a:gd name="T3" fmla="*/ 4 h 185"/>
                <a:gd name="T4" fmla="*/ 32 w 128"/>
                <a:gd name="T5" fmla="*/ 4 h 185"/>
                <a:gd name="T6" fmla="*/ 0 w 128"/>
                <a:gd name="T7" fmla="*/ 71 h 185"/>
                <a:gd name="T8" fmla="*/ 18 w 128"/>
                <a:gd name="T9" fmla="*/ 71 h 185"/>
                <a:gd name="T10" fmla="*/ 18 w 128"/>
                <a:gd name="T11" fmla="*/ 105 h 185"/>
                <a:gd name="T12" fmla="*/ 34 w 128"/>
                <a:gd name="T13" fmla="*/ 114 h 185"/>
                <a:gd name="T14" fmla="*/ 56 w 128"/>
                <a:gd name="T15" fmla="*/ 114 h 185"/>
                <a:gd name="T16" fmla="*/ 46 w 128"/>
                <a:gd name="T17" fmla="*/ 174 h 185"/>
                <a:gd name="T18" fmla="*/ 128 w 128"/>
                <a:gd name="T19" fmla="*/ 13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85">
                  <a:moveTo>
                    <a:pt x="128" y="130"/>
                  </a:moveTo>
                  <a:cubicBezTo>
                    <a:pt x="128" y="130"/>
                    <a:pt x="128" y="9"/>
                    <a:pt x="99" y="4"/>
                  </a:cubicBezTo>
                  <a:cubicBezTo>
                    <a:pt x="70" y="0"/>
                    <a:pt x="32" y="4"/>
                    <a:pt x="32" y="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8" y="105"/>
                    <a:pt x="28" y="114"/>
                    <a:pt x="34" y="114"/>
                  </a:cubicBezTo>
                  <a:cubicBezTo>
                    <a:pt x="41" y="114"/>
                    <a:pt x="56" y="114"/>
                    <a:pt x="56" y="114"/>
                  </a:cubicBezTo>
                  <a:cubicBezTo>
                    <a:pt x="56" y="114"/>
                    <a:pt x="45" y="164"/>
                    <a:pt x="46" y="174"/>
                  </a:cubicBezTo>
                  <a:cubicBezTo>
                    <a:pt x="47" y="185"/>
                    <a:pt x="128" y="130"/>
                    <a:pt x="128" y="130"/>
                  </a:cubicBezTo>
                  <a:close/>
                </a:path>
              </a:pathLst>
            </a:custGeom>
            <a:solidFill>
              <a:srgbClr val="DDC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8900953" y="4876458"/>
              <a:ext cx="202630" cy="140670"/>
            </a:xfrm>
            <a:custGeom>
              <a:avLst/>
              <a:gdLst>
                <a:gd name="T0" fmla="*/ 104 w 104"/>
                <a:gd name="T1" fmla="*/ 72 h 72"/>
                <a:gd name="T2" fmla="*/ 73 w 104"/>
                <a:gd name="T3" fmla="*/ 72 h 72"/>
                <a:gd name="T4" fmla="*/ 52 w 104"/>
                <a:gd name="T5" fmla="*/ 65 h 72"/>
                <a:gd name="T6" fmla="*/ 40 w 104"/>
                <a:gd name="T7" fmla="*/ 65 h 72"/>
                <a:gd name="T8" fmla="*/ 5 w 104"/>
                <a:gd name="T9" fmla="*/ 19 h 72"/>
                <a:gd name="T10" fmla="*/ 0 w 104"/>
                <a:gd name="T11" fmla="*/ 19 h 72"/>
                <a:gd name="T12" fmla="*/ 6 w 104"/>
                <a:gd name="T13" fmla="*/ 7 h 72"/>
                <a:gd name="T14" fmla="*/ 83 w 104"/>
                <a:gd name="T15" fmla="*/ 10 h 72"/>
                <a:gd name="T16" fmla="*/ 104 w 104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72">
                  <a:moveTo>
                    <a:pt x="104" y="72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39" y="20"/>
                    <a:pt x="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5" y="0"/>
                    <a:pt x="83" y="10"/>
                  </a:cubicBezTo>
                  <a:cubicBezTo>
                    <a:pt x="92" y="21"/>
                    <a:pt x="100" y="31"/>
                    <a:pt x="104" y="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8993058" y="4960191"/>
              <a:ext cx="51913" cy="73684"/>
            </a:xfrm>
            <a:prstGeom prst="ellipse">
              <a:avLst/>
            </a:prstGeom>
            <a:solidFill>
              <a:srgbClr val="DDC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4"/>
            <p:cNvSpPr/>
            <p:nvPr/>
          </p:nvSpPr>
          <p:spPr bwMode="auto">
            <a:xfrm>
              <a:off x="8907651" y="4960191"/>
              <a:ext cx="31818" cy="8373"/>
            </a:xfrm>
            <a:custGeom>
              <a:avLst/>
              <a:gdLst>
                <a:gd name="T0" fmla="*/ 15 w 17"/>
                <a:gd name="T1" fmla="*/ 0 h 4"/>
                <a:gd name="T2" fmla="*/ 2 w 17"/>
                <a:gd name="T3" fmla="*/ 0 h 4"/>
                <a:gd name="T4" fmla="*/ 0 w 17"/>
                <a:gd name="T5" fmla="*/ 2 h 4"/>
                <a:gd name="T6" fmla="*/ 2 w 17"/>
                <a:gd name="T7" fmla="*/ 4 h 4"/>
                <a:gd name="T8" fmla="*/ 15 w 17"/>
                <a:gd name="T9" fmla="*/ 4 h 4"/>
                <a:gd name="T10" fmla="*/ 17 w 17"/>
                <a:gd name="T11" fmla="*/ 2 h 4"/>
                <a:gd name="T12" fmla="*/ 15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3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8450477" y="4154689"/>
              <a:ext cx="284689" cy="2836842"/>
            </a:xfrm>
            <a:custGeom>
              <a:avLst/>
              <a:gdLst>
                <a:gd name="T0" fmla="*/ 0 w 146"/>
                <a:gd name="T1" fmla="*/ 7 h 1461"/>
                <a:gd name="T2" fmla="*/ 134 w 146"/>
                <a:gd name="T3" fmla="*/ 1456 h 1461"/>
                <a:gd name="T4" fmla="*/ 140 w 146"/>
                <a:gd name="T5" fmla="*/ 1461 h 1461"/>
                <a:gd name="T6" fmla="*/ 145 w 146"/>
                <a:gd name="T7" fmla="*/ 1455 h 1461"/>
                <a:gd name="T8" fmla="*/ 12 w 146"/>
                <a:gd name="T9" fmla="*/ 6 h 1461"/>
                <a:gd name="T10" fmla="*/ 5 w 146"/>
                <a:gd name="T11" fmla="*/ 1 h 1461"/>
                <a:gd name="T12" fmla="*/ 0 w 146"/>
                <a:gd name="T13" fmla="*/ 7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1">
                  <a:moveTo>
                    <a:pt x="0" y="7"/>
                  </a:moveTo>
                  <a:cubicBezTo>
                    <a:pt x="134" y="1456"/>
                    <a:pt x="134" y="1456"/>
                    <a:pt x="134" y="1456"/>
                  </a:cubicBezTo>
                  <a:cubicBezTo>
                    <a:pt x="134" y="1459"/>
                    <a:pt x="137" y="1461"/>
                    <a:pt x="140" y="1461"/>
                  </a:cubicBezTo>
                  <a:cubicBezTo>
                    <a:pt x="143" y="1461"/>
                    <a:pt x="146" y="1458"/>
                    <a:pt x="145" y="145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3"/>
                    <a:pt x="9" y="0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8703348" y="4132918"/>
              <a:ext cx="283015" cy="2836842"/>
            </a:xfrm>
            <a:custGeom>
              <a:avLst/>
              <a:gdLst>
                <a:gd name="T0" fmla="*/ 0 w 146"/>
                <a:gd name="T1" fmla="*/ 7 h 1461"/>
                <a:gd name="T2" fmla="*/ 134 w 146"/>
                <a:gd name="T3" fmla="*/ 1455 h 1461"/>
                <a:gd name="T4" fmla="*/ 140 w 146"/>
                <a:gd name="T5" fmla="*/ 1460 h 1461"/>
                <a:gd name="T6" fmla="*/ 146 w 146"/>
                <a:gd name="T7" fmla="*/ 1454 h 1461"/>
                <a:gd name="T8" fmla="*/ 12 w 146"/>
                <a:gd name="T9" fmla="*/ 5 h 1461"/>
                <a:gd name="T10" fmla="*/ 6 w 146"/>
                <a:gd name="T11" fmla="*/ 0 h 1461"/>
                <a:gd name="T12" fmla="*/ 0 w 146"/>
                <a:gd name="T13" fmla="*/ 7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1">
                  <a:moveTo>
                    <a:pt x="0" y="7"/>
                  </a:moveTo>
                  <a:cubicBezTo>
                    <a:pt x="134" y="1455"/>
                    <a:pt x="134" y="1455"/>
                    <a:pt x="134" y="1455"/>
                  </a:cubicBezTo>
                  <a:cubicBezTo>
                    <a:pt x="134" y="1458"/>
                    <a:pt x="137" y="1461"/>
                    <a:pt x="140" y="1460"/>
                  </a:cubicBezTo>
                  <a:cubicBezTo>
                    <a:pt x="144" y="1460"/>
                    <a:pt x="146" y="1457"/>
                    <a:pt x="146" y="145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8711721" y="6842487"/>
              <a:ext cx="259570" cy="45215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1 h 24"/>
                <a:gd name="T4" fmla="*/ 1 w 134"/>
                <a:gd name="T5" fmla="*/ 18 h 24"/>
                <a:gd name="T6" fmla="*/ 7 w 134"/>
                <a:gd name="T7" fmla="*/ 23 h 24"/>
                <a:gd name="T8" fmla="*/ 129 w 134"/>
                <a:gd name="T9" fmla="*/ 12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2"/>
                    <a:pt x="0" y="15"/>
                    <a:pt x="1" y="18"/>
                  </a:cubicBezTo>
                  <a:cubicBezTo>
                    <a:pt x="1" y="21"/>
                    <a:pt x="4" y="24"/>
                    <a:pt x="7" y="23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4" y="3"/>
                    <a:pt x="131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8701673" y="6720239"/>
              <a:ext cx="259570" cy="43540"/>
            </a:xfrm>
            <a:custGeom>
              <a:avLst/>
              <a:gdLst>
                <a:gd name="T0" fmla="*/ 127 w 134"/>
                <a:gd name="T1" fmla="*/ 0 h 23"/>
                <a:gd name="T2" fmla="*/ 5 w 134"/>
                <a:gd name="T3" fmla="*/ 11 h 23"/>
                <a:gd name="T4" fmla="*/ 0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7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8689951" y="6594642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14"/>
                    <a:pt x="0" y="18"/>
                  </a:cubicBezTo>
                  <a:cubicBezTo>
                    <a:pt x="1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0"/>
            <p:cNvSpPr/>
            <p:nvPr/>
          </p:nvSpPr>
          <p:spPr bwMode="auto">
            <a:xfrm>
              <a:off x="8678228" y="6470719"/>
              <a:ext cx="259570" cy="46890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1 h 24"/>
                <a:gd name="T4" fmla="*/ 1 w 134"/>
                <a:gd name="T5" fmla="*/ 18 h 24"/>
                <a:gd name="T6" fmla="*/ 7 w 134"/>
                <a:gd name="T7" fmla="*/ 23 h 24"/>
                <a:gd name="T8" fmla="*/ 128 w 134"/>
                <a:gd name="T9" fmla="*/ 13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2"/>
                    <a:pt x="0" y="15"/>
                    <a:pt x="1" y="18"/>
                  </a:cubicBezTo>
                  <a:cubicBezTo>
                    <a:pt x="1" y="21"/>
                    <a:pt x="4" y="24"/>
                    <a:pt x="7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3" y="3"/>
                    <a:pt x="131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1"/>
            <p:cNvSpPr/>
            <p:nvPr/>
          </p:nvSpPr>
          <p:spPr bwMode="auto">
            <a:xfrm>
              <a:off x="8666506" y="6348471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7 h 23"/>
                <a:gd name="T6" fmla="*/ 7 w 134"/>
                <a:gd name="T7" fmla="*/ 23 h 23"/>
                <a:gd name="T8" fmla="*/ 129 w 134"/>
                <a:gd name="T9" fmla="*/ 12 h 23"/>
                <a:gd name="T10" fmla="*/ 134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7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2" y="12"/>
                    <a:pt x="134" y="9"/>
                    <a:pt x="134" y="5"/>
                  </a:cubicBezTo>
                  <a:cubicBezTo>
                    <a:pt x="134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2"/>
            <p:cNvSpPr/>
            <p:nvPr/>
          </p:nvSpPr>
          <p:spPr bwMode="auto">
            <a:xfrm>
              <a:off x="8656458" y="6224547"/>
              <a:ext cx="261244" cy="45215"/>
            </a:xfrm>
            <a:custGeom>
              <a:avLst/>
              <a:gdLst>
                <a:gd name="T0" fmla="*/ 127 w 134"/>
                <a:gd name="T1" fmla="*/ 0 h 23"/>
                <a:gd name="T2" fmla="*/ 5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8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8644735" y="6100623"/>
              <a:ext cx="261244" cy="45215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2 h 24"/>
                <a:gd name="T4" fmla="*/ 0 w 134"/>
                <a:gd name="T5" fmla="*/ 18 h 24"/>
                <a:gd name="T6" fmla="*/ 7 w 134"/>
                <a:gd name="T7" fmla="*/ 23 h 24"/>
                <a:gd name="T8" fmla="*/ 128 w 134"/>
                <a:gd name="T9" fmla="*/ 13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1" y="21"/>
                    <a:pt x="4" y="24"/>
                    <a:pt x="7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4" y="9"/>
                    <a:pt x="134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4"/>
            <p:cNvSpPr/>
            <p:nvPr/>
          </p:nvSpPr>
          <p:spPr bwMode="auto">
            <a:xfrm>
              <a:off x="8633013" y="5978375"/>
              <a:ext cx="261244" cy="43540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7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2" y="12"/>
                    <a:pt x="134" y="9"/>
                    <a:pt x="134" y="5"/>
                  </a:cubicBezTo>
                  <a:cubicBezTo>
                    <a:pt x="133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8621290" y="5852775"/>
              <a:ext cx="261244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8 h 23"/>
                <a:gd name="T6" fmla="*/ 7 w 134"/>
                <a:gd name="T7" fmla="*/ 23 h 23"/>
                <a:gd name="T8" fmla="*/ 129 w 134"/>
                <a:gd name="T9" fmla="*/ 12 h 23"/>
                <a:gd name="T10" fmla="*/ 134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8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4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66"/>
            <p:cNvSpPr/>
            <p:nvPr/>
          </p:nvSpPr>
          <p:spPr bwMode="auto">
            <a:xfrm>
              <a:off x="8611244" y="5728852"/>
              <a:ext cx="261244" cy="46890"/>
            </a:xfrm>
            <a:custGeom>
              <a:avLst/>
              <a:gdLst>
                <a:gd name="T0" fmla="*/ 127 w 134"/>
                <a:gd name="T1" fmla="*/ 1 h 24"/>
                <a:gd name="T2" fmla="*/ 5 w 134"/>
                <a:gd name="T3" fmla="*/ 12 h 24"/>
                <a:gd name="T4" fmla="*/ 0 w 134"/>
                <a:gd name="T5" fmla="*/ 18 h 24"/>
                <a:gd name="T6" fmla="*/ 7 w 134"/>
                <a:gd name="T7" fmla="*/ 23 h 24"/>
                <a:gd name="T8" fmla="*/ 128 w 134"/>
                <a:gd name="T9" fmla="*/ 13 h 24"/>
                <a:gd name="T10" fmla="*/ 133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0" y="21"/>
                    <a:pt x="3" y="24"/>
                    <a:pt x="7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8601195" y="5606603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0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14"/>
                    <a:pt x="0" y="17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4" y="5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68"/>
            <p:cNvSpPr/>
            <p:nvPr/>
          </p:nvSpPr>
          <p:spPr bwMode="auto">
            <a:xfrm>
              <a:off x="8589472" y="5482680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8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3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69"/>
            <p:cNvSpPr/>
            <p:nvPr/>
          </p:nvSpPr>
          <p:spPr bwMode="auto">
            <a:xfrm>
              <a:off x="8579426" y="5358757"/>
              <a:ext cx="257894" cy="46890"/>
            </a:xfrm>
            <a:custGeom>
              <a:avLst/>
              <a:gdLst>
                <a:gd name="T0" fmla="*/ 127 w 133"/>
                <a:gd name="T1" fmla="*/ 1 h 24"/>
                <a:gd name="T2" fmla="*/ 5 w 133"/>
                <a:gd name="T3" fmla="*/ 12 h 24"/>
                <a:gd name="T4" fmla="*/ 0 w 133"/>
                <a:gd name="T5" fmla="*/ 18 h 24"/>
                <a:gd name="T6" fmla="*/ 6 w 133"/>
                <a:gd name="T7" fmla="*/ 23 h 24"/>
                <a:gd name="T8" fmla="*/ 128 w 133"/>
                <a:gd name="T9" fmla="*/ 13 h 24"/>
                <a:gd name="T10" fmla="*/ 133 w 133"/>
                <a:gd name="T11" fmla="*/ 6 h 24"/>
                <a:gd name="T12" fmla="*/ 127 w 13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4">
                  <a:moveTo>
                    <a:pt x="127" y="1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0" y="21"/>
                    <a:pt x="3" y="24"/>
                    <a:pt x="6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3" y="9"/>
                    <a:pt x="133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70"/>
            <p:cNvSpPr/>
            <p:nvPr/>
          </p:nvSpPr>
          <p:spPr bwMode="auto">
            <a:xfrm>
              <a:off x="8567702" y="5236508"/>
              <a:ext cx="259570" cy="43540"/>
            </a:xfrm>
            <a:custGeom>
              <a:avLst/>
              <a:gdLst>
                <a:gd name="T0" fmla="*/ 127 w 134"/>
                <a:gd name="T1" fmla="*/ 0 h 23"/>
                <a:gd name="T2" fmla="*/ 5 w 134"/>
                <a:gd name="T3" fmla="*/ 11 h 23"/>
                <a:gd name="T4" fmla="*/ 0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7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8555981" y="5110910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14"/>
                    <a:pt x="0" y="18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4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72"/>
            <p:cNvSpPr/>
            <p:nvPr/>
          </p:nvSpPr>
          <p:spPr bwMode="auto">
            <a:xfrm>
              <a:off x="8544257" y="4986987"/>
              <a:ext cx="259570" cy="46890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2 h 24"/>
                <a:gd name="T4" fmla="*/ 1 w 134"/>
                <a:gd name="T5" fmla="*/ 18 h 24"/>
                <a:gd name="T6" fmla="*/ 7 w 134"/>
                <a:gd name="T7" fmla="*/ 23 h 24"/>
                <a:gd name="T8" fmla="*/ 128 w 134"/>
                <a:gd name="T9" fmla="*/ 13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5"/>
                    <a:pt x="1" y="18"/>
                  </a:cubicBezTo>
                  <a:cubicBezTo>
                    <a:pt x="1" y="21"/>
                    <a:pt x="4" y="24"/>
                    <a:pt x="7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3" y="3"/>
                    <a:pt x="131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73"/>
            <p:cNvSpPr/>
            <p:nvPr/>
          </p:nvSpPr>
          <p:spPr bwMode="auto">
            <a:xfrm>
              <a:off x="8534209" y="4864737"/>
              <a:ext cx="257894" cy="45215"/>
            </a:xfrm>
            <a:custGeom>
              <a:avLst/>
              <a:gdLst>
                <a:gd name="T0" fmla="*/ 127 w 133"/>
                <a:gd name="T1" fmla="*/ 0 h 23"/>
                <a:gd name="T2" fmla="*/ 5 w 133"/>
                <a:gd name="T3" fmla="*/ 11 h 23"/>
                <a:gd name="T4" fmla="*/ 0 w 133"/>
                <a:gd name="T5" fmla="*/ 17 h 23"/>
                <a:gd name="T6" fmla="*/ 6 w 133"/>
                <a:gd name="T7" fmla="*/ 23 h 23"/>
                <a:gd name="T8" fmla="*/ 128 w 133"/>
                <a:gd name="T9" fmla="*/ 12 h 23"/>
                <a:gd name="T10" fmla="*/ 133 w 133"/>
                <a:gd name="T11" fmla="*/ 5 h 23"/>
                <a:gd name="T12" fmla="*/ 127 w 13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7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3" y="9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74"/>
            <p:cNvSpPr/>
            <p:nvPr/>
          </p:nvSpPr>
          <p:spPr bwMode="auto">
            <a:xfrm>
              <a:off x="8522487" y="4740813"/>
              <a:ext cx="261244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2"/>
                    <a:pt x="0" y="14"/>
                    <a:pt x="0" y="18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75"/>
            <p:cNvSpPr/>
            <p:nvPr/>
          </p:nvSpPr>
          <p:spPr bwMode="auto">
            <a:xfrm>
              <a:off x="8510764" y="4616890"/>
              <a:ext cx="261244" cy="46890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2 h 24"/>
                <a:gd name="T4" fmla="*/ 0 w 134"/>
                <a:gd name="T5" fmla="*/ 18 h 24"/>
                <a:gd name="T6" fmla="*/ 7 w 134"/>
                <a:gd name="T7" fmla="*/ 24 h 24"/>
                <a:gd name="T8" fmla="*/ 128 w 134"/>
                <a:gd name="T9" fmla="*/ 13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1" y="21"/>
                    <a:pt x="4" y="24"/>
                    <a:pt x="7" y="24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4" y="9"/>
                    <a:pt x="134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76"/>
            <p:cNvSpPr/>
            <p:nvPr/>
          </p:nvSpPr>
          <p:spPr bwMode="auto">
            <a:xfrm>
              <a:off x="8499042" y="4494642"/>
              <a:ext cx="261244" cy="43540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7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2" y="12"/>
                    <a:pt x="134" y="9"/>
                    <a:pt x="134" y="5"/>
                  </a:cubicBezTo>
                  <a:cubicBezTo>
                    <a:pt x="133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77"/>
            <p:cNvSpPr/>
            <p:nvPr/>
          </p:nvSpPr>
          <p:spPr bwMode="auto">
            <a:xfrm>
              <a:off x="8488994" y="4370718"/>
              <a:ext cx="259570" cy="43540"/>
            </a:xfrm>
            <a:custGeom>
              <a:avLst/>
              <a:gdLst>
                <a:gd name="T0" fmla="*/ 127 w 133"/>
                <a:gd name="T1" fmla="*/ 0 h 23"/>
                <a:gd name="T2" fmla="*/ 5 w 133"/>
                <a:gd name="T3" fmla="*/ 11 h 23"/>
                <a:gd name="T4" fmla="*/ 0 w 133"/>
                <a:gd name="T5" fmla="*/ 18 h 23"/>
                <a:gd name="T6" fmla="*/ 6 w 133"/>
                <a:gd name="T7" fmla="*/ 23 h 23"/>
                <a:gd name="T8" fmla="*/ 128 w 133"/>
                <a:gd name="T9" fmla="*/ 12 h 23"/>
                <a:gd name="T10" fmla="*/ 133 w 133"/>
                <a:gd name="T11" fmla="*/ 6 h 23"/>
                <a:gd name="T12" fmla="*/ 127 w 13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2"/>
                    <a:pt x="0" y="14"/>
                    <a:pt x="0" y="18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3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78"/>
            <p:cNvSpPr/>
            <p:nvPr/>
          </p:nvSpPr>
          <p:spPr bwMode="auto">
            <a:xfrm>
              <a:off x="8477276" y="4245119"/>
              <a:ext cx="261244" cy="46890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2 h 24"/>
                <a:gd name="T4" fmla="*/ 0 w 134"/>
                <a:gd name="T5" fmla="*/ 18 h 24"/>
                <a:gd name="T6" fmla="*/ 7 w 134"/>
                <a:gd name="T7" fmla="*/ 24 h 24"/>
                <a:gd name="T8" fmla="*/ 128 w 134"/>
                <a:gd name="T9" fmla="*/ 13 h 24"/>
                <a:gd name="T10" fmla="*/ 133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0" y="21"/>
                    <a:pt x="3" y="24"/>
                    <a:pt x="7" y="24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9168903" y="5924784"/>
              <a:ext cx="138996" cy="90431"/>
            </a:xfrm>
            <a:custGeom>
              <a:avLst/>
              <a:gdLst>
                <a:gd name="T0" fmla="*/ 6 w 71"/>
                <a:gd name="T1" fmla="*/ 18 h 46"/>
                <a:gd name="T2" fmla="*/ 12 w 71"/>
                <a:gd name="T3" fmla="*/ 18 h 46"/>
                <a:gd name="T4" fmla="*/ 13 w 71"/>
                <a:gd name="T5" fmla="*/ 14 h 46"/>
                <a:gd name="T6" fmla="*/ 18 w 71"/>
                <a:gd name="T7" fmla="*/ 12 h 46"/>
                <a:gd name="T8" fmla="*/ 53 w 71"/>
                <a:gd name="T9" fmla="*/ 12 h 46"/>
                <a:gd name="T10" fmla="*/ 57 w 71"/>
                <a:gd name="T11" fmla="*/ 14 h 46"/>
                <a:gd name="T12" fmla="*/ 59 w 71"/>
                <a:gd name="T13" fmla="*/ 18 h 46"/>
                <a:gd name="T14" fmla="*/ 59 w 71"/>
                <a:gd name="T15" fmla="*/ 28 h 46"/>
                <a:gd name="T16" fmla="*/ 57 w 71"/>
                <a:gd name="T17" fmla="*/ 33 h 46"/>
                <a:gd name="T18" fmla="*/ 53 w 71"/>
                <a:gd name="T19" fmla="*/ 34 h 46"/>
                <a:gd name="T20" fmla="*/ 18 w 71"/>
                <a:gd name="T21" fmla="*/ 34 h 46"/>
                <a:gd name="T22" fmla="*/ 13 w 71"/>
                <a:gd name="T23" fmla="*/ 33 h 46"/>
                <a:gd name="T24" fmla="*/ 12 w 71"/>
                <a:gd name="T25" fmla="*/ 28 h 46"/>
                <a:gd name="T26" fmla="*/ 12 w 71"/>
                <a:gd name="T27" fmla="*/ 18 h 46"/>
                <a:gd name="T28" fmla="*/ 6 w 71"/>
                <a:gd name="T29" fmla="*/ 18 h 46"/>
                <a:gd name="T30" fmla="*/ 0 w 71"/>
                <a:gd name="T31" fmla="*/ 18 h 46"/>
                <a:gd name="T32" fmla="*/ 0 w 71"/>
                <a:gd name="T33" fmla="*/ 28 h 46"/>
                <a:gd name="T34" fmla="*/ 18 w 71"/>
                <a:gd name="T35" fmla="*/ 46 h 46"/>
                <a:gd name="T36" fmla="*/ 53 w 71"/>
                <a:gd name="T37" fmla="*/ 46 h 46"/>
                <a:gd name="T38" fmla="*/ 71 w 71"/>
                <a:gd name="T39" fmla="*/ 28 h 46"/>
                <a:gd name="T40" fmla="*/ 71 w 71"/>
                <a:gd name="T41" fmla="*/ 18 h 46"/>
                <a:gd name="T42" fmla="*/ 53 w 71"/>
                <a:gd name="T43" fmla="*/ 0 h 46"/>
                <a:gd name="T44" fmla="*/ 18 w 71"/>
                <a:gd name="T45" fmla="*/ 0 h 46"/>
                <a:gd name="T46" fmla="*/ 0 w 71"/>
                <a:gd name="T47" fmla="*/ 18 h 46"/>
                <a:gd name="T48" fmla="*/ 6 w 71"/>
                <a:gd name="T49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" h="46">
                  <a:moveTo>
                    <a:pt x="6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5"/>
                    <a:pt x="13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5" y="12"/>
                    <a:pt x="56" y="13"/>
                    <a:pt x="57" y="14"/>
                  </a:cubicBezTo>
                  <a:cubicBezTo>
                    <a:pt x="58" y="15"/>
                    <a:pt x="59" y="17"/>
                    <a:pt x="59" y="1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30"/>
                    <a:pt x="58" y="32"/>
                    <a:pt x="57" y="33"/>
                  </a:cubicBezTo>
                  <a:cubicBezTo>
                    <a:pt x="56" y="34"/>
                    <a:pt x="55" y="34"/>
                    <a:pt x="53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6" y="34"/>
                    <a:pt x="15" y="34"/>
                    <a:pt x="13" y="33"/>
                  </a:cubicBezTo>
                  <a:cubicBezTo>
                    <a:pt x="12" y="32"/>
                    <a:pt x="12" y="30"/>
                    <a:pt x="12" y="2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8"/>
                    <a:pt x="8" y="46"/>
                    <a:pt x="18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63" y="46"/>
                    <a:pt x="71" y="38"/>
                    <a:pt x="71" y="2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8"/>
                    <a:pt x="63" y="0"/>
                    <a:pt x="5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9214119" y="6120718"/>
              <a:ext cx="51913" cy="25120"/>
            </a:xfrm>
            <a:custGeom>
              <a:avLst/>
              <a:gdLst>
                <a:gd name="T0" fmla="*/ 0 w 27"/>
                <a:gd name="T1" fmla="*/ 0 h 13"/>
                <a:gd name="T2" fmla="*/ 14 w 27"/>
                <a:gd name="T3" fmla="*/ 13 h 13"/>
                <a:gd name="T4" fmla="*/ 27 w 27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cubicBezTo>
                    <a:pt x="0" y="7"/>
                    <a:pt x="6" y="13"/>
                    <a:pt x="14" y="13"/>
                  </a:cubicBezTo>
                  <a:cubicBezTo>
                    <a:pt x="21" y="13"/>
                    <a:pt x="27" y="7"/>
                    <a:pt x="27" y="0"/>
                  </a:cubicBezTo>
                </a:path>
              </a:pathLst>
            </a:custGeom>
            <a:solidFill>
              <a:srgbClr val="21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8577750" y="5224785"/>
              <a:ext cx="92106" cy="112202"/>
            </a:xfrm>
            <a:custGeom>
              <a:avLst/>
              <a:gdLst>
                <a:gd name="T0" fmla="*/ 47 w 48"/>
                <a:gd name="T1" fmla="*/ 45 h 58"/>
                <a:gd name="T2" fmla="*/ 20 w 48"/>
                <a:gd name="T3" fmla="*/ 4 h 58"/>
                <a:gd name="T4" fmla="*/ 2 w 48"/>
                <a:gd name="T5" fmla="*/ 26 h 58"/>
                <a:gd name="T6" fmla="*/ 8 w 48"/>
                <a:gd name="T7" fmla="*/ 58 h 58"/>
                <a:gd name="T8" fmla="*/ 48 w 48"/>
                <a:gd name="T9" fmla="*/ 53 h 58"/>
                <a:gd name="T10" fmla="*/ 47 w 48"/>
                <a:gd name="T11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8">
                  <a:moveTo>
                    <a:pt x="47" y="45"/>
                  </a:moveTo>
                  <a:cubicBezTo>
                    <a:pt x="47" y="45"/>
                    <a:pt x="36" y="0"/>
                    <a:pt x="20" y="4"/>
                  </a:cubicBezTo>
                  <a:cubicBezTo>
                    <a:pt x="4" y="7"/>
                    <a:pt x="0" y="10"/>
                    <a:pt x="2" y="26"/>
                  </a:cubicBezTo>
                  <a:cubicBezTo>
                    <a:pt x="3" y="41"/>
                    <a:pt x="8" y="58"/>
                    <a:pt x="8" y="58"/>
                  </a:cubicBezTo>
                  <a:cubicBezTo>
                    <a:pt x="48" y="53"/>
                    <a:pt x="48" y="53"/>
                    <a:pt x="48" y="5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DDC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9197369" y="5869522"/>
              <a:ext cx="82058" cy="120574"/>
            </a:xfrm>
            <a:custGeom>
              <a:avLst/>
              <a:gdLst>
                <a:gd name="T0" fmla="*/ 42 w 43"/>
                <a:gd name="T1" fmla="*/ 6 h 62"/>
                <a:gd name="T2" fmla="*/ 33 w 43"/>
                <a:gd name="T3" fmla="*/ 52 h 62"/>
                <a:gd name="T4" fmla="*/ 3 w 43"/>
                <a:gd name="T5" fmla="*/ 40 h 62"/>
                <a:gd name="T6" fmla="*/ 2 w 43"/>
                <a:gd name="T7" fmla="*/ 0 h 62"/>
                <a:gd name="T8" fmla="*/ 42 w 43"/>
                <a:gd name="T9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42" y="6"/>
                  </a:moveTo>
                  <a:cubicBezTo>
                    <a:pt x="42" y="6"/>
                    <a:pt x="43" y="48"/>
                    <a:pt x="33" y="52"/>
                  </a:cubicBezTo>
                  <a:cubicBezTo>
                    <a:pt x="23" y="57"/>
                    <a:pt x="7" y="62"/>
                    <a:pt x="3" y="40"/>
                  </a:cubicBezTo>
                  <a:cubicBezTo>
                    <a:pt x="0" y="17"/>
                    <a:pt x="2" y="0"/>
                    <a:pt x="2" y="0"/>
                  </a:cubicBezTo>
                  <a:lnTo>
                    <a:pt x="42" y="6"/>
                  </a:lnTo>
                  <a:close/>
                </a:path>
              </a:pathLst>
            </a:custGeom>
            <a:solidFill>
              <a:srgbClr val="DDC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8597845" y="5730527"/>
              <a:ext cx="601196" cy="808852"/>
            </a:xfrm>
            <a:custGeom>
              <a:avLst/>
              <a:gdLst>
                <a:gd name="T0" fmla="*/ 128 w 309"/>
                <a:gd name="T1" fmla="*/ 0 h 416"/>
                <a:gd name="T2" fmla="*/ 24 w 309"/>
                <a:gd name="T3" fmla="*/ 54 h 416"/>
                <a:gd name="T4" fmla="*/ 56 w 309"/>
                <a:gd name="T5" fmla="*/ 244 h 416"/>
                <a:gd name="T6" fmla="*/ 91 w 309"/>
                <a:gd name="T7" fmla="*/ 234 h 416"/>
                <a:gd name="T8" fmla="*/ 101 w 309"/>
                <a:gd name="T9" fmla="*/ 89 h 416"/>
                <a:gd name="T10" fmla="*/ 194 w 309"/>
                <a:gd name="T11" fmla="*/ 95 h 416"/>
                <a:gd name="T12" fmla="*/ 194 w 309"/>
                <a:gd name="T13" fmla="*/ 311 h 416"/>
                <a:gd name="T14" fmla="*/ 196 w 309"/>
                <a:gd name="T15" fmla="*/ 413 h 416"/>
                <a:gd name="T16" fmla="*/ 233 w 309"/>
                <a:gd name="T17" fmla="*/ 416 h 416"/>
                <a:gd name="T18" fmla="*/ 283 w 309"/>
                <a:gd name="T19" fmla="*/ 111 h 416"/>
                <a:gd name="T20" fmla="*/ 128 w 309"/>
                <a:gd name="T21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416">
                  <a:moveTo>
                    <a:pt x="128" y="0"/>
                  </a:moveTo>
                  <a:cubicBezTo>
                    <a:pt x="128" y="0"/>
                    <a:pt x="48" y="4"/>
                    <a:pt x="24" y="54"/>
                  </a:cubicBezTo>
                  <a:cubicBezTo>
                    <a:pt x="0" y="105"/>
                    <a:pt x="26" y="213"/>
                    <a:pt x="56" y="244"/>
                  </a:cubicBezTo>
                  <a:cubicBezTo>
                    <a:pt x="85" y="274"/>
                    <a:pt x="91" y="234"/>
                    <a:pt x="91" y="234"/>
                  </a:cubicBezTo>
                  <a:cubicBezTo>
                    <a:pt x="91" y="234"/>
                    <a:pt x="61" y="121"/>
                    <a:pt x="101" y="89"/>
                  </a:cubicBezTo>
                  <a:cubicBezTo>
                    <a:pt x="140" y="58"/>
                    <a:pt x="189" y="81"/>
                    <a:pt x="194" y="95"/>
                  </a:cubicBezTo>
                  <a:cubicBezTo>
                    <a:pt x="198" y="109"/>
                    <a:pt x="190" y="252"/>
                    <a:pt x="194" y="311"/>
                  </a:cubicBezTo>
                  <a:cubicBezTo>
                    <a:pt x="197" y="370"/>
                    <a:pt x="196" y="413"/>
                    <a:pt x="196" y="413"/>
                  </a:cubicBezTo>
                  <a:cubicBezTo>
                    <a:pt x="233" y="416"/>
                    <a:pt x="233" y="416"/>
                    <a:pt x="233" y="416"/>
                  </a:cubicBezTo>
                  <a:cubicBezTo>
                    <a:pt x="233" y="416"/>
                    <a:pt x="257" y="145"/>
                    <a:pt x="283" y="111"/>
                  </a:cubicBezTo>
                  <a:cubicBezTo>
                    <a:pt x="309" y="76"/>
                    <a:pt x="128" y="0"/>
                    <a:pt x="12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87"/>
            <p:cNvSpPr/>
            <p:nvPr/>
          </p:nvSpPr>
          <p:spPr bwMode="auto">
            <a:xfrm>
              <a:off x="8594497" y="6186028"/>
              <a:ext cx="197608" cy="105504"/>
            </a:xfrm>
            <a:custGeom>
              <a:avLst/>
              <a:gdLst>
                <a:gd name="T0" fmla="*/ 102 w 102"/>
                <a:gd name="T1" fmla="*/ 24 h 55"/>
                <a:gd name="T2" fmla="*/ 93 w 102"/>
                <a:gd name="T3" fmla="*/ 0 h 55"/>
                <a:gd name="T4" fmla="*/ 10 w 102"/>
                <a:gd name="T5" fmla="*/ 30 h 55"/>
                <a:gd name="T6" fmla="*/ 45 w 102"/>
                <a:gd name="T7" fmla="*/ 46 h 55"/>
                <a:gd name="T8" fmla="*/ 102 w 102"/>
                <a:gd name="T9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5">
                  <a:moveTo>
                    <a:pt x="102" y="24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20" y="15"/>
                    <a:pt x="10" y="30"/>
                  </a:cubicBezTo>
                  <a:cubicBezTo>
                    <a:pt x="0" y="45"/>
                    <a:pt x="27" y="55"/>
                    <a:pt x="45" y="46"/>
                  </a:cubicBezTo>
                  <a:cubicBezTo>
                    <a:pt x="63" y="36"/>
                    <a:pt x="102" y="24"/>
                    <a:pt x="102" y="2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88"/>
            <p:cNvSpPr/>
            <p:nvPr/>
          </p:nvSpPr>
          <p:spPr bwMode="auto">
            <a:xfrm>
              <a:off x="8862439" y="6519281"/>
              <a:ext cx="189234" cy="75358"/>
            </a:xfrm>
            <a:custGeom>
              <a:avLst/>
              <a:gdLst>
                <a:gd name="T0" fmla="*/ 97 w 97"/>
                <a:gd name="T1" fmla="*/ 10 h 39"/>
                <a:gd name="T2" fmla="*/ 24 w 97"/>
                <a:gd name="T3" fmla="*/ 2 h 39"/>
                <a:gd name="T4" fmla="*/ 2 w 97"/>
                <a:gd name="T5" fmla="*/ 25 h 39"/>
                <a:gd name="T6" fmla="*/ 95 w 97"/>
                <a:gd name="T7" fmla="*/ 37 h 39"/>
                <a:gd name="T8" fmla="*/ 97 w 97"/>
                <a:gd name="T9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9">
                  <a:moveTo>
                    <a:pt x="97" y="10"/>
                  </a:moveTo>
                  <a:cubicBezTo>
                    <a:pt x="97" y="10"/>
                    <a:pt x="42" y="0"/>
                    <a:pt x="24" y="2"/>
                  </a:cubicBezTo>
                  <a:cubicBezTo>
                    <a:pt x="16" y="3"/>
                    <a:pt x="0" y="12"/>
                    <a:pt x="2" y="25"/>
                  </a:cubicBezTo>
                  <a:cubicBezTo>
                    <a:pt x="3" y="39"/>
                    <a:pt x="95" y="37"/>
                    <a:pt x="95" y="37"/>
                  </a:cubicBezTo>
                  <a:lnTo>
                    <a:pt x="97" y="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89"/>
            <p:cNvSpPr/>
            <p:nvPr/>
          </p:nvSpPr>
          <p:spPr bwMode="auto">
            <a:xfrm>
              <a:off x="8581098" y="5134351"/>
              <a:ext cx="798804" cy="812201"/>
            </a:xfrm>
            <a:custGeom>
              <a:avLst/>
              <a:gdLst>
                <a:gd name="T0" fmla="*/ 291 w 411"/>
                <a:gd name="T1" fmla="*/ 0 h 418"/>
                <a:gd name="T2" fmla="*/ 184 w 411"/>
                <a:gd name="T3" fmla="*/ 2 h 418"/>
                <a:gd name="T4" fmla="*/ 127 w 411"/>
                <a:gd name="T5" fmla="*/ 59 h 418"/>
                <a:gd name="T6" fmla="*/ 82 w 411"/>
                <a:gd name="T7" fmla="*/ 154 h 418"/>
                <a:gd name="T8" fmla="*/ 54 w 411"/>
                <a:gd name="T9" fmla="*/ 94 h 418"/>
                <a:gd name="T10" fmla="*/ 0 w 411"/>
                <a:gd name="T11" fmla="*/ 101 h 418"/>
                <a:gd name="T12" fmla="*/ 80 w 411"/>
                <a:gd name="T13" fmla="*/ 207 h 418"/>
                <a:gd name="T14" fmla="*/ 138 w 411"/>
                <a:gd name="T15" fmla="*/ 170 h 418"/>
                <a:gd name="T16" fmla="*/ 133 w 411"/>
                <a:gd name="T17" fmla="*/ 305 h 418"/>
                <a:gd name="T18" fmla="*/ 292 w 411"/>
                <a:gd name="T19" fmla="*/ 418 h 418"/>
                <a:gd name="T20" fmla="*/ 305 w 411"/>
                <a:gd name="T21" fmla="*/ 101 h 418"/>
                <a:gd name="T22" fmla="*/ 312 w 411"/>
                <a:gd name="T23" fmla="*/ 381 h 418"/>
                <a:gd name="T24" fmla="*/ 365 w 411"/>
                <a:gd name="T25" fmla="*/ 391 h 418"/>
                <a:gd name="T26" fmla="*/ 291 w 411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18">
                  <a:moveTo>
                    <a:pt x="291" y="0"/>
                  </a:move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31" y="10"/>
                    <a:pt x="127" y="59"/>
                  </a:cubicBezTo>
                  <a:cubicBezTo>
                    <a:pt x="124" y="108"/>
                    <a:pt x="96" y="153"/>
                    <a:pt x="82" y="154"/>
                  </a:cubicBezTo>
                  <a:cubicBezTo>
                    <a:pt x="68" y="155"/>
                    <a:pt x="54" y="94"/>
                    <a:pt x="54" y="9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14" y="215"/>
                    <a:pt x="80" y="207"/>
                  </a:cubicBezTo>
                  <a:cubicBezTo>
                    <a:pt x="132" y="201"/>
                    <a:pt x="126" y="171"/>
                    <a:pt x="138" y="170"/>
                  </a:cubicBezTo>
                  <a:cubicBezTo>
                    <a:pt x="143" y="170"/>
                    <a:pt x="142" y="302"/>
                    <a:pt x="133" y="305"/>
                  </a:cubicBezTo>
                  <a:cubicBezTo>
                    <a:pt x="124" y="309"/>
                    <a:pt x="201" y="326"/>
                    <a:pt x="292" y="418"/>
                  </a:cubicBezTo>
                  <a:cubicBezTo>
                    <a:pt x="319" y="409"/>
                    <a:pt x="302" y="95"/>
                    <a:pt x="305" y="101"/>
                  </a:cubicBezTo>
                  <a:cubicBezTo>
                    <a:pt x="322" y="142"/>
                    <a:pt x="312" y="381"/>
                    <a:pt x="312" y="381"/>
                  </a:cubicBezTo>
                  <a:cubicBezTo>
                    <a:pt x="365" y="391"/>
                    <a:pt x="365" y="391"/>
                    <a:pt x="365" y="391"/>
                  </a:cubicBezTo>
                  <a:cubicBezTo>
                    <a:pt x="365" y="391"/>
                    <a:pt x="411" y="12"/>
                    <a:pt x="29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90"/>
            <p:cNvSpPr/>
            <p:nvPr/>
          </p:nvSpPr>
          <p:spPr bwMode="auto">
            <a:xfrm>
              <a:off x="8957893" y="5134353"/>
              <a:ext cx="147369" cy="388517"/>
            </a:xfrm>
            <a:custGeom>
              <a:avLst/>
              <a:gdLst>
                <a:gd name="T0" fmla="*/ 88 w 88"/>
                <a:gd name="T1" fmla="*/ 0 h 232"/>
                <a:gd name="T2" fmla="*/ 0 w 88"/>
                <a:gd name="T3" fmla="*/ 3 h 232"/>
                <a:gd name="T4" fmla="*/ 0 w 88"/>
                <a:gd name="T5" fmla="*/ 232 h 232"/>
                <a:gd name="T6" fmla="*/ 88 w 88"/>
                <a:gd name="T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232">
                  <a:moveTo>
                    <a:pt x="88" y="0"/>
                  </a:moveTo>
                  <a:lnTo>
                    <a:pt x="0" y="3"/>
                  </a:lnTo>
                  <a:lnTo>
                    <a:pt x="0" y="23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91"/>
            <p:cNvSpPr/>
            <p:nvPr/>
          </p:nvSpPr>
          <p:spPr bwMode="auto">
            <a:xfrm>
              <a:off x="8656457" y="6224544"/>
              <a:ext cx="261244" cy="45215"/>
            </a:xfrm>
            <a:custGeom>
              <a:avLst/>
              <a:gdLst>
                <a:gd name="T0" fmla="*/ 127 w 134"/>
                <a:gd name="T1" fmla="*/ 0 h 23"/>
                <a:gd name="T2" fmla="*/ 5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8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92"/>
            <p:cNvSpPr/>
            <p:nvPr/>
          </p:nvSpPr>
          <p:spPr bwMode="auto">
            <a:xfrm>
              <a:off x="8634686" y="6164256"/>
              <a:ext cx="41866" cy="194259"/>
            </a:xfrm>
            <a:custGeom>
              <a:avLst/>
              <a:gdLst>
                <a:gd name="T0" fmla="*/ 0 w 25"/>
                <a:gd name="T1" fmla="*/ 1 h 116"/>
                <a:gd name="T2" fmla="*/ 11 w 25"/>
                <a:gd name="T3" fmla="*/ 116 h 116"/>
                <a:gd name="T4" fmla="*/ 25 w 25"/>
                <a:gd name="T5" fmla="*/ 115 h 116"/>
                <a:gd name="T6" fmla="*/ 14 w 25"/>
                <a:gd name="T7" fmla="*/ 0 h 116"/>
                <a:gd name="T8" fmla="*/ 0 w 25"/>
                <a:gd name="T9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6">
                  <a:moveTo>
                    <a:pt x="0" y="1"/>
                  </a:moveTo>
                  <a:lnTo>
                    <a:pt x="11" y="116"/>
                  </a:lnTo>
                  <a:lnTo>
                    <a:pt x="25" y="115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93"/>
            <p:cNvSpPr/>
            <p:nvPr/>
          </p:nvSpPr>
          <p:spPr bwMode="auto">
            <a:xfrm>
              <a:off x="8634677" y="6164256"/>
              <a:ext cx="41866" cy="194259"/>
            </a:xfrm>
            <a:custGeom>
              <a:avLst/>
              <a:gdLst>
                <a:gd name="T0" fmla="*/ 0 w 25"/>
                <a:gd name="T1" fmla="*/ 1 h 116"/>
                <a:gd name="T2" fmla="*/ 11 w 25"/>
                <a:gd name="T3" fmla="*/ 116 h 116"/>
                <a:gd name="T4" fmla="*/ 25 w 25"/>
                <a:gd name="T5" fmla="*/ 115 h 116"/>
                <a:gd name="T6" fmla="*/ 14 w 2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6">
                  <a:moveTo>
                    <a:pt x="0" y="1"/>
                  </a:moveTo>
                  <a:lnTo>
                    <a:pt x="11" y="116"/>
                  </a:lnTo>
                  <a:lnTo>
                    <a:pt x="25" y="115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94"/>
            <p:cNvSpPr/>
            <p:nvPr/>
          </p:nvSpPr>
          <p:spPr bwMode="auto">
            <a:xfrm>
              <a:off x="8984676" y="5167839"/>
              <a:ext cx="23445" cy="283013"/>
            </a:xfrm>
            <a:custGeom>
              <a:avLst/>
              <a:gdLst>
                <a:gd name="T0" fmla="*/ 14 w 14"/>
                <a:gd name="T1" fmla="*/ 135 h 169"/>
                <a:gd name="T2" fmla="*/ 0 w 14"/>
                <a:gd name="T3" fmla="*/ 169 h 169"/>
                <a:gd name="T4" fmla="*/ 2 w 14"/>
                <a:gd name="T5" fmla="*/ 5 h 169"/>
                <a:gd name="T6" fmla="*/ 8 w 14"/>
                <a:gd name="T7" fmla="*/ 0 h 169"/>
                <a:gd name="T8" fmla="*/ 14 w 14"/>
                <a:gd name="T9" fmla="*/ 2 h 169"/>
                <a:gd name="T10" fmla="*/ 14 w 14"/>
                <a:gd name="T11" fmla="*/ 1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69">
                  <a:moveTo>
                    <a:pt x="14" y="135"/>
                  </a:moveTo>
                  <a:lnTo>
                    <a:pt x="0" y="169"/>
                  </a:lnTo>
                  <a:lnTo>
                    <a:pt x="2" y="5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135"/>
                  </a:lnTo>
                  <a:close/>
                </a:path>
              </a:pathLst>
            </a:custGeom>
            <a:solidFill>
              <a:srgbClr val="20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8957903" y="5164477"/>
              <a:ext cx="120574" cy="46890"/>
            </a:xfrm>
            <a:custGeom>
              <a:avLst/>
              <a:gdLst>
                <a:gd name="T0" fmla="*/ 71 w 72"/>
                <a:gd name="T1" fmla="*/ 28 h 28"/>
                <a:gd name="T2" fmla="*/ 23 w 72"/>
                <a:gd name="T3" fmla="*/ 4 h 28"/>
                <a:gd name="T4" fmla="*/ 0 w 72"/>
                <a:gd name="T5" fmla="*/ 25 h 28"/>
                <a:gd name="T6" fmla="*/ 0 w 72"/>
                <a:gd name="T7" fmla="*/ 21 h 28"/>
                <a:gd name="T8" fmla="*/ 24 w 72"/>
                <a:gd name="T9" fmla="*/ 0 h 28"/>
                <a:gd name="T10" fmla="*/ 72 w 72"/>
                <a:gd name="T11" fmla="*/ 24 h 28"/>
                <a:gd name="T12" fmla="*/ 71 w 7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8">
                  <a:moveTo>
                    <a:pt x="71" y="28"/>
                  </a:moveTo>
                  <a:lnTo>
                    <a:pt x="23" y="4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24" y="0"/>
                  </a:lnTo>
                  <a:lnTo>
                    <a:pt x="72" y="24"/>
                  </a:lnTo>
                  <a:lnTo>
                    <a:pt x="71" y="2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3663315" cy="1143000"/>
          </a:xfrm>
        </p:spPr>
        <p:txBody>
          <a:bodyPr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 trong kho</a:t>
            </a:r>
            <a:endParaRPr lang="en-US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4510" y="2024380"/>
            <a:ext cx="8094980" cy="362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1321196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Hóa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đơn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0" y="1219200"/>
            <a:ext cx="76200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660265" cy="1143000"/>
          </a:xfrm>
        </p:spPr>
        <p:txBody>
          <a:bodyPr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Tạo mã hóa đơn mới để thêm vào CSDL</a:t>
            </a:r>
            <a:endParaRPr lang="en-US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4940" y="1417955"/>
            <a:ext cx="6294755" cy="5005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16002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Bán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hàng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800" y="1295400"/>
            <a:ext cx="6807200" cy="526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3943350" cy="1143000"/>
          </a:xfrm>
        </p:spPr>
        <p:txBody>
          <a:bodyPr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sản phẩm còn trong kho</a:t>
            </a:r>
            <a:endParaRPr lang="en-US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2465" y="1655445"/>
            <a:ext cx="7799070" cy="4184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1390124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Giỏ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hàng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457007" y="1524001"/>
            <a:ext cx="6229985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538980" cy="1143000"/>
          </a:xfrm>
        </p:spPr>
        <p:txBody>
          <a:bodyPr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giỏ hàng theo mã khách hàng</a:t>
            </a:r>
            <a:endParaRPr lang="en-US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760" y="1417955"/>
            <a:ext cx="7651115" cy="4809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white">
          <a:xfrm>
            <a:off x="2209800" y="5344240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70" name="WordArt 6"/>
          <p:cNvSpPr>
            <a:spLocks noChangeArrowheads="1" noChangeShapeType="1" noTextEdit="1"/>
          </p:cNvSpPr>
          <p:nvPr/>
        </p:nvSpPr>
        <p:spPr bwMode="gray">
          <a:xfrm>
            <a:off x="1692275" y="29972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0" hangingPunct="0"/>
            <a:r>
              <a:rPr lang="en-US" sz="3600" kern="10" dirty="0">
                <a:ln w="19050">
                  <a:solidFill>
                    <a:srgbClr val="FFFFFF"/>
                  </a:solidFill>
                  <a:round/>
                </a:ln>
                <a:gradFill rotWithShape="1">
                  <a:gsLst>
                    <a:gs pos="0">
                      <a:srgbClr val="3B8DDF"/>
                    </a:gs>
                    <a:gs pos="100000">
                      <a:srgbClr val="5A94A8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en-US" sz="3600" kern="10" dirty="0">
              <a:ln w="19050">
                <a:solidFill>
                  <a:srgbClr val="FFFFFF"/>
                </a:solidFill>
                <a:round/>
              </a:ln>
              <a:gradFill rotWithShape="1">
                <a:gsLst>
                  <a:gs pos="0">
                    <a:srgbClr val="3B8DDF"/>
                  </a:gs>
                  <a:gs pos="100000">
                    <a:srgbClr val="5A94A8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344240"/>
            <a:ext cx="1182624" cy="1513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 bwMode="auto">
          <a:xfrm>
            <a:off x="2732726" y="199754"/>
            <a:ext cx="2998788" cy="1982788"/>
            <a:chOff x="1997" y="1314"/>
            <a:chExt cx="1889" cy="1009"/>
          </a:xfrm>
        </p:grpSpPr>
        <p:grpSp>
          <p:nvGrpSpPr>
            <p:cNvPr id="6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44314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7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9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99521" y="706843"/>
            <a:ext cx="2057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Hệ thống quản lý </a:t>
            </a:r>
            <a:r>
              <a:rPr lang="en-US" altLang="vi-VN" dirty="0"/>
              <a:t>cửa hàng</a:t>
            </a:r>
            <a:endParaRPr lang="en-US" altLang="vi-VN" dirty="0"/>
          </a:p>
        </p:txBody>
      </p:sp>
      <p:sp>
        <p:nvSpPr>
          <p:cNvPr id="14" name="Freeform 8"/>
          <p:cNvSpPr/>
          <p:nvPr/>
        </p:nvSpPr>
        <p:spPr bwMode="gray">
          <a:xfrm>
            <a:off x="2801999" y="1969444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Freeform 10"/>
          <p:cNvSpPr/>
          <p:nvPr/>
        </p:nvSpPr>
        <p:spPr bwMode="gray">
          <a:xfrm flipH="1">
            <a:off x="4616200" y="2037124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74046" y="2568611"/>
            <a:ext cx="2448624" cy="406058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731514" y="2568820"/>
            <a:ext cx="2428340" cy="406058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446" y="2760145"/>
            <a:ext cx="274320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Quản lý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Quản lý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Quản lý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shipper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Đăng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Tìm kiếm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834347" y="2760145"/>
            <a:ext cx="2325507" cy="38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610716"/>
            <a:ext cx="64008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133600"/>
            <a:ext cx="5791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9700" y="4191000"/>
            <a:ext cx="55626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466" y="1371600"/>
            <a:ext cx="1752600" cy="44801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3124200" y="838200"/>
            <a:ext cx="5643625" cy="1547883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Text Box 49"/>
            <p:cNvSpPr txBox="1">
              <a:spLocks noChangeArrowheads="1"/>
            </p:cNvSpPr>
            <p:nvPr/>
          </p:nvSpPr>
          <p:spPr bwMode="gray">
            <a:xfrm>
              <a:off x="1756" y="1923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50"/>
            <p:cNvSpPr txBox="1">
              <a:spLocks noChangeArrowheads="1"/>
            </p:cNvSpPr>
            <p:nvPr/>
          </p:nvSpPr>
          <p:spPr bwMode="gray">
            <a:xfrm>
              <a:off x="1413" y="19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sz="2400" b="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61"/>
          <p:cNvGrpSpPr/>
          <p:nvPr/>
        </p:nvGrpSpPr>
        <p:grpSpPr bwMode="auto">
          <a:xfrm>
            <a:off x="3112803" y="4474567"/>
            <a:ext cx="5722758" cy="1518592"/>
            <a:chOff x="1296" y="1824"/>
            <a:chExt cx="2976" cy="432"/>
          </a:xfrm>
        </p:grpSpPr>
        <p:sp>
          <p:nvSpPr>
            <p:cNvPr id="15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6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6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Text Box 65"/>
            <p:cNvSpPr txBox="1">
              <a:spLocks noChangeArrowheads="1"/>
            </p:cNvSpPr>
            <p:nvPr/>
          </p:nvSpPr>
          <p:spPr bwMode="gray">
            <a:xfrm>
              <a:off x="1418" y="1992"/>
              <a:ext cx="183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sz="2400" b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85188" y="2939993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công nghệ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6400" y="137414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Ngôn ngữ lập trình: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C#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15308" y="5077654"/>
            <a:ext cx="398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Hệ quản trị cơ sở dữ liệu: SQL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Server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87506" y="1917277"/>
            <a:ext cx="811835" cy="1299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56788" y="4201471"/>
            <a:ext cx="710035" cy="105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71600" y="22968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10800000" flipV="1">
            <a:off x="1048197" y="830301"/>
            <a:ext cx="31500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924" y="1109706"/>
            <a:ext cx="1299845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Trang chủ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10" name="Picture 9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200" y="1757488"/>
            <a:ext cx="6903720" cy="5038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2286000" cy="39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Trang</a:t>
            </a:r>
            <a:r>
              <a:rPr lang="en-US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chủ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219200"/>
            <a:ext cx="70104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2686685" cy="704850"/>
          </a:xfrm>
        </p:spPr>
        <p:txBody>
          <a:bodyPr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Code xử lý đăng nhập</a:t>
            </a:r>
            <a:endParaRPr lang="en-US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205" y="1922780"/>
            <a:ext cx="7894955" cy="3011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000066"/>
      </a:dk2>
      <a:lt2>
        <a:srgbClr val="B2B2B2"/>
      </a:lt2>
      <a:accent1>
        <a:srgbClr val="3B8DDF"/>
      </a:accent1>
      <a:accent2>
        <a:srgbClr val="0099CC"/>
      </a:accent2>
      <a:accent3>
        <a:srgbClr val="FFFFFF"/>
      </a:accent3>
      <a:accent4>
        <a:srgbClr val="000000"/>
      </a:accent4>
      <a:accent5>
        <a:srgbClr val="AFC5EC"/>
      </a:accent5>
      <a:accent6>
        <a:srgbClr val="008AB9"/>
      </a:accent6>
      <a:hlink>
        <a:srgbClr val="5A94A8"/>
      </a:hlink>
      <a:folHlink>
        <a:srgbClr val="6666FF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6AB897"/>
        </a:accent1>
        <a:accent2>
          <a:srgbClr val="FF7C80"/>
        </a:accent2>
        <a:accent3>
          <a:srgbClr val="FFFFFF"/>
        </a:accent3>
        <a:accent4>
          <a:srgbClr val="000000"/>
        </a:accent4>
        <a:accent5>
          <a:srgbClr val="B9D8C9"/>
        </a:accent5>
        <a:accent6>
          <a:srgbClr val="E77073"/>
        </a:accent6>
        <a:hlink>
          <a:srgbClr val="5A94A8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069EC"/>
        </a:dk2>
        <a:lt2>
          <a:srgbClr val="B2B2B2"/>
        </a:lt2>
        <a:accent1>
          <a:srgbClr val="8DA75F"/>
        </a:accent1>
        <a:accent2>
          <a:srgbClr val="CCCC00"/>
        </a:accent2>
        <a:accent3>
          <a:srgbClr val="FFFFFF"/>
        </a:accent3>
        <a:accent4>
          <a:srgbClr val="000056"/>
        </a:accent4>
        <a:accent5>
          <a:srgbClr val="C5D0B6"/>
        </a:accent5>
        <a:accent6>
          <a:srgbClr val="B9B900"/>
        </a:accent6>
        <a:hlink>
          <a:srgbClr val="3B5AB1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3B8DD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AFC5EC"/>
        </a:accent5>
        <a:accent6>
          <a:srgbClr val="008AB9"/>
        </a:accent6>
        <a:hlink>
          <a:srgbClr val="5A94A8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1140</Words>
  <Application>WPS Presentation</Application>
  <PresentationFormat>On-screen Show (4:3)</PresentationFormat>
  <Paragraphs>96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SimSun</vt:lpstr>
      <vt:lpstr>Wingdings</vt:lpstr>
      <vt:lpstr>Bell Gothic Std Black</vt:lpstr>
      <vt:lpstr>Verdana</vt:lpstr>
      <vt:lpstr>Times New Roman</vt:lpstr>
      <vt:lpstr>Gulim</vt:lpstr>
      <vt:lpstr>Calibri</vt:lpstr>
      <vt:lpstr>Symbol</vt:lpstr>
      <vt:lpstr>等线 Light</vt:lpstr>
      <vt:lpstr>Microsoft YaHei</vt:lpstr>
      <vt:lpstr>Arial Unicode MS</vt:lpstr>
      <vt:lpstr>Arial</vt:lpstr>
      <vt:lpstr>Segoe Print</vt:lpstr>
      <vt:lpstr>Malgun Gothic</vt:lpstr>
      <vt:lpstr>Custom Design</vt:lpstr>
      <vt:lpstr>1_sample</vt:lpstr>
      <vt:lpstr>1_Office Theme</vt:lpstr>
      <vt:lpstr>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 xử lý đăng nhập</vt:lpstr>
      <vt:lpstr>PowerPoint 演示文稿</vt:lpstr>
      <vt:lpstr>Code đổi mật khẩu</vt:lpstr>
      <vt:lpstr>PowerPoint 演示文稿</vt:lpstr>
      <vt:lpstr>Code thêm nhân viên </vt:lpstr>
      <vt:lpstr>PowerPoint 演示文稿</vt:lpstr>
      <vt:lpstr>Code lấy thông tin khách hàng </vt:lpstr>
      <vt:lpstr>PowerPoint 演示文稿</vt:lpstr>
      <vt:lpstr>Code cập nhật thông tin sản phẩm</vt:lpstr>
      <vt:lpstr>PowerPoint 演示文稿</vt:lpstr>
      <vt:lpstr>PowerPoint 演示文稿</vt:lpstr>
      <vt:lpstr>Tìm kiếm sản phẩm trong kho</vt:lpstr>
      <vt:lpstr>PowerPoint 演示文稿</vt:lpstr>
      <vt:lpstr>Tạo mã hóa đơn mới để thêm vào CSDL</vt:lpstr>
      <vt:lpstr>PowerPoint 演示文稿</vt:lpstr>
      <vt:lpstr>Số lượng sản phẩm còn trong kho</vt:lpstr>
      <vt:lpstr>PowerPoint 演示文稿</vt:lpstr>
      <vt:lpstr>Tìm kiếm giỏ hàng theo mã khách hàng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User</cp:lastModifiedBy>
  <cp:revision>152</cp:revision>
  <dcterms:created xsi:type="dcterms:W3CDTF">2013-04-25T19:12:00Z</dcterms:created>
  <dcterms:modified xsi:type="dcterms:W3CDTF">2018-11-03T04:59:51Z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