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80" r:id="rId8"/>
    <p:sldId id="281" r:id="rId9"/>
    <p:sldId id="282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93" r:id="rId19"/>
    <p:sldId id="269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95" r:id="rId28"/>
    <p:sldId id="278" r:id="rId29"/>
    <p:sldId id="279" r:id="rId30"/>
    <p:sldId id="283" r:id="rId31"/>
    <p:sldId id="284" r:id="rId32"/>
    <p:sldId id="285" r:id="rId33"/>
    <p:sldId id="286" r:id="rId34"/>
    <p:sldId id="287" r:id="rId35"/>
    <p:sldId id="296" r:id="rId36"/>
    <p:sldId id="288" r:id="rId37"/>
    <p:sldId id="297" r:id="rId38"/>
    <p:sldId id="298" r:id="rId39"/>
    <p:sldId id="299" r:id="rId40"/>
    <p:sldId id="340" r:id="rId41"/>
    <p:sldId id="300" r:id="rId42"/>
    <p:sldId id="301" r:id="rId43"/>
    <p:sldId id="341" r:id="rId44"/>
    <p:sldId id="302" r:id="rId45"/>
    <p:sldId id="303" r:id="rId46"/>
    <p:sldId id="342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289" r:id="rId73"/>
    <p:sldId id="292" r:id="rId74"/>
    <p:sldId id="291" r:id="rId75"/>
    <p:sldId id="335" r:id="rId76"/>
    <p:sldId id="337" r:id="rId77"/>
    <p:sldId id="338" r:id="rId78"/>
    <p:sldId id="339" r:id="rId79"/>
    <p:sldId id="333" r:id="rId80"/>
    <p:sldId id="336" r:id="rId81"/>
    <p:sldId id="331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E0C1-9326-4C5C-A2F7-D6F35E6128A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905F-B4A5-4AF8-BBC6-04593E12A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4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E0C1-9326-4C5C-A2F7-D6F35E6128A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905F-B4A5-4AF8-BBC6-04593E12A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6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E0C1-9326-4C5C-A2F7-D6F35E6128A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905F-B4A5-4AF8-BBC6-04593E12A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0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E0C1-9326-4C5C-A2F7-D6F35E6128A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905F-B4A5-4AF8-BBC6-04593E12A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0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E0C1-9326-4C5C-A2F7-D6F35E6128A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905F-B4A5-4AF8-BBC6-04593E12A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9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E0C1-9326-4C5C-A2F7-D6F35E6128A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905F-B4A5-4AF8-BBC6-04593E12A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3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E0C1-9326-4C5C-A2F7-D6F35E6128A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905F-B4A5-4AF8-BBC6-04593E12A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E0C1-9326-4C5C-A2F7-D6F35E6128A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905F-B4A5-4AF8-BBC6-04593E12A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4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E0C1-9326-4C5C-A2F7-D6F35E6128A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905F-B4A5-4AF8-BBC6-04593E12A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4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E0C1-9326-4C5C-A2F7-D6F35E6128A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905F-B4A5-4AF8-BBC6-04593E12A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3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E0C1-9326-4C5C-A2F7-D6F35E6128A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905F-B4A5-4AF8-BBC6-04593E12A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3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2E0C1-9326-4C5C-A2F7-D6F35E6128A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8905F-B4A5-4AF8-BBC6-04593E12A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document/u/1/d/1zBbEv3yjN-XUpkKSHHWCrlKqydChv9XDunF6PoCtvcU/edit?usp=drive_we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276" y="1468191"/>
            <a:ext cx="111273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BÀI TẬP LỚN CUỐI KỲ</a:t>
            </a:r>
          </a:p>
          <a:p>
            <a:pPr algn="ctr"/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MÔN HỌC: CẤU TRÚC DỮ LIỆU VÀ GIẢI THUẬT</a:t>
            </a:r>
          </a:p>
          <a:p>
            <a:pPr algn="ctr"/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GVHD: NGUYỄN HOÀNG DŨNG</a:t>
            </a:r>
          </a:p>
          <a:p>
            <a:pPr algn="ctr"/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NHÓM 11</a:t>
            </a:r>
          </a:p>
        </p:txBody>
      </p:sp>
    </p:spTree>
    <p:extLst>
      <p:ext uri="{BB962C8B-B14F-4D97-AF65-F5344CB8AC3E}">
        <p14:creationId xmlns:p14="http://schemas.microsoft.com/office/powerpoint/2010/main" val="2682909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711569"/>
            <a:ext cx="2989385" cy="123637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8923" y="2037367"/>
            <a:ext cx="2485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 ĐẦU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117" y="3519923"/>
            <a:ext cx="8079765" cy="27167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17477" y="2998821"/>
            <a:ext cx="2954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BANNER NHÓM</a:t>
            </a:r>
          </a:p>
        </p:txBody>
      </p:sp>
    </p:spTree>
    <p:extLst>
      <p:ext uri="{BB962C8B-B14F-4D97-AF65-F5344CB8AC3E}">
        <p14:creationId xmlns:p14="http://schemas.microsoft.com/office/powerpoint/2010/main" val="52650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711569"/>
            <a:ext cx="2989385" cy="123637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616" y="2037367"/>
            <a:ext cx="2930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 CHÍNH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25815" y="2947941"/>
            <a:ext cx="3716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MENU QUẢN LÝ THƯ VIỆN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415" y="3432643"/>
            <a:ext cx="7831016" cy="292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3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711569"/>
            <a:ext cx="2989385" cy="123637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93785" y="1943797"/>
            <a:ext cx="3176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 THAO TÁC ĐẦU SÁCH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97215" y="2947941"/>
            <a:ext cx="4173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MENU THAO TÁC ĐẦU SÁCH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887" y="3340337"/>
            <a:ext cx="63722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6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13738" y="2947941"/>
            <a:ext cx="4173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THÊM ĐẦU SÁCH MỚI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2" y="1619263"/>
            <a:ext cx="2804747" cy="11239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96716" y="1821950"/>
            <a:ext cx="2901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 ĐẦU SÁCH MỚI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51384"/>
            <a:ext cx="5064369" cy="1981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416" y="3348051"/>
            <a:ext cx="2655277" cy="331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7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53353" y="2743200"/>
            <a:ext cx="4173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2" y="1619263"/>
            <a:ext cx="2804747" cy="11239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96716" y="1821950"/>
            <a:ext cx="2901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 ĐẦU SÁCH MỚI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654806"/>
            <a:ext cx="5761892" cy="2011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819" y="3183929"/>
            <a:ext cx="60579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1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53353" y="2743200"/>
            <a:ext cx="4173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2" y="1619263"/>
            <a:ext cx="2804747" cy="11239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96716" y="1821950"/>
            <a:ext cx="2901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 ĐẦU SÁCH MỚI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2855634"/>
            <a:ext cx="4657725" cy="3905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475" y="3143310"/>
            <a:ext cx="68675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0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53353" y="2743200"/>
            <a:ext cx="4173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2" y="1619263"/>
            <a:ext cx="2804747" cy="11239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96716" y="1821950"/>
            <a:ext cx="2901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 ĐẦU SÁCH MỚI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724" y="3558432"/>
            <a:ext cx="7252920" cy="220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4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711569"/>
            <a:ext cx="2989385" cy="123637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93785" y="1943797"/>
            <a:ext cx="3176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 THAO TÁC ĐẦU SÁCH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97215" y="2947941"/>
            <a:ext cx="4173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MENU THAO TÁC ĐẦU SÁCH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887" y="3340337"/>
            <a:ext cx="63722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2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7155" y="2060173"/>
            <a:ext cx="4173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2" y="1619263"/>
            <a:ext cx="2804747" cy="11239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96716" y="1821950"/>
            <a:ext cx="2901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 KIẾM ĐẦU SÁCH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855634"/>
            <a:ext cx="7772400" cy="133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727" y="2855634"/>
            <a:ext cx="10629900" cy="3552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727" y="2855634"/>
            <a:ext cx="9837498" cy="3543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2727" y="2822296"/>
            <a:ext cx="9837498" cy="36099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1338" y="2855634"/>
            <a:ext cx="98202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8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66845" y="2046418"/>
            <a:ext cx="4173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TÌM KIẾM ĐẦU SÁCH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2" y="1619263"/>
            <a:ext cx="2804747" cy="11239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96716" y="1821950"/>
            <a:ext cx="2901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 KIẾM ĐẦU SÁCH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459" y="2581275"/>
            <a:ext cx="64293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0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777" y="197934"/>
            <a:ext cx="10762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 VIÊN THỰC HIỆN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03060"/>
              </p:ext>
            </p:extLst>
          </p:nvPr>
        </p:nvGraphicFramePr>
        <p:xfrm>
          <a:off x="714777" y="2215166"/>
          <a:ext cx="11095149" cy="38655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9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97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331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7681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3500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8768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STT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 VÀ TÊN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MSSV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NHIỆM VỤ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TỈ LỆ HOÀN THÀNH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731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Vương</a:t>
                      </a: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Đình</a:t>
                      </a: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Hiếu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21110181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Xây</a:t>
                      </a: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dựng</a:t>
                      </a: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cấu</a:t>
                      </a: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trúc</a:t>
                      </a: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LinkedList</a:t>
                      </a: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HashTable</a:t>
                      </a: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đầu</a:t>
                      </a: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sách</a:t>
                      </a: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thao</a:t>
                      </a: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tác</a:t>
                      </a: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</a:t>
                      </a: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mượn</a:t>
                      </a: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2000" b="1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giao</a:t>
                      </a:r>
                      <a:r>
                        <a:rPr lang="en-US" sz="2000" b="1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diện</a:t>
                      </a:r>
                      <a:r>
                        <a:rPr lang="en-US" sz="2000" b="1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người</a:t>
                      </a:r>
                      <a:r>
                        <a:rPr lang="en-US" sz="2000" b="1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dùng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15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</a:t>
                      </a: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Văn</a:t>
                      </a: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Hào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21110175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Xây</a:t>
                      </a: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dựng</a:t>
                      </a: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cấu</a:t>
                      </a: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trúc</a:t>
                      </a: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AVL Tree </a:t>
                      </a:r>
                      <a:r>
                        <a:rPr lang="en-US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độc</a:t>
                      </a: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</a:t>
                      </a: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thao</a:t>
                      </a: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tác</a:t>
                      </a: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sách</a:t>
                      </a: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tạo</a:t>
                      </a:r>
                      <a:r>
                        <a:rPr lang="en-US" sz="2000" b="1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file txt </a:t>
                      </a:r>
                      <a:r>
                        <a:rPr lang="en-US" sz="2000" b="1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chứa</a:t>
                      </a:r>
                      <a:r>
                        <a:rPr lang="en-US" sz="2000" b="1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thông</a:t>
                      </a:r>
                      <a:r>
                        <a:rPr lang="en-US" sz="2000" b="1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tin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651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09292" y="3321242"/>
            <a:ext cx="4173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TÌM KIẾM MỘT ĐẦU SÁCH DUY NHẤT BẰNG MÃ ĐẦU SÁCH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2" y="1619263"/>
            <a:ext cx="2804747" cy="11239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96716" y="1821950"/>
            <a:ext cx="2901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 KIẾM ĐẦU SÁCH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569" y="4607170"/>
            <a:ext cx="91821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6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09292" y="3321242"/>
            <a:ext cx="4173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TÌM KIẾM DANH SÁCH ĐẦU SÁCH THEO TÍNH CHẤT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2" y="1619263"/>
            <a:ext cx="2804747" cy="11239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96716" y="1821950"/>
            <a:ext cx="2901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 KIẾM ĐẦU SÁCH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712" y="3155659"/>
            <a:ext cx="61245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0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09292" y="2237448"/>
            <a:ext cx="4173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TÌM KIẾM THEO DANH SÁCH CŨ KHI CHƯA TÌM KIẾM GÌ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2" y="1619263"/>
            <a:ext cx="2804747" cy="11239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96716" y="1821950"/>
            <a:ext cx="2901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 KIẾM ĐẦU SÁCH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745" y="3078051"/>
            <a:ext cx="6622590" cy="239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0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09292" y="2237448"/>
            <a:ext cx="4173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TÌM KIẾM MỚI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2" y="1619263"/>
            <a:ext cx="2804747" cy="11239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96716" y="1821950"/>
            <a:ext cx="2901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 KIẾM ĐẦU SÁCH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784" y="2855634"/>
            <a:ext cx="8170985" cy="39085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6" y="2855635"/>
            <a:ext cx="11371384" cy="390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4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74376" y="2116456"/>
            <a:ext cx="6389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TÌM KIẾM TỪ DANH SÁCH VỪA LỌC ĐƯỢC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2" y="1619263"/>
            <a:ext cx="2804747" cy="11239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96716" y="1821950"/>
            <a:ext cx="2901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 KIẾM ĐẦU SÁCH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743200"/>
            <a:ext cx="6096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2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52092" y="2252837"/>
            <a:ext cx="567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TÌM KIẾM TỪ DANH SÁCH VỪA LỌC ĐƯỢC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2" y="1619263"/>
            <a:ext cx="2804747" cy="11239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96716" y="1821950"/>
            <a:ext cx="2901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 KIẾM ĐẦU SÁCH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092" y="3176954"/>
            <a:ext cx="5416062" cy="13950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892" y="2855635"/>
            <a:ext cx="8323385" cy="392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7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711569"/>
            <a:ext cx="2989385" cy="123637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93785" y="1943797"/>
            <a:ext cx="3176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 THAO TÁC ĐẦU SÁCH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97215" y="2947941"/>
            <a:ext cx="4173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MENU THAO TÁC ĐẦU SÁCH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887" y="3340337"/>
            <a:ext cx="63722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7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2186" y="2212008"/>
            <a:ext cx="4173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2" y="1619263"/>
            <a:ext cx="2804747" cy="11239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96717" y="1950398"/>
            <a:ext cx="2901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 ĐẦU SÁCH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7" y="3597259"/>
            <a:ext cx="6943725" cy="1962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265" y="3259121"/>
            <a:ext cx="79248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5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30969" y="2230909"/>
            <a:ext cx="4173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XÓA ĐẦU SÁCH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2" y="1619263"/>
            <a:ext cx="2804747" cy="11239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96717" y="1950398"/>
            <a:ext cx="2901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 ĐẦU SÁCH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3074335"/>
            <a:ext cx="68770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8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32384" y="2412063"/>
            <a:ext cx="4173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XÓA TỪ DANH SÁCH BAN ĐẦU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2" y="1619263"/>
            <a:ext cx="2804747" cy="11239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96717" y="1950398"/>
            <a:ext cx="2901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 ĐẦU SÁCH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1127"/>
            <a:ext cx="6172200" cy="3686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436" y="2941127"/>
            <a:ext cx="5752563" cy="368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6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74513" y="151768"/>
            <a:ext cx="9427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 ĐỀ TÀI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4699" y="1429555"/>
            <a:ext cx="11616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QUẢN LÝ THƯ VIỆN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6248" y="2401684"/>
            <a:ext cx="1313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LÝ DO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55" y="3488621"/>
            <a:ext cx="120760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xã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hội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hiện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đại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ngày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nay,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việc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khai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thác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thông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tin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từ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i="1" u="sng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sách</a:t>
            </a:r>
            <a:r>
              <a:rPr lang="en-US" sz="2400" b="1" i="1" u="sng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b="1" i="1" u="sng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báo</a:t>
            </a:r>
            <a:r>
              <a:rPr lang="en-US" sz="2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hoặc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i="1" u="sng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tài</a:t>
            </a:r>
            <a:r>
              <a:rPr lang="en-US" sz="2400" b="1" i="1" u="sng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i="1" u="sng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lang="en-US" sz="2400" b="1" i="1" u="sng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i="1" u="sng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trên</a:t>
            </a:r>
            <a:r>
              <a:rPr lang="en-US" sz="2400" b="1" i="1" u="sng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i="1" u="sng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giấy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khác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cực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kỳ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quan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trọng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đáp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ứng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nhu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cầu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phát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triển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hoạt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động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khác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như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giáo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dục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văn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hóa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kinh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tế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…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Cùng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với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đó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b="1" i="1" u="sng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số</a:t>
            </a:r>
            <a:r>
              <a:rPr lang="en-US" sz="2400" b="1" i="1" u="sng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i="1" u="sng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lượt</a:t>
            </a:r>
            <a:r>
              <a:rPr lang="en-US" sz="2400" b="1" i="1" u="sng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i="1" u="sng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mượn</a:t>
            </a:r>
            <a:r>
              <a:rPr lang="en-US" sz="2400" b="1" i="1" u="sng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i="1" u="sng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sách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thư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viện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lên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tới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i="1" u="sng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hàng</a:t>
            </a:r>
            <a:r>
              <a:rPr lang="en-US" sz="2400" b="1" i="1" u="sng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i="1" u="sng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nghìn</a:t>
            </a:r>
            <a:r>
              <a:rPr lang="en-US" sz="2400" b="1" i="1" u="sng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i="1" u="sng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lượt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Việc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quản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lý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chúng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bằng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thủ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công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vướng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phải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rất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nhiều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khó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khăn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Vì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vậy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việc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xây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dựng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nên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chương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quản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lý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thông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tin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đầu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sách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hoạt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động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mượn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trả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thư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viện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hết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sức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cần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thiết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Từ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đó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giúp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việc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quản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lý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thư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viện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trở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nên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dễ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dàng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hơn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CÔNG TY TNHH AN PHƯỚC BOOKS VIỆT N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03" y="1254044"/>
            <a:ext cx="1120462" cy="112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elcome to Open Library | Open Libra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369" y="1313091"/>
            <a:ext cx="1261101" cy="126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131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32384" y="2412063"/>
            <a:ext cx="4173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XÓA TỪ DANH SÁCH ĐÃ LỌC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2" y="1619263"/>
            <a:ext cx="2804747" cy="11239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96717" y="1950398"/>
            <a:ext cx="2901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 ĐẦU SÁCH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715" y="1547912"/>
            <a:ext cx="63246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4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32384" y="2412063"/>
            <a:ext cx="4173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XÓA TỪ DANH SÁCH ĐÃ LỌC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2" y="1619263"/>
            <a:ext cx="2804747" cy="11239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96717" y="1950398"/>
            <a:ext cx="2901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 ĐẦU SÁCH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975830"/>
            <a:ext cx="6096000" cy="3438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022" y="2812173"/>
            <a:ext cx="9001125" cy="3952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12172"/>
            <a:ext cx="121920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7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32384" y="2412063"/>
            <a:ext cx="4173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XÓA TỪ DANH SÁCH ĐÃ LỌC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2" y="1619263"/>
            <a:ext cx="2804747" cy="11239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96717" y="1950398"/>
            <a:ext cx="2901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 ĐẦU SÁCH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745" y="2926739"/>
            <a:ext cx="6172200" cy="3419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91" y="2926739"/>
            <a:ext cx="11418277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7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32384" y="2412063"/>
            <a:ext cx="4173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XÓA TỪ DANH SÁCH ĐÃ LỌC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2" y="1619263"/>
            <a:ext cx="2804747" cy="11239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96717" y="1950398"/>
            <a:ext cx="2901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 ĐẦU SÁCH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294" y="3132259"/>
            <a:ext cx="60769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711569"/>
            <a:ext cx="2989385" cy="123637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93785" y="1943797"/>
            <a:ext cx="3176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 THAO TÁC ĐẦU SÁCH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97215" y="2947941"/>
            <a:ext cx="4173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MENU THAO TÁC ĐẦU SÁCH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887" y="3340337"/>
            <a:ext cx="63722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1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1084" y="2412063"/>
            <a:ext cx="4173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2" y="1619263"/>
            <a:ext cx="2804747" cy="11239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96717" y="1781121"/>
            <a:ext cx="2901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SẮP XẾP ĐẦU SÁCH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97" y="3797314"/>
            <a:ext cx="10735284" cy="200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8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48199" y="2412063"/>
            <a:ext cx="4173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SẮP XẾP ĐẦU SÁCH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2" y="1619263"/>
            <a:ext cx="2804747" cy="11239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96717" y="1781121"/>
            <a:ext cx="2901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SẮP XẾP ĐẦU SÁCH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750" y="3135596"/>
            <a:ext cx="6505575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569" y="3010565"/>
            <a:ext cx="9144000" cy="3581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569" y="3010565"/>
            <a:ext cx="9144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4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711569"/>
            <a:ext cx="2989385" cy="123637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93785" y="1943797"/>
            <a:ext cx="3176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 THAO TÁC ĐỘC GIẢ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26887" y="1743742"/>
            <a:ext cx="4173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MENU THAO TÁC ĐỘC GIẢ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DD113EB-40FE-4FA7-AB4F-CC8EF131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288" y="2774794"/>
            <a:ext cx="5001323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1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7" name="Rectangle 6"/>
          <p:cNvSpPr/>
          <p:nvPr/>
        </p:nvSpPr>
        <p:spPr>
          <a:xfrm>
            <a:off x="96625" y="1711569"/>
            <a:ext cx="2989385" cy="12363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93785" y="1943797"/>
            <a:ext cx="317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8C01F9F-C7E2-E79E-EA31-E12AFF419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593" y="2405462"/>
            <a:ext cx="6735115" cy="2152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A535D90-9F92-CA13-82F7-3172DDC90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625" y="4636366"/>
            <a:ext cx="4210638" cy="14575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F7BF7DF-084F-20B1-1D78-E3C201995C38}"/>
              </a:ext>
            </a:extLst>
          </p:cNvPr>
          <p:cNvSpPr txBox="1"/>
          <p:nvPr/>
        </p:nvSpPr>
        <p:spPr>
          <a:xfrm>
            <a:off x="6206263" y="1711569"/>
            <a:ext cx="28725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82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02973" y="1547912"/>
            <a:ext cx="511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2" y="1619263"/>
            <a:ext cx="2804747" cy="11239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96717" y="1781121"/>
            <a:ext cx="2901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D07D498-7275-32E3-0954-A3214F956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61" y="2743200"/>
            <a:ext cx="5939939" cy="40201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A92F5EE-E2D3-9322-ABF8-CE1BBF6EE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70346"/>
            <a:ext cx="5114648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1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37635" y="151768"/>
            <a:ext cx="9710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 TIÊU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1680" y="1800677"/>
            <a:ext cx="6143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Target Bullseye Dart - Free vector graphic on Pixab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87" y="1736282"/>
            <a:ext cx="626115" cy="61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84102" y="2352614"/>
            <a:ext cx="9916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bớt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chịu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trách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thuận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41680" y="4266441"/>
            <a:ext cx="6143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 descr="Target Bullseye Dart - Free vector graphic on Pixab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87" y="4202046"/>
            <a:ext cx="626115" cy="61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84102" y="4892501"/>
            <a:ext cx="9916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960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711569"/>
            <a:ext cx="2989385" cy="123637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93785" y="1943797"/>
            <a:ext cx="3176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 THAO TÁC ĐỘC GIẢ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26887" y="1743742"/>
            <a:ext cx="4173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MENU THAO TÁC ĐỘC GIẢ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DD113EB-40FE-4FA7-AB4F-CC8EF131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288" y="2774794"/>
            <a:ext cx="5001323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9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60353" y="1684163"/>
            <a:ext cx="5114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(THEO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2" y="1619263"/>
            <a:ext cx="2804747" cy="11239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96717" y="1781121"/>
            <a:ext cx="2901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7D50F65-499D-FE99-6704-5E53554FD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347" y="2602881"/>
            <a:ext cx="5915851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60353" y="1684163"/>
            <a:ext cx="511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2" y="1619263"/>
            <a:ext cx="2804747" cy="11239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96717" y="1781121"/>
            <a:ext cx="2901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05E0A27-FB4C-6E11-3CE5-BE8103B89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82" y="3010997"/>
            <a:ext cx="5943600" cy="1537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AA061B1-1584-CE46-229C-D83FE28D7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10997"/>
            <a:ext cx="5943600" cy="229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2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711569"/>
            <a:ext cx="2989385" cy="123637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93785" y="1943797"/>
            <a:ext cx="3176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 THAO TÁC ĐỘC GIẢ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26887" y="1743742"/>
            <a:ext cx="4173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MENU THAO TÁC ĐỘC GIẢ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DD113EB-40FE-4FA7-AB4F-CC8EF131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288" y="2774794"/>
            <a:ext cx="5001323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4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39526" y="1736459"/>
            <a:ext cx="5114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(THEO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HỌ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2" y="1619263"/>
            <a:ext cx="2804747" cy="11239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96717" y="1781121"/>
            <a:ext cx="2901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3118AE7-3D45-360F-EDC1-209BE300D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955" y="2953938"/>
            <a:ext cx="5325218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4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7807" y="1667093"/>
            <a:ext cx="511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2" y="1619263"/>
            <a:ext cx="2804747" cy="11239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96717" y="1781121"/>
            <a:ext cx="2901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DE1EFEA-D2B4-DCD8-1601-F1D575C07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100023"/>
            <a:ext cx="5943600" cy="128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3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711569"/>
            <a:ext cx="2989385" cy="123637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93785" y="1943797"/>
            <a:ext cx="3176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 THAO TÁC ĐỘC GIẢ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26887" y="1743742"/>
            <a:ext cx="4173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MENU THAO TÁC ĐỘC GIẢ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DD113EB-40FE-4FA7-AB4F-CC8EF131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288" y="2774794"/>
            <a:ext cx="5001323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1622" y="3099138"/>
            <a:ext cx="19267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MƯỢN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(THEO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MƯỢN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2" y="1619263"/>
            <a:ext cx="2804747" cy="11239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96717" y="1781121"/>
            <a:ext cx="2901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B5A07F1-1FFC-EB5F-CFC5-59E868D99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527" y="1619263"/>
            <a:ext cx="9005455" cy="501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72790" y="1781121"/>
            <a:ext cx="511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2" y="1619263"/>
            <a:ext cx="2804747" cy="11239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96717" y="1781121"/>
            <a:ext cx="2901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A6A3576-7059-7BA9-724C-DB43641E7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1171"/>
            <a:ext cx="12025745" cy="263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9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711569"/>
            <a:ext cx="2989385" cy="123637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93785" y="1943797"/>
            <a:ext cx="3176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 THAO TÁC ĐỘC GIẢ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95979" y="1711569"/>
            <a:ext cx="4173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MENU THAO TÁC ĐỘC GIẢ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5EFF72C-184D-9D73-4405-9E9D6CA38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288" y="2774794"/>
            <a:ext cx="5001323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95470" y="151768"/>
            <a:ext cx="9285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 DIAGRAM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745865" y="1378635"/>
            <a:ext cx="2292439" cy="914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099164" y="2915477"/>
            <a:ext cx="1248878" cy="74262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4481250"/>
            <a:ext cx="1223493" cy="95372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1368148" y="4481250"/>
            <a:ext cx="1223493" cy="95372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736296" y="4481250"/>
            <a:ext cx="1223493" cy="95372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104444" y="4481250"/>
            <a:ext cx="1223493" cy="95372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472592" y="4387476"/>
            <a:ext cx="1223493" cy="125644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815139" y="3067223"/>
            <a:ext cx="1094705" cy="59087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840740" y="4532817"/>
            <a:ext cx="1223493" cy="95372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194519" y="4532816"/>
            <a:ext cx="1223493" cy="95372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953332" y="4438992"/>
            <a:ext cx="1223493" cy="95372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9599553" y="4300856"/>
            <a:ext cx="1223493" cy="121344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mượn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477079" y="3591589"/>
            <a:ext cx="1622085" cy="88966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29" idx="0"/>
          </p:cNvCxnSpPr>
          <p:nvPr/>
        </p:nvCxnSpPr>
        <p:spPr>
          <a:xfrm flipH="1">
            <a:off x="1979895" y="3658100"/>
            <a:ext cx="310081" cy="82315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30" idx="0"/>
          </p:cNvCxnSpPr>
          <p:nvPr/>
        </p:nvCxnSpPr>
        <p:spPr>
          <a:xfrm>
            <a:off x="3061252" y="3658100"/>
            <a:ext cx="286791" cy="82315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31" idx="0"/>
          </p:cNvCxnSpPr>
          <p:nvPr/>
        </p:nvCxnSpPr>
        <p:spPr>
          <a:xfrm>
            <a:off x="3348042" y="3591589"/>
            <a:ext cx="1368149" cy="88966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7" idx="3"/>
            <a:endCxn id="32" idx="0"/>
          </p:cNvCxnSpPr>
          <p:nvPr/>
        </p:nvCxnSpPr>
        <p:spPr>
          <a:xfrm>
            <a:off x="3348042" y="3286789"/>
            <a:ext cx="2736297" cy="110068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34" idx="0"/>
          </p:cNvCxnSpPr>
          <p:nvPr/>
        </p:nvCxnSpPr>
        <p:spPr>
          <a:xfrm flipH="1">
            <a:off x="7452487" y="3658100"/>
            <a:ext cx="1421169" cy="87471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3" idx="2"/>
            <a:endCxn id="35" idx="0"/>
          </p:cNvCxnSpPr>
          <p:nvPr/>
        </p:nvCxnSpPr>
        <p:spPr>
          <a:xfrm flipH="1">
            <a:off x="8806266" y="3658100"/>
            <a:ext cx="556226" cy="87471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37" idx="0"/>
          </p:cNvCxnSpPr>
          <p:nvPr/>
        </p:nvCxnSpPr>
        <p:spPr>
          <a:xfrm>
            <a:off x="9787832" y="3658100"/>
            <a:ext cx="423468" cy="64275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9880080" y="3548241"/>
            <a:ext cx="1618349" cy="90438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27" idx="0"/>
          </p:cNvCxnSpPr>
          <p:nvPr/>
        </p:nvCxnSpPr>
        <p:spPr>
          <a:xfrm flipH="1">
            <a:off x="2723603" y="2220621"/>
            <a:ext cx="2102839" cy="6948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33" idx="0"/>
          </p:cNvCxnSpPr>
          <p:nvPr/>
        </p:nvCxnSpPr>
        <p:spPr>
          <a:xfrm>
            <a:off x="7038304" y="2220621"/>
            <a:ext cx="2324188" cy="8466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8840018" y="5785164"/>
            <a:ext cx="1223493" cy="106123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mượn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0570911" y="5785164"/>
            <a:ext cx="1223493" cy="106123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mượn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9418011" y="5434976"/>
            <a:ext cx="237062" cy="3501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39" idx="0"/>
          </p:cNvCxnSpPr>
          <p:nvPr/>
        </p:nvCxnSpPr>
        <p:spPr>
          <a:xfrm>
            <a:off x="10689254" y="5434976"/>
            <a:ext cx="493404" cy="3501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0603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5779" y="1581066"/>
            <a:ext cx="511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THEO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2" y="1619263"/>
            <a:ext cx="2804747" cy="11239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96717" y="1781121"/>
            <a:ext cx="2901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1A52127-BEF0-5189-F120-841D1D715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50" y="3565262"/>
            <a:ext cx="11288700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9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38676" y="1665852"/>
            <a:ext cx="511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2" y="1619263"/>
            <a:ext cx="2804747" cy="11239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96717" y="1781121"/>
            <a:ext cx="2901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E67F49D-1DDB-5569-A8F3-ED0FEDDEE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307" y="2966933"/>
            <a:ext cx="5943600" cy="199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5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711569"/>
            <a:ext cx="2989385" cy="123637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93785" y="1943797"/>
            <a:ext cx="3176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 THAO TÁC ĐỘC GIẢ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30969" y="1743742"/>
            <a:ext cx="4173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MENU THAO TÁC ĐỘC GIẢ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A61AF51-A1DE-A4CD-4202-90CBFD612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288" y="2774794"/>
            <a:ext cx="5001323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2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5779" y="1581066"/>
            <a:ext cx="511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THEO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2" y="1619263"/>
            <a:ext cx="2804747" cy="11239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96717" y="1781121"/>
            <a:ext cx="2901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F32A8B0-F294-D3DD-3B07-816CD3860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698" y="1657204"/>
            <a:ext cx="3810532" cy="914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55BF278-80E3-45A0-923A-AD212A81E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828" y="3630801"/>
            <a:ext cx="5253353" cy="32158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18D96B0-A36C-6014-19E6-27C9E92D8A22}"/>
              </a:ext>
            </a:extLst>
          </p:cNvPr>
          <p:cNvSpPr txBox="1"/>
          <p:nvPr/>
        </p:nvSpPr>
        <p:spPr>
          <a:xfrm>
            <a:off x="1162005" y="4544290"/>
            <a:ext cx="109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58323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711569"/>
            <a:ext cx="2989385" cy="123637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93785" y="1943797"/>
            <a:ext cx="3176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 THAO TÁC ĐỘC GIẢ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09292" y="2129700"/>
            <a:ext cx="4173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MENU THAO TÁC ĐỘC GIẢ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94DB11-E882-9F1F-F4F3-1F2FDE06F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288" y="2774794"/>
            <a:ext cx="5001323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7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69591" y="3576466"/>
            <a:ext cx="1847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2" y="1619263"/>
            <a:ext cx="2804747" cy="13621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96717" y="1781121"/>
            <a:ext cx="2901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E1DF1B8-12DE-D516-99A6-52BADA976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348" y="1555361"/>
            <a:ext cx="6440105" cy="50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5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35700" y="2330964"/>
            <a:ext cx="184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2" y="1619263"/>
            <a:ext cx="2804747" cy="13621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96717" y="1781121"/>
            <a:ext cx="2901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C6DBC07-0964-D24E-E00A-B73F8556E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120027"/>
            <a:ext cx="5943600" cy="25418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36390E1-5714-2882-1E8E-39A0BD572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49468"/>
            <a:ext cx="59436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5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711569"/>
            <a:ext cx="2989385" cy="123637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93785" y="1943797"/>
            <a:ext cx="3176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 THAO TÁC ĐỘC GIẢ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09292" y="1897146"/>
            <a:ext cx="4173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MENU THAO TÁC ĐỘC GIẢ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4DBECB0-5DA7-9BD4-B6E4-1BE1E8040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338" y="2774794"/>
            <a:ext cx="5001323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62682" y="2104286"/>
            <a:ext cx="3156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MƯỢN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2" y="1619263"/>
            <a:ext cx="2804747" cy="13621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96717" y="1781121"/>
            <a:ext cx="2901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MƯỢN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E53EC30-DA24-9FBA-2589-72005F039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32" y="3233497"/>
            <a:ext cx="11126753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2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72363" y="1996564"/>
            <a:ext cx="184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2" y="1619263"/>
            <a:ext cx="2804747" cy="13621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96717" y="1781121"/>
            <a:ext cx="2901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MƯỢN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CD9CB5D-8245-63B1-EE19-7C6AD5568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99" y="3535704"/>
            <a:ext cx="10437091" cy="219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6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95470" y="151768"/>
            <a:ext cx="9285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 DIAGRAM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626" y="1402083"/>
            <a:ext cx="2217932" cy="15948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722702" y="4548555"/>
            <a:ext cx="2217932" cy="15948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286504" y="4548555"/>
            <a:ext cx="2217932" cy="15948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Mượn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5728592" y="2996921"/>
            <a:ext cx="0" cy="11178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395470" y="4114800"/>
            <a:ext cx="333312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28592" y="4114800"/>
            <a:ext cx="41030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6" idx="0"/>
          </p:cNvCxnSpPr>
          <p:nvPr/>
        </p:nvCxnSpPr>
        <p:spPr>
          <a:xfrm>
            <a:off x="2395470" y="4114800"/>
            <a:ext cx="0" cy="4337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5" idx="0"/>
          </p:cNvCxnSpPr>
          <p:nvPr/>
        </p:nvCxnSpPr>
        <p:spPr>
          <a:xfrm>
            <a:off x="9831668" y="4114800"/>
            <a:ext cx="0" cy="4337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4230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711569"/>
            <a:ext cx="2989385" cy="123637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93785" y="1943797"/>
            <a:ext cx="3176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 THAO TÁC ĐỘC GIẢ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4233" y="1743742"/>
            <a:ext cx="4173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MENU THAO TÁC ĐỘC GIẢ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A98A95F-BD07-8F97-8D15-54E32BCAE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465" y="2660727"/>
            <a:ext cx="5001323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7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41010" y="1955470"/>
            <a:ext cx="18472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MƯỢN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GIAN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2" y="1619263"/>
            <a:ext cx="2804747" cy="16596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96717" y="1781120"/>
            <a:ext cx="2901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MƯỢN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GIAN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A4DAA9B-4AA6-CA96-1CA8-0B03EA1F5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2" y="3717161"/>
            <a:ext cx="11222016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5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03919" y="2249031"/>
            <a:ext cx="184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2" y="1619263"/>
            <a:ext cx="2804747" cy="16596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96717" y="1781120"/>
            <a:ext cx="2901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MƯỢN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GIAN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B31127D-F574-3EAE-EBB9-D66B0DF0E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3" y="3278908"/>
            <a:ext cx="10483273" cy="357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0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711569"/>
            <a:ext cx="2989385" cy="123637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93785" y="1943797"/>
            <a:ext cx="3176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 THAO TÁC ĐỘC GIẢ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26524" y="1743742"/>
            <a:ext cx="4173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MENU THAO TÁC ĐỘC GIẢ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42CC9D0-5AA3-5B21-0AD0-4068C9AC9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84" y="2660727"/>
            <a:ext cx="5001323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1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41010" y="1955470"/>
            <a:ext cx="18472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GIAN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2" y="1619263"/>
            <a:ext cx="2804747" cy="16596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96717" y="1781120"/>
            <a:ext cx="2901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GIAN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714BE05-EC2D-B737-6967-9411E56DA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74" y="3876552"/>
            <a:ext cx="11183911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2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03191" y="2181229"/>
            <a:ext cx="184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2" y="1619263"/>
            <a:ext cx="2804747" cy="16596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96717" y="1781120"/>
            <a:ext cx="2901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GIAN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249BB07-E003-E520-D0D7-25B22F409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969553"/>
            <a:ext cx="5943600" cy="226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7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711569"/>
            <a:ext cx="2989385" cy="123637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93785" y="1943797"/>
            <a:ext cx="3176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 THAO TÁC ĐỘC GIẢ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71105" y="1743742"/>
            <a:ext cx="4173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MENU THAO TÁC ĐỘC GIẢ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ED9B3C6-F328-89C1-1A34-8E294324E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338" y="2660727"/>
            <a:ext cx="5001323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3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21891" y="1955470"/>
            <a:ext cx="23663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MƯỢN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2" y="1619263"/>
            <a:ext cx="2804747" cy="16596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96717" y="1781120"/>
            <a:ext cx="2901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MƯỢN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E772692-505D-B1E7-67F3-E0A963B8C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285" y="1232304"/>
            <a:ext cx="6288080" cy="530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3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92581" y="2878799"/>
            <a:ext cx="2366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2" y="1619263"/>
            <a:ext cx="2804747" cy="16596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96717" y="1781120"/>
            <a:ext cx="2901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MƯỢN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B2B7438-C4D4-5A75-F91D-2A4D59E83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792" y="1619263"/>
            <a:ext cx="4582160" cy="838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A3D29C1-5D73-452D-398F-08824BE40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792" y="2606100"/>
            <a:ext cx="5696527" cy="39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8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711569"/>
            <a:ext cx="2989385" cy="123637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93785" y="1943797"/>
            <a:ext cx="3176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 THAO TÁC ĐỘC GIẢ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2015" y="1543687"/>
            <a:ext cx="4173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MENU THAO TÁC ĐỘC GIẢ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68D16A7-E679-84E6-8EF4-66AC456B3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338" y="2359295"/>
            <a:ext cx="5001323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5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0" y="259490"/>
            <a:ext cx="8323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 TRÚC DỮ LIỆU SỬ DỤNG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2338" y="1843032"/>
            <a:ext cx="223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2364"/>
            <a:ext cx="4276725" cy="3324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887" y="2883876"/>
            <a:ext cx="2190750" cy="1981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01733" y="2062473"/>
            <a:ext cx="223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0304" y="5640946"/>
            <a:ext cx="10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Ô </a:t>
            </a:r>
            <a:r>
              <a:rPr lang="en-US" dirty="0" err="1"/>
              <a:t>Nhớ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42811" y="5640946"/>
            <a:ext cx="10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66715" y="5383369"/>
            <a:ext cx="2086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995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21891" y="1955470"/>
            <a:ext cx="23663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MƯỢN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2" y="1619263"/>
            <a:ext cx="2804747" cy="16596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96717" y="1770804"/>
            <a:ext cx="2901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MƯỢN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95F3638-5560-5663-06CC-C3689B05F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293" y="3886868"/>
            <a:ext cx="9945488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1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21891" y="1955470"/>
            <a:ext cx="2366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2" y="1619263"/>
            <a:ext cx="2804747" cy="16596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96717" y="1770804"/>
            <a:ext cx="2901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MƯỢN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81E6EA4-0E05-279F-939B-B5D20ABAF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600" y="2665412"/>
            <a:ext cx="5943600" cy="152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7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711569"/>
            <a:ext cx="2989385" cy="123637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93785" y="1943797"/>
            <a:ext cx="3176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 THAO TÁC ĐỘC GIẢ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2015" y="1711569"/>
            <a:ext cx="4173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MENU THAO TÁC ĐỘC GIẢ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690B2C9-50F0-DC05-9BF4-D373A4D38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702" y="2520848"/>
            <a:ext cx="5001323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6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92572" y="1619263"/>
            <a:ext cx="2804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CẬP NHẬT SÁCH MƯỢN CHO ĐỘC GIẢ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2" y="1619263"/>
            <a:ext cx="2804747" cy="11239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96717" y="1781121"/>
            <a:ext cx="2901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 NHẬT SÁCH MƯỢN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E9B1A0-A06D-BC17-5750-C1CFA7F85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3" y="3857486"/>
            <a:ext cx="2655340" cy="27625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0204E52-6B25-8857-E662-065ACCFB7BF4}"/>
              </a:ext>
            </a:extLst>
          </p:cNvPr>
          <p:cNvSpPr txBox="1"/>
          <p:nvPr/>
        </p:nvSpPr>
        <p:spPr>
          <a:xfrm>
            <a:off x="554182" y="3084945"/>
            <a:ext cx="2804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DG13</a:t>
            </a:r>
            <a:r>
              <a:rPr lang="en-US" b="1" dirty="0"/>
              <a:t> </a:t>
            </a:r>
            <a:r>
              <a:rPr lang="en-US" b="1" dirty="0" err="1"/>
              <a:t>TRƯỚC</a:t>
            </a:r>
            <a:r>
              <a:rPr lang="en-US" b="1" dirty="0"/>
              <a:t> KHI </a:t>
            </a:r>
            <a:r>
              <a:rPr lang="en-US" b="1" dirty="0" err="1"/>
              <a:t>MƯỢN</a:t>
            </a:r>
            <a:r>
              <a:rPr lang="en-US" b="1" dirty="0"/>
              <a:t> </a:t>
            </a:r>
            <a:r>
              <a:rPr lang="en-US" b="1" dirty="0" err="1"/>
              <a:t>SÁCH</a:t>
            </a:r>
            <a:endParaRPr lang="en-US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06490ACA-134A-399D-9E9D-291A9A0D1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522" y="1619263"/>
            <a:ext cx="5772956" cy="20576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5EAD9C1-741B-7DBE-E01D-2D9D88729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9756" y="4386129"/>
            <a:ext cx="2429214" cy="170521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0D68D20-ABDC-8A12-1F8D-ED4BE8C3DD9E}"/>
              </a:ext>
            </a:extLst>
          </p:cNvPr>
          <p:cNvSpPr txBox="1"/>
          <p:nvPr/>
        </p:nvSpPr>
        <p:spPr>
          <a:xfrm>
            <a:off x="3338970" y="3953377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DG13</a:t>
            </a:r>
            <a:r>
              <a:rPr lang="en-US" b="1" dirty="0"/>
              <a:t> SAU KHI </a:t>
            </a:r>
            <a:r>
              <a:rPr lang="en-US" b="1" dirty="0" err="1"/>
              <a:t>MƯỢN</a:t>
            </a:r>
            <a:endParaRPr lang="en-US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7480F2B1-810D-434E-BDAC-F73BC0C8EF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9203" y="4322709"/>
            <a:ext cx="2353003" cy="208075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2B02155-BE55-2BF8-CBC1-47F7A2E6E179}"/>
              </a:ext>
            </a:extLst>
          </p:cNvPr>
          <p:cNvSpPr txBox="1"/>
          <p:nvPr/>
        </p:nvSpPr>
        <p:spPr>
          <a:xfrm>
            <a:off x="5774344" y="3953377"/>
            <a:ext cx="358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CẬP</a:t>
            </a:r>
            <a:r>
              <a:rPr lang="en-US" b="1" dirty="0"/>
              <a:t> </a:t>
            </a:r>
            <a:r>
              <a:rPr lang="en-US" b="1" dirty="0" err="1"/>
              <a:t>NHẬT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 FILE </a:t>
            </a:r>
            <a:r>
              <a:rPr lang="en-US" b="1" dirty="0" err="1"/>
              <a:t>LICHSUMUON</a:t>
            </a:r>
            <a:endParaRPr lang="en-US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C494A9D-418D-6347-BBED-52D088429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6435" y="4886261"/>
            <a:ext cx="2457793" cy="70494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F7A9901-EDB3-5AA3-2691-E60D9729EF48}"/>
              </a:ext>
            </a:extLst>
          </p:cNvPr>
          <p:cNvSpPr txBox="1"/>
          <p:nvPr/>
        </p:nvSpPr>
        <p:spPr>
          <a:xfrm>
            <a:off x="9541164" y="4138043"/>
            <a:ext cx="198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CẬP</a:t>
            </a:r>
            <a:r>
              <a:rPr lang="en-US" b="1" dirty="0"/>
              <a:t> </a:t>
            </a:r>
            <a:r>
              <a:rPr lang="en-US" b="1" dirty="0" err="1"/>
              <a:t>NHẬT</a:t>
            </a:r>
            <a:r>
              <a:rPr lang="en-US" b="1" dirty="0"/>
              <a:t> </a:t>
            </a:r>
            <a:r>
              <a:rPr lang="en-US" b="1" dirty="0" err="1"/>
              <a:t>MCS12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/>
              <a:t>TRẠNG</a:t>
            </a:r>
            <a:r>
              <a:rPr lang="en-US" b="1" dirty="0"/>
              <a:t> </a:t>
            </a:r>
            <a:r>
              <a:rPr lang="en-US" b="1" dirty="0" err="1"/>
              <a:t>THÁI</a:t>
            </a:r>
            <a:r>
              <a:rPr lang="en-US" b="1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412270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0245" y="1796509"/>
            <a:ext cx="511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2" y="1619263"/>
            <a:ext cx="2804747" cy="11239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96717" y="1781121"/>
            <a:ext cx="2901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 NHẬT SÁCH MƯỢN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18CB765-D085-B2C9-4552-1E6DC697C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473" y="2612118"/>
            <a:ext cx="6502400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8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711569"/>
            <a:ext cx="2989385" cy="123637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93785" y="1943797"/>
            <a:ext cx="3176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 THAO TÁC ĐỘC GIẢ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2015" y="1711569"/>
            <a:ext cx="4173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MENU THAO TÁC ĐỘC GIẢ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690B2C9-50F0-DC05-9BF4-D373A4D38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702" y="2520848"/>
            <a:ext cx="5001323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1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11700" y="1619263"/>
            <a:ext cx="2804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CẬP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CHO ĐỘC GIẢ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2" y="1619263"/>
            <a:ext cx="2804747" cy="11239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96717" y="1781121"/>
            <a:ext cx="2901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0204E52-6B25-8857-E662-065ACCFB7BF4}"/>
              </a:ext>
            </a:extLst>
          </p:cNvPr>
          <p:cNvSpPr txBox="1"/>
          <p:nvPr/>
        </p:nvSpPr>
        <p:spPr>
          <a:xfrm>
            <a:off x="554182" y="3084945"/>
            <a:ext cx="2804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DG13</a:t>
            </a:r>
            <a:r>
              <a:rPr lang="en-US" b="1" dirty="0"/>
              <a:t> </a:t>
            </a:r>
            <a:r>
              <a:rPr lang="en-US" b="1" dirty="0" err="1"/>
              <a:t>TRƯỚC</a:t>
            </a:r>
            <a:r>
              <a:rPr lang="en-US" b="1" dirty="0"/>
              <a:t> KHI </a:t>
            </a:r>
            <a:r>
              <a:rPr lang="en-US" b="1" dirty="0" err="1"/>
              <a:t>TRẢ</a:t>
            </a:r>
            <a:r>
              <a:rPr lang="en-US" b="1" dirty="0"/>
              <a:t> </a:t>
            </a:r>
            <a:r>
              <a:rPr lang="en-US" b="1" dirty="0" err="1"/>
              <a:t>SÁCH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0D68D20-ABDC-8A12-1F8D-ED4BE8C3DD9E}"/>
              </a:ext>
            </a:extLst>
          </p:cNvPr>
          <p:cNvSpPr txBox="1"/>
          <p:nvPr/>
        </p:nvSpPr>
        <p:spPr>
          <a:xfrm>
            <a:off x="3085753" y="4279675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DG13</a:t>
            </a:r>
            <a:r>
              <a:rPr lang="en-US" b="1" dirty="0"/>
              <a:t> SAU KHI </a:t>
            </a:r>
            <a:r>
              <a:rPr lang="en-US" b="1" dirty="0" err="1"/>
              <a:t>TRẢ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2B02155-BE55-2BF8-CBC1-47F7A2E6E179}"/>
              </a:ext>
            </a:extLst>
          </p:cNvPr>
          <p:cNvSpPr txBox="1"/>
          <p:nvPr/>
        </p:nvSpPr>
        <p:spPr>
          <a:xfrm>
            <a:off x="5472986" y="4338056"/>
            <a:ext cx="438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CẬP</a:t>
            </a:r>
            <a:r>
              <a:rPr lang="en-US" b="1" dirty="0"/>
              <a:t> </a:t>
            </a:r>
            <a:r>
              <a:rPr lang="en-US" b="1" dirty="0" err="1"/>
              <a:t>NHẬT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 FILE </a:t>
            </a:r>
            <a:r>
              <a:rPr lang="en-US" b="1" dirty="0" err="1"/>
              <a:t>LICHSUMUON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816C236-3894-E840-4119-1977FB89D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272" y="1498879"/>
            <a:ext cx="4677428" cy="2772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D4CB14E-BACB-2484-D470-14951E079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82" y="3697784"/>
            <a:ext cx="2429214" cy="17052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AC830BA2-9941-E19A-6F3C-66C09668D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2654" y="4464341"/>
            <a:ext cx="2316187" cy="22120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A968615-8291-642C-7EE8-3A6B10EAB718}"/>
              </a:ext>
            </a:extLst>
          </p:cNvPr>
          <p:cNvSpPr txBox="1"/>
          <p:nvPr/>
        </p:nvSpPr>
        <p:spPr>
          <a:xfrm>
            <a:off x="9439564" y="3697784"/>
            <a:ext cx="2456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MCS12</a:t>
            </a:r>
            <a:r>
              <a:rPr lang="en-US" b="1" dirty="0"/>
              <a:t> </a:t>
            </a:r>
            <a:r>
              <a:rPr lang="en-US" b="1" dirty="0" err="1"/>
              <a:t>ĐÃ</a:t>
            </a:r>
            <a:r>
              <a:rPr lang="en-US" b="1" dirty="0"/>
              <a:t> </a:t>
            </a:r>
            <a:r>
              <a:rPr lang="en-US" b="1" dirty="0" err="1"/>
              <a:t>CẬP</a:t>
            </a:r>
            <a:r>
              <a:rPr lang="en-US" b="1" dirty="0"/>
              <a:t> </a:t>
            </a:r>
            <a:r>
              <a:rPr lang="en-US" b="1" dirty="0" err="1"/>
              <a:t>NHẬT</a:t>
            </a:r>
            <a:r>
              <a:rPr lang="en-US" b="1" dirty="0"/>
              <a:t> </a:t>
            </a:r>
            <a:r>
              <a:rPr lang="en-US" b="1" dirty="0" err="1"/>
              <a:t>THÀNH</a:t>
            </a:r>
            <a:r>
              <a:rPr lang="en-US" b="1" dirty="0"/>
              <a:t> </a:t>
            </a:r>
            <a:r>
              <a:rPr lang="en-US" b="1" dirty="0" err="1"/>
              <a:t>TRẠNG</a:t>
            </a:r>
            <a:r>
              <a:rPr lang="en-US" b="1" dirty="0"/>
              <a:t> </a:t>
            </a:r>
            <a:r>
              <a:rPr lang="en-US" b="1" dirty="0" err="1"/>
              <a:t>THÁI</a:t>
            </a:r>
            <a:r>
              <a:rPr lang="en-US" b="1" dirty="0"/>
              <a:t> 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A07A2C51-8321-DA0A-7923-C7A94449C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4161" y="4707388"/>
            <a:ext cx="2467319" cy="207261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560E11C5-178E-D225-C5D6-EB21C3A97F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9510" y="4819440"/>
            <a:ext cx="2219635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3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2" y="1619263"/>
            <a:ext cx="2804747" cy="11239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96717" y="1781121"/>
            <a:ext cx="2901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B000875-1FEE-F643-84D6-FD978C96CA69}"/>
              </a:ext>
            </a:extLst>
          </p:cNvPr>
          <p:cNvSpPr txBox="1"/>
          <p:nvPr/>
        </p:nvSpPr>
        <p:spPr>
          <a:xfrm>
            <a:off x="5237018" y="2013527"/>
            <a:ext cx="181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1CA25E7-C8D5-7FF2-5F69-FC551D994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4" y="2905058"/>
            <a:ext cx="6058745" cy="39105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95AF5F3-09C8-901F-CA0D-29135B4D7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219" y="2743200"/>
            <a:ext cx="5910964" cy="407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6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711569"/>
            <a:ext cx="2989385" cy="123637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93785" y="1943797"/>
            <a:ext cx="3176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 THAO TÁC ĐỘC GIẢ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2015" y="1711569"/>
            <a:ext cx="4173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MENU THAO TÁC ĐỘC GIẢ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690B2C9-50F0-DC05-9BF4-D373A4D38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702" y="2520848"/>
            <a:ext cx="5001323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8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2" y="1619263"/>
            <a:ext cx="2804747" cy="11239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96717" y="1781121"/>
            <a:ext cx="2901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ADE2B79-FF54-0804-6762-10D0555E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57" y="5030699"/>
            <a:ext cx="2324424" cy="12670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7E37F4E-1183-AC8A-F7F3-52F6E77AAB62}"/>
              </a:ext>
            </a:extLst>
          </p:cNvPr>
          <p:cNvSpPr txBox="1"/>
          <p:nvPr/>
        </p:nvSpPr>
        <p:spPr>
          <a:xfrm>
            <a:off x="549357" y="4506452"/>
            <a:ext cx="223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TRƯỚC</a:t>
            </a:r>
            <a:r>
              <a:rPr lang="en-US" b="1" dirty="0"/>
              <a:t> KHI </a:t>
            </a:r>
            <a:r>
              <a:rPr lang="en-US" b="1" dirty="0" err="1"/>
              <a:t>SỬA</a:t>
            </a:r>
            <a:endParaRPr lang="en-US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0A983C09-ACAD-522F-7F84-45F2C7E4D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839" y="2423972"/>
            <a:ext cx="4096322" cy="20100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8C1B76E-9413-90EE-B3D2-73F2EDC78DC0}"/>
              </a:ext>
            </a:extLst>
          </p:cNvPr>
          <p:cNvSpPr txBox="1"/>
          <p:nvPr/>
        </p:nvSpPr>
        <p:spPr>
          <a:xfrm>
            <a:off x="4047839" y="1781121"/>
            <a:ext cx="389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SỬA</a:t>
            </a:r>
            <a:r>
              <a:rPr lang="en-US" b="1" dirty="0"/>
              <a:t> </a:t>
            </a:r>
            <a:r>
              <a:rPr lang="en-US" b="1" dirty="0" err="1"/>
              <a:t>THÔNG</a:t>
            </a:r>
            <a:r>
              <a:rPr lang="en-US" b="1" dirty="0"/>
              <a:t> TIN </a:t>
            </a:r>
            <a:r>
              <a:rPr lang="en-US" b="1" dirty="0" err="1"/>
              <a:t>CỦA</a:t>
            </a:r>
            <a:r>
              <a:rPr lang="en-US" b="1" dirty="0"/>
              <a:t> 1 </a:t>
            </a:r>
            <a:r>
              <a:rPr lang="en-US" b="1" dirty="0" err="1"/>
              <a:t>ĐỘC</a:t>
            </a:r>
            <a:r>
              <a:rPr lang="en-US" b="1" dirty="0"/>
              <a:t> </a:t>
            </a:r>
            <a:r>
              <a:rPr lang="en-US" b="1" dirty="0" err="1"/>
              <a:t>GIẢ</a:t>
            </a:r>
            <a:endParaRPr lang="en-US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C57C8B91-8971-4C98-ED82-C77F1C782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6095" y="5241374"/>
            <a:ext cx="2381582" cy="129558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DDB0FC5-2749-6346-3A8A-EBC72CEE1C8E}"/>
              </a:ext>
            </a:extLst>
          </p:cNvPr>
          <p:cNvSpPr txBox="1"/>
          <p:nvPr/>
        </p:nvSpPr>
        <p:spPr>
          <a:xfrm>
            <a:off x="4042587" y="4833739"/>
            <a:ext cx="2768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SAU KHI </a:t>
            </a:r>
            <a:r>
              <a:rPr lang="en-US" b="1" dirty="0" err="1"/>
              <a:t>SỬA</a:t>
            </a:r>
            <a:r>
              <a:rPr lang="en-US" b="1" dirty="0"/>
              <a:t> FILE </a:t>
            </a:r>
            <a:r>
              <a:rPr lang="en-US" b="1" dirty="0" err="1"/>
              <a:t>DOCGIA</a:t>
            </a:r>
            <a:endParaRPr lang="en-US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70DE2349-6894-40B5-0D1F-C6C6C92D41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2932" y="5215365"/>
            <a:ext cx="2686425" cy="123842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0D6C1F4-10EF-1948-EDC9-264D10EA5032}"/>
              </a:ext>
            </a:extLst>
          </p:cNvPr>
          <p:cNvSpPr txBox="1"/>
          <p:nvPr/>
        </p:nvSpPr>
        <p:spPr>
          <a:xfrm>
            <a:off x="7450760" y="4846033"/>
            <a:ext cx="352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SAU KHI </a:t>
            </a:r>
            <a:r>
              <a:rPr lang="en-US" b="1" dirty="0" err="1"/>
              <a:t>SỬA</a:t>
            </a:r>
            <a:r>
              <a:rPr lang="en-US" b="1" dirty="0"/>
              <a:t> FILE </a:t>
            </a:r>
            <a:r>
              <a:rPr lang="en-US" b="1" dirty="0" err="1"/>
              <a:t>LICHSUMUON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434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0" y="259490"/>
            <a:ext cx="8323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 TRÚC DỮ LIỆU SỬ DỤNG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80" y="2402812"/>
            <a:ext cx="10763982" cy="33491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59570" y="1694926"/>
            <a:ext cx="5849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băm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0158" y="6104586"/>
            <a:ext cx="185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- value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81966" y="6104586"/>
            <a:ext cx="185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chèn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23774" y="6090502"/>
            <a:ext cx="185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O(1)</a:t>
            </a:r>
          </a:p>
        </p:txBody>
      </p:sp>
    </p:spTree>
    <p:extLst>
      <p:ext uri="{BB962C8B-B14F-4D97-AF65-F5344CB8AC3E}">
        <p14:creationId xmlns:p14="http://schemas.microsoft.com/office/powerpoint/2010/main" val="3866093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569" y="321045"/>
            <a:ext cx="98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VÀ GIAO DIỆN CHƯƠNG TRÌNH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2" y="1619263"/>
            <a:ext cx="2804747" cy="11239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96717" y="1781121"/>
            <a:ext cx="2901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8C1B76E-9413-90EE-B3D2-73F2EDC78DC0}"/>
              </a:ext>
            </a:extLst>
          </p:cNvPr>
          <p:cNvSpPr txBox="1"/>
          <p:nvPr/>
        </p:nvSpPr>
        <p:spPr>
          <a:xfrm>
            <a:off x="4371112" y="1811899"/>
            <a:ext cx="389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B677365-04F7-3E3D-5CF7-8703A9190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881" y="2181231"/>
            <a:ext cx="7482919" cy="435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6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62140" y="2150772"/>
            <a:ext cx="71091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END</a:t>
            </a:r>
          </a:p>
          <a:p>
            <a:endParaRPr lang="en-US" sz="10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31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26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0" y="259490"/>
            <a:ext cx="8323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 TRÚC DỮ LIỆU SỬ DỤNG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79631" y="1385272"/>
            <a:ext cx="5849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cân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1564"/>
            <a:ext cx="4448175" cy="4019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857" y="2629265"/>
            <a:ext cx="4457700" cy="12477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53906" y="4261339"/>
            <a:ext cx="4593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hlinkClick r:id="rId4"/>
              </a:rPr>
              <a:t>cây nhị phân tìm kiếm</a:t>
            </a:r>
            <a:r>
              <a:rPr lang="vi-VN" dirty="0"/>
              <a:t> mà sự khác biệt về chiều cao giữa cây con trái và cây con bên phải không vượt quá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006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1671</Words>
  <Application>Microsoft Office PowerPoint</Application>
  <PresentationFormat>Widescreen</PresentationFormat>
  <Paragraphs>296</Paragraphs>
  <Slides>81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VC Computer</dc:creator>
  <cp:lastModifiedBy>VC Computer</cp:lastModifiedBy>
  <cp:revision>36</cp:revision>
  <dcterms:created xsi:type="dcterms:W3CDTF">2022-11-28T10:12:42Z</dcterms:created>
  <dcterms:modified xsi:type="dcterms:W3CDTF">2022-12-04T08:48:47Z</dcterms:modified>
</cp:coreProperties>
</file>