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71" r:id="rId4"/>
    <p:sldId id="272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88" r:id="rId19"/>
    <p:sldId id="290" r:id="rId20"/>
    <p:sldId id="292" r:id="rId21"/>
    <p:sldId id="291" r:id="rId22"/>
    <p:sldId id="293" r:id="rId23"/>
    <p:sldId id="294" r:id="rId24"/>
    <p:sldId id="295" r:id="rId25"/>
    <p:sldId id="296" r:id="rId26"/>
    <p:sldId id="297" r:id="rId27"/>
    <p:sldId id="298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45157518-454A-4ADE-B2EC-1D0F25C9A104}">
          <p14:sldIdLst>
            <p14:sldId id="256"/>
          </p14:sldIdLst>
        </p14:section>
        <p14:section name="Tổng quan bài toán" id="{286D2287-C2FA-4CE6-81B4-04B24AEEC241}">
          <p14:sldIdLst>
            <p14:sldId id="275"/>
            <p14:sldId id="271"/>
            <p14:sldId id="272"/>
            <p14:sldId id="276"/>
          </p14:sldIdLst>
        </p14:section>
        <p14:section name="Tổng quan hệ thống" id="{19E1B87C-ECD1-4E83-9EB4-6F5CC3DF8EB9}">
          <p14:sldIdLst>
            <p14:sldId id="277"/>
            <p14:sldId id="278"/>
            <p14:sldId id="279"/>
          </p14:sldIdLst>
        </p14:section>
        <p14:section name="PTTK hệ thống" id="{DF5E349B-9844-4077-ADDF-269B18A49D6D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Kết luận" id="{F7BFC06C-0531-400E-BA45-254E7070B4FE}">
          <p14:sldIdLst/>
        </p14:section>
        <p14:section name="End" id="{82749F82-AB3D-49FE-B456-30984DDCCC8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8321-42B6-4394-9DF3-176BD539EF5D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A2821-E1F8-4F08-983F-4BD21542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56D6-A1A0-4CAD-AF87-E56E55C2B929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281646"/>
            <a:ext cx="8026400" cy="3966753"/>
          </a:xfrm>
        </p:spPr>
        <p:txBody>
          <a:bodyPr/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028D17-EA96-43D7-BCCB-8BE43CDE1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454150"/>
            <a:ext cx="8026400" cy="6270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63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00B2-B86E-47AA-810B-B84BB7014681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8731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8393-F3CC-4A98-9020-6CDFC1B38B24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83344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748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20" y="145748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18CC-7B9C-44FF-BD3F-8553BCB61C9F}" type="datetime1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7095-E3A1-4629-8DD9-5D028E96AA74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89C844-06C4-4DEB-B813-AE125FD01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459" y="269875"/>
            <a:ext cx="7885113" cy="1252538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D51A-4E65-4513-AB73-B1A984F95133}" type="datetime1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Phân tích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2B91BFE-AE54-4554-9CD0-62173FB64122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Phân tích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3" r:id="rId6"/>
    <p:sldLayoutId id="2147483656" r:id="rId7"/>
    <p:sldLayoutId id="2147483654" r:id="rId8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8287"/>
            <a:ext cx="9144000" cy="2387600"/>
          </a:xfrm>
        </p:spPr>
        <p:txBody>
          <a:bodyPr anchor="ctr"/>
          <a:lstStyle/>
          <a:p>
            <a:br>
              <a:rPr lang="en-US" sz="3600" dirty="0">
                <a:latin typeface="+mj-lt"/>
              </a:rPr>
            </a:b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IT4421- </a:t>
            </a:r>
            <a:r>
              <a:rPr lang="en-US" sz="3600" dirty="0" err="1">
                <a:latin typeface="+mj-lt"/>
              </a:rPr>
              <a:t>Hệ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thống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xác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th</a:t>
            </a:r>
            <a:r>
              <a:rPr lang="en-US" sz="3600" dirty="0" err="1"/>
              <a:t>ực</a:t>
            </a:r>
            <a:r>
              <a:rPr lang="en-US" sz="3600" dirty="0"/>
              <a:t> </a:t>
            </a:r>
            <a:r>
              <a:rPr lang="en-US" sz="3600" dirty="0" err="1"/>
              <a:t>bằng</a:t>
            </a:r>
            <a:r>
              <a:rPr lang="en-US" sz="3600" dirty="0"/>
              <a:t> </a:t>
            </a:r>
            <a:r>
              <a:rPr lang="en-US" sz="3600" dirty="0" err="1"/>
              <a:t>cấp</a:t>
            </a:r>
            <a:br>
              <a:rPr lang="en-US" sz="3600" dirty="0"/>
            </a:b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</a:t>
            </a:r>
            <a:r>
              <a:rPr lang="en-US" sz="3600" dirty="0" err="1"/>
              <a:t>nghệ</a:t>
            </a:r>
            <a:r>
              <a:rPr lang="en-US" sz="3600" dirty="0"/>
              <a:t> blockchain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GVHD: TS.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Lâm</a:t>
            </a:r>
            <a:endParaRPr lang="en-US" dirty="0"/>
          </a:p>
          <a:p>
            <a:r>
              <a:rPr lang="en-US" dirty="0" err="1"/>
              <a:t>Nhóm</a:t>
            </a:r>
            <a:r>
              <a:rPr lang="en-US" dirty="0"/>
              <a:t> SVTH: 4_LamDB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E797-0241-40B2-A9FD-753A5114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usecase cho BGD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66C16C-BEA1-4742-A711-05B1B4DA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556103"/>
            <a:ext cx="8026400" cy="44823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D5128-39B0-4D07-A111-B5D6B04F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1C364-180C-4B33-8FA2-F1501C1C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8427-3628-42D7-BC36-03377D0B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usecase cho TĐH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44787C-6D78-4E4A-B745-163724C06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" y="1346200"/>
            <a:ext cx="7598055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9963-097A-4C72-8050-5C4B8A3E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35DFB-0F01-42C3-9E22-F30B31C1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846E-5B38-4B83-8E52-9FE99F60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Usecase cho Sinh viên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BABF5D-0C5C-4561-B3FF-5C743CEC2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179454"/>
            <a:ext cx="8026400" cy="32356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C0F9-B2F0-40B8-A7E9-A77C4792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5FF7B-F940-4D45-B530-47D2499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D290-0AE6-43AA-8823-E4EC9180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 usecase cho NTD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D4BDD6-CED9-4BB2-84E1-BC6DCBE7C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522307"/>
            <a:ext cx="8026400" cy="24951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CD7C-A8C0-41E9-BC9E-9DAC74D3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98D3F-B681-466E-842E-33E43772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5AF5-7A9E-4C54-8545-8C9E3E8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ợc đồ BKSchema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158827-1679-4939-93C8-849EFA8ED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834741"/>
            <a:ext cx="8026400" cy="39251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2F78-14F8-48BF-B2FB-D5264F8B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0BC07-7F44-41D4-8D4F-2659BCD4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40DE-B231-48F2-92AE-6B264F0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ợc đồ chung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2ACB0-B0F9-4900-BFE0-3B014411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9" y="1346200"/>
            <a:ext cx="7787382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5F9E-989F-4F0C-9411-BB47398E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D21D2-3B29-418B-8C1C-68D4782F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A66-3532-490D-991E-4B1FE976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Xét duyệt các TĐH đăng kí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23D0BF-0F13-4E1A-B1AA-45E6EA8C1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437764"/>
            <a:ext cx="8026400" cy="47190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E12A-397E-4B09-8A62-3C04022F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8299-95D3-494D-829C-FC49747D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2A33-BD61-4022-BE13-65AC8A64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tk các TĐH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B624ED-A268-443B-9020-EA429C14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491540"/>
            <a:ext cx="8026400" cy="26115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C5B3-B59F-4E87-AE13-C3E7AE5F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B46FD-D0FA-4C4F-BDB2-D3BD821B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7C6B-241E-4956-82A6-60DA4828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Cập nhật dl bằng cấp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06272-B5CB-4ABA-A285-CED18AA3B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385209"/>
            <a:ext cx="8026400" cy="48241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598A-6084-4A0D-91A1-CBC53AA8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6B86D-7F43-4538-8431-0B7DB83E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49CC-CEDE-44A4-9562-4F5CA7F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Cập nhật dữ liệu sinh viên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C2BD4-1066-413A-A301-4CA00FFAC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5" y="1346200"/>
            <a:ext cx="7957650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A394-214F-4BD6-ABC5-66AF922B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0469-D803-47A9-84FE-04F47465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FD69-A841-4353-8F4C-72E685FC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trạng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8082-53B8-4D4D-A40B-E2C6CF76F2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FontTx/>
              <a:buChar char="-"/>
            </a:pPr>
            <a:r>
              <a:rPr lang="en-US" sz="1800">
                <a:solidFill>
                  <a:prstClr val="black">
                    <a:lumMod val="75000"/>
                    <a:lumOff val="25000"/>
                  </a:prstClr>
                </a:solidFill>
              </a:rPr>
              <a:t>Làm bằng giả</a:t>
            </a:r>
          </a:p>
          <a:p>
            <a:pPr lvl="0">
              <a:buFontTx/>
              <a:buChar char="-"/>
            </a:pPr>
            <a:r>
              <a:rPr lang="en-US" sz="1800">
                <a:solidFill>
                  <a:prstClr val="black">
                    <a:lumMod val="75000"/>
                    <a:lumOff val="25000"/>
                  </a:prstClr>
                </a:solidFill>
              </a:rPr>
              <a:t>Mua bằng đại học</a:t>
            </a:r>
          </a:p>
          <a:p>
            <a:pPr lvl="0">
              <a:buFontTx/>
              <a:buChar char="-"/>
            </a:pPr>
            <a:r>
              <a:rPr lang="en-US" sz="1800">
                <a:solidFill>
                  <a:prstClr val="black">
                    <a:lumMod val="75000"/>
                    <a:lumOff val="25000"/>
                  </a:prstClr>
                </a:solidFill>
              </a:rPr>
              <a:t>Ch</a:t>
            </a:r>
            <a:r>
              <a:rPr lang="vi-VN" sz="1800">
                <a:solidFill>
                  <a:prstClr val="black">
                    <a:lumMod val="75000"/>
                    <a:lumOff val="25000"/>
                  </a:prstClr>
                </a:solidFill>
              </a:rPr>
              <a:t>ư</a:t>
            </a:r>
            <a:r>
              <a:rPr lang="en-US" sz="1800">
                <a:solidFill>
                  <a:prstClr val="black">
                    <a:lumMod val="75000"/>
                    <a:lumOff val="25000"/>
                  </a:prstClr>
                </a:solidFill>
              </a:rPr>
              <a:t>a có c</a:t>
            </a:r>
            <a:r>
              <a:rPr lang="vi-VN" sz="1800">
                <a:solidFill>
                  <a:prstClr val="black">
                    <a:lumMod val="75000"/>
                    <a:lumOff val="25000"/>
                  </a:prstClr>
                </a:solidFill>
              </a:rPr>
              <a:t>ơ</a:t>
            </a:r>
            <a:r>
              <a:rPr lang="en-US" sz="1800">
                <a:solidFill>
                  <a:prstClr val="black">
                    <a:lumMod val="75000"/>
                    <a:lumOff val="25000"/>
                  </a:prstClr>
                </a:solidFill>
              </a:rPr>
              <a:t> chế xác thức bằng cấp hiệu quả</a:t>
            </a:r>
          </a:p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96CE-74A9-4424-80E6-D5FFF970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8393-F3CC-4A98-9020-6CDFC1B38B24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CA28-DC7B-4677-B3FF-C9B36F7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BEAB711-64F9-4635-B0FF-3A48E537B4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444323"/>
            <a:ext cx="3886200" cy="3113942"/>
          </a:xfrm>
        </p:spPr>
      </p:pic>
    </p:spTree>
    <p:extLst>
      <p:ext uri="{BB962C8B-B14F-4D97-AF65-F5344CB8AC3E}">
        <p14:creationId xmlns:p14="http://schemas.microsoft.com/office/powerpoint/2010/main" val="241133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2C72-E043-4AE9-811A-B173F2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Xem thông tin bằng cấp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46E067-1115-4EFF-B752-EB96AB12E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634431"/>
            <a:ext cx="8026400" cy="43257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5DFB-D90D-481F-A99D-2E7CF3F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40E9-C552-49B8-8C4C-4756C4C4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07D7-6E98-4FFF-B927-C6D5D61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Xem điểm các môn học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B263BE-DC64-4779-B661-5EB80A711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030396"/>
            <a:ext cx="8026400" cy="35703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5E85-1840-4ABA-A70C-5B1D48A7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1556-449A-47F8-8D4B-C06069B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72B5-CF46-43B3-A42C-6BE3094D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thực bằng cấp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D68FC-D3E8-45D2-90B0-FEAAB18E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9" y="1346200"/>
            <a:ext cx="7997561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9CDA-EBCF-4567-9172-A75B9DBF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873E4-63D4-42ED-8186-3F97978E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BEC1-BDED-42EC-8808-82866AC0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Xét duyệt các TĐH đăng kí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0D157E-7B04-4D76-93BB-19DC0FEC3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77" y="1346200"/>
            <a:ext cx="6312546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94DB-E31F-4149-ABF8-3EFF6315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2B743-7683-4A8A-AF61-5095D49A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BB7A-A107-4FA7-B5C8-CAD6A3D8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tk các tđh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040FD2-AB8F-4DEA-B762-D0F980BBC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411073"/>
            <a:ext cx="8026400" cy="47724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E261-3BD5-4F65-B587-95057B56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DA5EC-ED63-4844-ABC8-C86AF35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961D-3A88-4E38-8878-2A052FF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Cập nhật dl bằng cấp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9C017A-12A5-4787-B5E5-D948C1DE0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3" y="1346200"/>
            <a:ext cx="7948813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7DAD-183F-4C81-824F-239BDDC4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02C26-7EEA-4B16-BC72-ED117C52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4039-DC9C-49B0-B3F0-8A9E4677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Xem thông tin bằng cấp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601AE9-6713-4B4A-BB63-AA7CFEC2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9" y="1346200"/>
            <a:ext cx="6370141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3C7D-8538-41AE-8567-7AE6996E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5CA0-A122-4055-B95D-76114B72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A46D-880D-4244-B4C9-277A3C41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thực bằng cấp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A39665-7829-4DA8-BCBF-45CF8C111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56" y="1346200"/>
            <a:ext cx="7173187" cy="490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CA1A-BC2D-48EC-94B3-F44D3EE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31B54-365B-4C6F-8A13-94DE0D17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E0B8DF-1EA9-4FF4-A8BD-1783D132FE9F}"/>
              </a:ext>
            </a:extLst>
          </p:cNvPr>
          <p:cNvSpPr txBox="1"/>
          <p:nvPr/>
        </p:nvSpPr>
        <p:spPr>
          <a:xfrm>
            <a:off x="1499616" y="1892808"/>
            <a:ext cx="7488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Cám</a:t>
            </a:r>
            <a:r>
              <a:rPr lang="en-US" sz="4400" dirty="0"/>
              <a:t> </a:t>
            </a:r>
            <a:r>
              <a:rPr lang="en-US" sz="4400" dirty="0" err="1"/>
              <a:t>ơn</a:t>
            </a:r>
            <a:r>
              <a:rPr lang="en-US" sz="4400" dirty="0"/>
              <a:t> </a:t>
            </a:r>
            <a:r>
              <a:rPr lang="en-US" sz="4400" dirty="0" err="1"/>
              <a:t>thầy</a:t>
            </a:r>
            <a:r>
              <a:rPr lang="en-US" sz="4400" dirty="0"/>
              <a:t> </a:t>
            </a:r>
            <a:r>
              <a:rPr lang="en-US" sz="4400" dirty="0" err="1"/>
              <a:t>cô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anh</a:t>
            </a:r>
            <a:r>
              <a:rPr lang="en-US" sz="4400" dirty="0"/>
              <a:t> </a:t>
            </a:r>
            <a:r>
              <a:rPr lang="en-US" sz="4400" dirty="0" err="1"/>
              <a:t>chị</a:t>
            </a:r>
            <a:r>
              <a:rPr lang="en-US" sz="4400" dirty="0"/>
              <a:t> </a:t>
            </a:r>
            <a:r>
              <a:rPr lang="en-US" sz="4400" dirty="0" err="1"/>
              <a:t>đã</a:t>
            </a:r>
            <a:r>
              <a:rPr lang="en-US" sz="4400" dirty="0"/>
              <a:t> </a:t>
            </a:r>
            <a:r>
              <a:rPr lang="en-US" sz="4400" dirty="0" err="1"/>
              <a:t>chú</a:t>
            </a:r>
            <a:r>
              <a:rPr lang="en-US" sz="4400" dirty="0"/>
              <a:t> ý </a:t>
            </a:r>
            <a:r>
              <a:rPr lang="en-US" sz="4400" dirty="0" err="1"/>
              <a:t>lắng</a:t>
            </a:r>
            <a:r>
              <a:rPr lang="en-US" sz="4400" dirty="0"/>
              <a:t> </a:t>
            </a:r>
            <a:r>
              <a:rPr lang="en-US" sz="4400" dirty="0" err="1"/>
              <a:t>nghe</a:t>
            </a:r>
            <a:r>
              <a:rPr lang="en-US" sz="4400" dirty="0"/>
              <a:t>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ECC8B-1C57-40C5-9AD8-54E6A597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4495-35AE-4DAF-8B84-2E07ADEAB790}" type="datetime1">
              <a:rPr lang="en-US" smtClean="0"/>
              <a:t>1/12/2020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73AA26-4CE0-4BF1-A182-D2469CE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B846-0086-4363-95FF-988E8E6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tiếp cận 1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57152B-400C-4865-BFEB-73AD202F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40" y="2281238"/>
            <a:ext cx="5524820" cy="39671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173D-EBF6-46C1-AFCD-988F6866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C2BC-1C2D-41C5-BB56-5DFFCC1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763B90-34FD-44B6-8AD9-017C9F020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ql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34AC-FA31-4F31-AE29-054308D2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tiếp cận </a:t>
            </a:r>
            <a:r>
              <a:rPr lang="en-US" dirty="0"/>
              <a:t>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66CDE6-823F-4B8E-96BB-A9E76D34E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60" y="2281238"/>
            <a:ext cx="6719380" cy="39671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88A0-5ACD-46AB-9EBE-2A414FF2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AE1B0-5BB2-4A4E-82E1-069B211B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CE9D3-22D1-4796-8695-43D4A921E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blockchain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4A90-54A9-45FD-9BAE-E03A2DB4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các nghiên cứu đã có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7FD6-FDD3-407C-85C8-66439544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n</a:t>
            </a:r>
            <a:r>
              <a:rPr lang="vi-VN"/>
              <a:t>ư</a:t>
            </a:r>
            <a:r>
              <a:rPr lang="en-US"/>
              <a:t>ớc: một số TĐH đã xây dựng ht ql bc</a:t>
            </a:r>
          </a:p>
          <a:p>
            <a:r>
              <a:rPr lang="en-US"/>
              <a:t>Trên thế giới: đã có nhiều nghiên cứu, có n hệ thống. </a:t>
            </a:r>
          </a:p>
          <a:p>
            <a:r>
              <a:rPr lang="en-US"/>
              <a:t>Nhưng mới chỉ tập trung vào bằng cấp, ch</a:t>
            </a:r>
            <a:r>
              <a:rPr lang="vi-VN"/>
              <a:t>ư</a:t>
            </a:r>
            <a:r>
              <a:rPr lang="en-US"/>
              <a:t>a tập trung vào dữ liệu điểm các môn học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AF3B-F7E8-4290-99BE-0633C3B7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C2618-C00B-4D16-85E4-CFF866A1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05CD-B3D6-47F6-A024-4AA338EA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hiểu nghiệp vụ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606FFA-61EA-4F5E-A2D0-EB729C3C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797110"/>
            <a:ext cx="8026400" cy="40003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7007-9B61-4FE1-9635-7898BAAC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42B34-3955-4144-9272-400B8F5C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C210-0D4B-41DD-80D0-E7959B3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chính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550292-5D95-4253-A92E-4D44C7A7C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1820462"/>
            <a:ext cx="8026400" cy="39536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3B2E-7377-42D4-9BA4-00073381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5FBB9-693E-4DB1-87CE-87F293E1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0736-4971-44C6-9663-1535C804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Luồng hoạt động (mức khái niệm)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8F6FA8-85D2-4DA0-BD6D-C296ABBAD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38248"/>
            <a:ext cx="8399018" cy="52604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3EF2-4CA2-497A-AFF1-FCDF3F18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6BDF8-14B3-4BA9-AF1C-EADBC1F1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7806-7B74-477D-BA16-63874CD6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Tổng quan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D3409B-C910-4F0D-BAAB-26B012EC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5" y="1733169"/>
            <a:ext cx="7401290" cy="41282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F97D-CCDB-44A2-AE56-2622822E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3701-CB60-48E6-AC8C-E032E0EB860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D0D60-3D2B-42CD-8E3C-C2774FF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-report-ĐinhHoàngNam.pptx" id="{7774D257-CC0A-46A4-B191-F198A828B81C}" vid="{C3CAFFBD-19B6-458F-B8CB-45E0012A3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slide-report-ĐinhHoàngNam</Template>
  <TotalTime>649</TotalTime>
  <Words>305</Words>
  <Application>Microsoft Office PowerPoint</Application>
  <PresentationFormat>On-screen Show (4:3)</PresentationFormat>
  <Paragraphs>93</Paragraphs>
  <Slides>28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  IT4421- Hệ thống xác thực bằng cấp sử dụng công nghệ blockchain</vt:lpstr>
      <vt:lpstr>Hiện trạng</vt:lpstr>
      <vt:lpstr>Hướng tiếp cận 1</vt:lpstr>
      <vt:lpstr>Hướng tiếp cận 2</vt:lpstr>
      <vt:lpstr>Tổng quan các nghiên cứu đã có</vt:lpstr>
      <vt:lpstr>Tìm hiểu nghiệp vụ</vt:lpstr>
      <vt:lpstr>Các thành phần chính</vt:lpstr>
      <vt:lpstr>Luồng hoạt động (mức khái niệm)</vt:lpstr>
      <vt:lpstr>Usecase Tổng quan</vt:lpstr>
      <vt:lpstr>Phân rã usecase cho BGD</vt:lpstr>
      <vt:lpstr>Phân rã usecase cho TĐH</vt:lpstr>
      <vt:lpstr>Phân rã Usecase cho Sinh viên</vt:lpstr>
      <vt:lpstr>Phân rã usecase cho NTD</vt:lpstr>
      <vt:lpstr>Lược đồ BKSchema</vt:lpstr>
      <vt:lpstr>Lược đồ chung</vt:lpstr>
      <vt:lpstr>Xét duyệt các TĐH đăng kí</vt:lpstr>
      <vt:lpstr>Quản lý tk các TĐH</vt:lpstr>
      <vt:lpstr>Cập nhật dl bằng cấp</vt:lpstr>
      <vt:lpstr>Cập nhật dữ liệu sinh viên</vt:lpstr>
      <vt:lpstr>Xem thông tin bằng cấp</vt:lpstr>
      <vt:lpstr>Xem điểm các môn học</vt:lpstr>
      <vt:lpstr>Xác thực bằng cấp</vt:lpstr>
      <vt:lpstr>Xét duyệt các TĐH đăng kí</vt:lpstr>
      <vt:lpstr>Quản lý tk các tđh</vt:lpstr>
      <vt:lpstr>Cập nhật dl bằng cấp</vt:lpstr>
      <vt:lpstr>Xem thông tin bằng cấp</vt:lpstr>
      <vt:lpstr>Xác thực bằng cấp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Nhập môn HQT CSDL Hệ thống website bán truyện tranh </dc:title>
  <dc:creator>Dinh Hoang Nam 20162793</dc:creator>
  <cp:lastModifiedBy>Dinh Hoang Nam 20162793</cp:lastModifiedBy>
  <cp:revision>288</cp:revision>
  <dcterms:created xsi:type="dcterms:W3CDTF">2019-05-06T02:44:59Z</dcterms:created>
  <dcterms:modified xsi:type="dcterms:W3CDTF">2020-01-12T02:37:55Z</dcterms:modified>
</cp:coreProperties>
</file>