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2" r:id="rId7"/>
    <p:sldId id="265" r:id="rId8"/>
    <p:sldId id="259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F3DBE-CB96-4527-91C6-79AFA4683781}" v="21" dt="2023-04-12T06:04:18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ỳnh  nhi" userId="4934be45-d1c6-4a08-9621-c3da499ae423" providerId="ADAL" clId="{C8CF3DBE-CB96-4527-91C6-79AFA4683781}"/>
    <pc:docChg chg="undo custSel addSld modSld">
      <pc:chgData name="huỳnh  nhi" userId="4934be45-d1c6-4a08-9621-c3da499ae423" providerId="ADAL" clId="{C8CF3DBE-CB96-4527-91C6-79AFA4683781}" dt="2023-04-12T06:04:50.666" v="301" actId="478"/>
      <pc:docMkLst>
        <pc:docMk/>
      </pc:docMkLst>
      <pc:sldChg chg="addSp delSp modSp mod modTransition">
        <pc:chgData name="huỳnh  nhi" userId="4934be45-d1c6-4a08-9621-c3da499ae423" providerId="ADAL" clId="{C8CF3DBE-CB96-4527-91C6-79AFA4683781}" dt="2023-04-12T06:04:50.666" v="301" actId="478"/>
        <pc:sldMkLst>
          <pc:docMk/>
          <pc:sldMk cId="184177176" sldId="256"/>
        </pc:sldMkLst>
        <pc:spChg chg="add mod">
          <ac:chgData name="huỳnh  nhi" userId="4934be45-d1c6-4a08-9621-c3da499ae423" providerId="ADAL" clId="{C8CF3DBE-CB96-4527-91C6-79AFA4683781}" dt="2023-04-12T06:03:56.489" v="287" actId="1076"/>
          <ac:spMkLst>
            <pc:docMk/>
            <pc:sldMk cId="184177176" sldId="256"/>
            <ac:spMk id="2" creationId="{A179B7F1-0277-1C28-DC91-0FE02F74A688}"/>
          </ac:spMkLst>
        </pc:spChg>
        <pc:picChg chg="add del mod">
          <ac:chgData name="huỳnh  nhi" userId="4934be45-d1c6-4a08-9621-c3da499ae423" providerId="ADAL" clId="{C8CF3DBE-CB96-4527-91C6-79AFA4683781}" dt="2023-04-12T06:04:50.666" v="301" actId="478"/>
          <ac:picMkLst>
            <pc:docMk/>
            <pc:sldMk cId="184177176" sldId="256"/>
            <ac:picMk id="4" creationId="{CBF54EC3-8C06-F4C9-5578-B04F52CDF1AD}"/>
          </ac:picMkLst>
        </pc:picChg>
      </pc:sldChg>
      <pc:sldChg chg="addSp delSp modSp mod">
        <pc:chgData name="huỳnh  nhi" userId="4934be45-d1c6-4a08-9621-c3da499ae423" providerId="ADAL" clId="{C8CF3DBE-CB96-4527-91C6-79AFA4683781}" dt="2023-04-11T15:02:41.904" v="3"/>
        <pc:sldMkLst>
          <pc:docMk/>
          <pc:sldMk cId="2301761281" sldId="285"/>
        </pc:sldMkLst>
        <pc:spChg chg="add mod">
          <ac:chgData name="huỳnh  nhi" userId="4934be45-d1c6-4a08-9621-c3da499ae423" providerId="ADAL" clId="{C8CF3DBE-CB96-4527-91C6-79AFA4683781}" dt="2023-04-11T15:02:07.609" v="1"/>
          <ac:spMkLst>
            <pc:docMk/>
            <pc:sldMk cId="2301761281" sldId="285"/>
            <ac:spMk id="2" creationId="{27D745A4-B1F0-AB37-2E3E-0C0883A96701}"/>
          </ac:spMkLst>
        </pc:spChg>
        <pc:spChg chg="mod">
          <ac:chgData name="huỳnh  nhi" userId="4934be45-d1c6-4a08-9621-c3da499ae423" providerId="ADAL" clId="{C8CF3DBE-CB96-4527-91C6-79AFA4683781}" dt="2023-04-11T15:02:02.314" v="0" actId="1076"/>
          <ac:spMkLst>
            <pc:docMk/>
            <pc:sldMk cId="2301761281" sldId="285"/>
            <ac:spMk id="8" creationId="{9D5EAC5E-C64B-D7A5-4084-69EBEE6BD663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10" creationId="{96C15E73-D2FB-2277-397D-3AE135FCAC8D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11" creationId="{428983D5-C435-77B4-91AF-A2EEACAE7438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18" creationId="{DE502DC4-C502-1700-013A-F2AAF5167045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19" creationId="{1C7FBF85-6287-E0AC-8F25-3BEB4B31FDF4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22" creationId="{19F2473C-5DC1-33F0-CCF0-BABB86AF0254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24" creationId="{01500F90-642B-B160-7EC5-D1FDD03F2FDB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26" creationId="{82D5890A-CE72-7535-7729-5E5F3219582F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27" creationId="{8D2F297A-D2EC-501D-8FE4-4DC499002D26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28" creationId="{65EB4EAF-F65D-68D2-7231-89123FF5D721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29" creationId="{67AEA244-C783-D318-6754-7673BFF3C595}"/>
          </ac:spMkLst>
        </pc:spChg>
        <pc:spChg chg="add del mod">
          <ac:chgData name="huỳnh  nhi" userId="4934be45-d1c6-4a08-9621-c3da499ae423" providerId="ADAL" clId="{C8CF3DBE-CB96-4527-91C6-79AFA4683781}" dt="2023-04-11T15:02:41.904" v="3"/>
          <ac:spMkLst>
            <pc:docMk/>
            <pc:sldMk cId="2301761281" sldId="285"/>
            <ac:spMk id="30" creationId="{AD49790A-4CC9-B103-A723-C0A302858F13}"/>
          </ac:spMkLst>
        </pc:spChg>
      </pc:sldChg>
      <pc:sldChg chg="addSp delSp modSp add mod">
        <pc:chgData name="huỳnh  nhi" userId="4934be45-d1c6-4a08-9621-c3da499ae423" providerId="ADAL" clId="{C8CF3DBE-CB96-4527-91C6-79AFA4683781}" dt="2023-04-11T15:08:03.130" v="183"/>
        <pc:sldMkLst>
          <pc:docMk/>
          <pc:sldMk cId="2900647558" sldId="286"/>
        </pc:sldMkLst>
        <pc:spChg chg="add mod">
          <ac:chgData name="huỳnh  nhi" userId="4934be45-d1c6-4a08-9621-c3da499ae423" providerId="ADAL" clId="{C8CF3DBE-CB96-4527-91C6-79AFA4683781}" dt="2023-04-11T15:06:04.284" v="143" actId="1035"/>
          <ac:spMkLst>
            <pc:docMk/>
            <pc:sldMk cId="2900647558" sldId="286"/>
            <ac:spMk id="2" creationId="{253552D2-AA80-6809-C7C8-793B41FEC56D}"/>
          </ac:spMkLst>
        </pc:spChg>
        <pc:spChg chg="add mod">
          <ac:chgData name="huỳnh  nhi" userId="4934be45-d1c6-4a08-9621-c3da499ae423" providerId="ADAL" clId="{C8CF3DBE-CB96-4527-91C6-79AFA4683781}" dt="2023-04-11T15:06:04.284" v="143" actId="1035"/>
          <ac:spMkLst>
            <pc:docMk/>
            <pc:sldMk cId="2900647558" sldId="286"/>
            <ac:spMk id="3" creationId="{9E0F6382-EABA-79FB-DADC-E906BE148BDF}"/>
          </ac:spMkLst>
        </pc:spChg>
        <pc:spChg chg="add mod">
          <ac:chgData name="huỳnh  nhi" userId="4934be45-d1c6-4a08-9621-c3da499ae423" providerId="ADAL" clId="{C8CF3DBE-CB96-4527-91C6-79AFA4683781}" dt="2023-04-11T15:06:04.284" v="143" actId="1035"/>
          <ac:spMkLst>
            <pc:docMk/>
            <pc:sldMk cId="2900647558" sldId="286"/>
            <ac:spMk id="4" creationId="{E1D49E81-0134-F783-7AD8-684D0379B282}"/>
          </ac:spMkLst>
        </pc:spChg>
        <pc:spChg chg="add mod">
          <ac:chgData name="huỳnh  nhi" userId="4934be45-d1c6-4a08-9621-c3da499ae423" providerId="ADAL" clId="{C8CF3DBE-CB96-4527-91C6-79AFA4683781}" dt="2023-04-11T15:06:04.284" v="143" actId="1035"/>
          <ac:spMkLst>
            <pc:docMk/>
            <pc:sldMk cId="2900647558" sldId="286"/>
            <ac:spMk id="5" creationId="{5169EE6F-594D-7A15-7C98-8DD8781CA6F3}"/>
          </ac:spMkLst>
        </pc:spChg>
        <pc:spChg chg="add mod">
          <ac:chgData name="huỳnh  nhi" userId="4934be45-d1c6-4a08-9621-c3da499ae423" providerId="ADAL" clId="{C8CF3DBE-CB96-4527-91C6-79AFA4683781}" dt="2023-04-11T15:06:04.284" v="143" actId="1035"/>
          <ac:spMkLst>
            <pc:docMk/>
            <pc:sldMk cId="2900647558" sldId="286"/>
            <ac:spMk id="6" creationId="{ACAA4B97-FFDC-2E89-7CF9-D92D8F605282}"/>
          </ac:spMkLst>
        </pc:spChg>
        <pc:spChg chg="add mod">
          <ac:chgData name="huỳnh  nhi" userId="4934be45-d1c6-4a08-9621-c3da499ae423" providerId="ADAL" clId="{C8CF3DBE-CB96-4527-91C6-79AFA4683781}" dt="2023-04-11T15:06:04.284" v="143" actId="1035"/>
          <ac:spMkLst>
            <pc:docMk/>
            <pc:sldMk cId="2900647558" sldId="286"/>
            <ac:spMk id="7" creationId="{72492ED0-60DE-4626-402B-7527BDBF4E5F}"/>
          </ac:spMkLst>
        </pc:spChg>
        <pc:spChg chg="add mod">
          <ac:chgData name="huỳnh  nhi" userId="4934be45-d1c6-4a08-9621-c3da499ae423" providerId="ADAL" clId="{C8CF3DBE-CB96-4527-91C6-79AFA4683781}" dt="2023-04-11T15:07:12.689" v="161" actId="1076"/>
          <ac:spMkLst>
            <pc:docMk/>
            <pc:sldMk cId="2900647558" sldId="286"/>
            <ac:spMk id="13" creationId="{24A0B64D-8E85-1BEB-8B1D-13E18026E277}"/>
          </ac:spMkLst>
        </pc:spChg>
        <pc:spChg chg="add mod">
          <ac:chgData name="huỳnh  nhi" userId="4934be45-d1c6-4a08-9621-c3da499ae423" providerId="ADAL" clId="{C8CF3DBE-CB96-4527-91C6-79AFA4683781}" dt="2023-04-11T15:07:46.253" v="180" actId="20577"/>
          <ac:spMkLst>
            <pc:docMk/>
            <pc:sldMk cId="2900647558" sldId="286"/>
            <ac:spMk id="14" creationId="{DFFADEEB-136C-ED0E-786E-1C4FF75116B3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15" creationId="{4B96C43C-DF36-E6C7-B179-A80782ECEFE2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16" creationId="{6786B240-D12C-F575-7791-2EBB231CA7EB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17" creationId="{AD17D5FD-9687-49F3-27CD-ABFFF3EBECD1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18" creationId="{4B4E9EBE-EB9A-D53F-023A-A97B013F6921}"/>
          </ac:spMkLst>
        </pc:spChg>
        <pc:spChg chg="mod">
          <ac:chgData name="huỳnh  nhi" userId="4934be45-d1c6-4a08-9621-c3da499ae423" providerId="ADAL" clId="{C8CF3DBE-CB96-4527-91C6-79AFA4683781}" dt="2023-04-11T15:06:04.284" v="143" actId="1035"/>
          <ac:spMkLst>
            <pc:docMk/>
            <pc:sldMk cId="2900647558" sldId="286"/>
            <ac:spMk id="19" creationId="{33DE3FBE-45B6-7AE1-A1B3-18C79FE300E5}"/>
          </ac:spMkLst>
        </pc:spChg>
        <pc:spChg chg="del mod">
          <ac:chgData name="huỳnh  nhi" userId="4934be45-d1c6-4a08-9621-c3da499ae423" providerId="ADAL" clId="{C8CF3DBE-CB96-4527-91C6-79AFA4683781}" dt="2023-04-11T15:04:54.546" v="49" actId="478"/>
          <ac:spMkLst>
            <pc:docMk/>
            <pc:sldMk cId="2900647558" sldId="286"/>
            <ac:spMk id="20" creationId="{04088A06-4723-7307-4A9D-2652F01C5036}"/>
          </ac:spMkLst>
        </pc:spChg>
        <pc:spChg chg="mod">
          <ac:chgData name="huỳnh  nhi" userId="4934be45-d1c6-4a08-9621-c3da499ae423" providerId="ADAL" clId="{C8CF3DBE-CB96-4527-91C6-79AFA4683781}" dt="2023-04-11T15:07:57.834" v="181" actId="207"/>
          <ac:spMkLst>
            <pc:docMk/>
            <pc:sldMk cId="2900647558" sldId="286"/>
            <ac:spMk id="21" creationId="{C61FF4B6-A56F-50AB-5B86-108DB2DD69D4}"/>
          </ac:spMkLst>
        </pc:spChg>
        <pc:spChg chg="del mod">
          <ac:chgData name="huỳnh  nhi" userId="4934be45-d1c6-4a08-9621-c3da499ae423" providerId="ADAL" clId="{C8CF3DBE-CB96-4527-91C6-79AFA4683781}" dt="2023-04-11T15:04:55.387" v="50" actId="478"/>
          <ac:spMkLst>
            <pc:docMk/>
            <pc:sldMk cId="2900647558" sldId="286"/>
            <ac:spMk id="22" creationId="{059CE710-FD00-F9BA-BF97-684DA276404D}"/>
          </ac:spMkLst>
        </pc:spChg>
        <pc:spChg chg="del mod">
          <ac:chgData name="huỳnh  nhi" userId="4934be45-d1c6-4a08-9621-c3da499ae423" providerId="ADAL" clId="{C8CF3DBE-CB96-4527-91C6-79AFA4683781}" dt="2023-04-11T15:04:53.873" v="48" actId="478"/>
          <ac:spMkLst>
            <pc:docMk/>
            <pc:sldMk cId="2900647558" sldId="286"/>
            <ac:spMk id="23" creationId="{50B0F604-6E13-BFA3-19E0-1BDCAC4BD7F9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24" creationId="{3A836B0E-DA84-232A-5325-D5956ECCF418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25" creationId="{6CEFFC9E-BF5A-E2D2-A8EF-848DABC65461}"/>
          </ac:spMkLst>
        </pc:spChg>
        <pc:spChg chg="del mod">
          <ac:chgData name="huỳnh  nhi" userId="4934be45-d1c6-4a08-9621-c3da499ae423" providerId="ADAL" clId="{C8CF3DBE-CB96-4527-91C6-79AFA4683781}" dt="2023-04-11T15:03:57.292" v="25" actId="478"/>
          <ac:spMkLst>
            <pc:docMk/>
            <pc:sldMk cId="2900647558" sldId="286"/>
            <ac:spMk id="26" creationId="{C9F7731A-4347-5076-5114-58FE2E4AA246}"/>
          </ac:spMkLst>
        </pc:spChg>
        <pc:spChg chg="del mod">
          <ac:chgData name="huỳnh  nhi" userId="4934be45-d1c6-4a08-9621-c3da499ae423" providerId="ADAL" clId="{C8CF3DBE-CB96-4527-91C6-79AFA4683781}" dt="2023-04-11T15:03:56.105" v="24" actId="478"/>
          <ac:spMkLst>
            <pc:docMk/>
            <pc:sldMk cId="2900647558" sldId="286"/>
            <ac:spMk id="27" creationId="{EC8DE561-17D6-F5C4-777E-853638204084}"/>
          </ac:spMkLst>
        </pc:spChg>
        <pc:spChg chg="mod">
          <ac:chgData name="huỳnh  nhi" userId="4934be45-d1c6-4a08-9621-c3da499ae423" providerId="ADAL" clId="{C8CF3DBE-CB96-4527-91C6-79AFA4683781}" dt="2023-04-11T15:06:04.284" v="143" actId="1035"/>
          <ac:spMkLst>
            <pc:docMk/>
            <pc:sldMk cId="2900647558" sldId="286"/>
            <ac:spMk id="28" creationId="{E2B1AC23-33CC-C130-BEBE-670DA2541044}"/>
          </ac:spMkLst>
        </pc:spChg>
        <pc:spChg chg="del mod">
          <ac:chgData name="huỳnh  nhi" userId="4934be45-d1c6-4a08-9621-c3da499ae423" providerId="ADAL" clId="{C8CF3DBE-CB96-4527-91C6-79AFA4683781}" dt="2023-04-11T15:05:56.889" v="80" actId="478"/>
          <ac:spMkLst>
            <pc:docMk/>
            <pc:sldMk cId="2900647558" sldId="286"/>
            <ac:spMk id="29" creationId="{A4101D71-07FC-CDD8-9CAC-CDEC1972B311}"/>
          </ac:spMkLst>
        </pc:spChg>
        <pc:spChg chg="del mod">
          <ac:chgData name="huỳnh  nhi" userId="4934be45-d1c6-4a08-9621-c3da499ae423" providerId="ADAL" clId="{C8CF3DBE-CB96-4527-91C6-79AFA4683781}" dt="2023-04-11T15:05:56.889" v="80" actId="478"/>
          <ac:spMkLst>
            <pc:docMk/>
            <pc:sldMk cId="2900647558" sldId="286"/>
            <ac:spMk id="30" creationId="{F7527E63-893E-02A3-42BE-F5BFFD7DCF71}"/>
          </ac:spMkLst>
        </pc:spChg>
        <pc:spChg chg="del mod">
          <ac:chgData name="huỳnh  nhi" userId="4934be45-d1c6-4a08-9621-c3da499ae423" providerId="ADAL" clId="{C8CF3DBE-CB96-4527-91C6-79AFA4683781}" dt="2023-04-11T15:05:56.889" v="80" actId="478"/>
          <ac:spMkLst>
            <pc:docMk/>
            <pc:sldMk cId="2900647558" sldId="286"/>
            <ac:spMk id="31" creationId="{B27015A6-AA9F-00B4-16AD-CA5EADAA9D35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32" creationId="{6D9F0AC4-EDBD-A905-511F-0E4200B2BAE4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33" creationId="{FD37AC0C-AEC3-CB19-C108-17F41504D462}"/>
          </ac:spMkLst>
        </pc:spChg>
        <pc:spChg chg="del">
          <ac:chgData name="huỳnh  nhi" userId="4934be45-d1c6-4a08-9621-c3da499ae423" providerId="ADAL" clId="{C8CF3DBE-CB96-4527-91C6-79AFA4683781}" dt="2023-04-11T15:02:56.509" v="5" actId="478"/>
          <ac:spMkLst>
            <pc:docMk/>
            <pc:sldMk cId="2900647558" sldId="286"/>
            <ac:spMk id="34" creationId="{35976BDE-1728-A354-7124-C7E9443EB260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35" creationId="{194E4CCA-BF69-6F37-BB27-2695014C62A7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37" creationId="{35201D22-054B-F6E0-9B4F-B6428556697D}"/>
          </ac:spMkLst>
        </pc:spChg>
        <pc:spChg chg="add del mod">
          <ac:chgData name="huỳnh  nhi" userId="4934be45-d1c6-4a08-9621-c3da499ae423" providerId="ADAL" clId="{C8CF3DBE-CB96-4527-91C6-79AFA4683781}" dt="2023-04-11T15:08:03.130" v="183"/>
          <ac:spMkLst>
            <pc:docMk/>
            <pc:sldMk cId="2900647558" sldId="286"/>
            <ac:spMk id="38" creationId="{974D4FC4-8F1C-BEC2-ABD9-658145A79A70}"/>
          </ac:spMkLst>
        </pc:spChg>
        <pc:cxnChg chg="add mod">
          <ac:chgData name="huỳnh  nhi" userId="4934be45-d1c6-4a08-9621-c3da499ae423" providerId="ADAL" clId="{C8CF3DBE-CB96-4527-91C6-79AFA4683781}" dt="2023-04-11T15:06:59.466" v="151" actId="14100"/>
          <ac:cxnSpMkLst>
            <pc:docMk/>
            <pc:sldMk cId="2900647558" sldId="286"/>
            <ac:cxnSpMk id="9" creationId="{FE47F379-72B9-E80A-25B6-0825254E38ED}"/>
          </ac:cxnSpMkLst>
        </pc:cxnChg>
        <pc:cxnChg chg="add del mod">
          <ac:chgData name="huỳnh  nhi" userId="4934be45-d1c6-4a08-9621-c3da499ae423" providerId="ADAL" clId="{C8CF3DBE-CB96-4527-91C6-79AFA4683781}" dt="2023-04-11T15:08:03.130" v="183"/>
          <ac:cxnSpMkLst>
            <pc:docMk/>
            <pc:sldMk cId="2900647558" sldId="286"/>
            <ac:cxnSpMk id="36" creationId="{4C849EC9-DCA3-77EB-CA37-D2CA8576E8A1}"/>
          </ac:cxnSpMkLst>
        </pc:cxnChg>
      </pc:sldChg>
      <pc:sldChg chg="modSp add mod">
        <pc:chgData name="huỳnh  nhi" userId="4934be45-d1c6-4a08-9621-c3da499ae423" providerId="ADAL" clId="{C8CF3DBE-CB96-4527-91C6-79AFA4683781}" dt="2023-04-11T15:08:16.232" v="186" actId="207"/>
        <pc:sldMkLst>
          <pc:docMk/>
          <pc:sldMk cId="3301432737" sldId="287"/>
        </pc:sldMkLst>
        <pc:spChg chg="mod">
          <ac:chgData name="huỳnh  nhi" userId="4934be45-d1c6-4a08-9621-c3da499ae423" providerId="ADAL" clId="{C8CF3DBE-CB96-4527-91C6-79AFA4683781}" dt="2023-04-11T15:08:16.232" v="186" actId="207"/>
          <ac:spMkLst>
            <pc:docMk/>
            <pc:sldMk cId="3301432737" sldId="287"/>
            <ac:spMk id="2" creationId="{253552D2-AA80-6809-C7C8-793B41FEC56D}"/>
          </ac:spMkLst>
        </pc:spChg>
        <pc:spChg chg="mod">
          <ac:chgData name="huỳnh  nhi" userId="4934be45-d1c6-4a08-9621-c3da499ae423" providerId="ADAL" clId="{C8CF3DBE-CB96-4527-91C6-79AFA4683781}" dt="2023-04-11T15:08:12.571" v="185" actId="207"/>
          <ac:spMkLst>
            <pc:docMk/>
            <pc:sldMk cId="3301432737" sldId="287"/>
            <ac:spMk id="21" creationId="{C61FF4B6-A56F-50AB-5B86-108DB2DD69D4}"/>
          </ac:spMkLst>
        </pc:spChg>
      </pc:sldChg>
      <pc:sldChg chg="modSp add mod">
        <pc:chgData name="huỳnh  nhi" userId="4934be45-d1c6-4a08-9621-c3da499ae423" providerId="ADAL" clId="{C8CF3DBE-CB96-4527-91C6-79AFA4683781}" dt="2023-04-11T15:08:24.330" v="189" actId="207"/>
        <pc:sldMkLst>
          <pc:docMk/>
          <pc:sldMk cId="1837012146" sldId="288"/>
        </pc:sldMkLst>
        <pc:spChg chg="mod">
          <ac:chgData name="huỳnh  nhi" userId="4934be45-d1c6-4a08-9621-c3da499ae423" providerId="ADAL" clId="{C8CF3DBE-CB96-4527-91C6-79AFA4683781}" dt="2023-04-11T15:08:24.330" v="189" actId="207"/>
          <ac:spMkLst>
            <pc:docMk/>
            <pc:sldMk cId="1837012146" sldId="288"/>
            <ac:spMk id="3" creationId="{9E0F6382-EABA-79FB-DADC-E906BE148BDF}"/>
          </ac:spMkLst>
        </pc:spChg>
        <pc:spChg chg="mod">
          <ac:chgData name="huỳnh  nhi" userId="4934be45-d1c6-4a08-9621-c3da499ae423" providerId="ADAL" clId="{C8CF3DBE-CB96-4527-91C6-79AFA4683781}" dt="2023-04-11T15:08:22.058" v="188" actId="207"/>
          <ac:spMkLst>
            <pc:docMk/>
            <pc:sldMk cId="1837012146" sldId="288"/>
            <ac:spMk id="21" creationId="{C61FF4B6-A56F-50AB-5B86-108DB2DD69D4}"/>
          </ac:spMkLst>
        </pc:spChg>
      </pc:sldChg>
      <pc:sldChg chg="modSp add mod">
        <pc:chgData name="huỳnh  nhi" userId="4934be45-d1c6-4a08-9621-c3da499ae423" providerId="ADAL" clId="{C8CF3DBE-CB96-4527-91C6-79AFA4683781}" dt="2023-04-11T15:08:32.436" v="192" actId="207"/>
        <pc:sldMkLst>
          <pc:docMk/>
          <pc:sldMk cId="2311392521" sldId="289"/>
        </pc:sldMkLst>
        <pc:spChg chg="mod">
          <ac:chgData name="huỳnh  nhi" userId="4934be45-d1c6-4a08-9621-c3da499ae423" providerId="ADAL" clId="{C8CF3DBE-CB96-4527-91C6-79AFA4683781}" dt="2023-04-11T15:08:32.436" v="192" actId="207"/>
          <ac:spMkLst>
            <pc:docMk/>
            <pc:sldMk cId="2311392521" sldId="289"/>
            <ac:spMk id="4" creationId="{E1D49E81-0134-F783-7AD8-684D0379B282}"/>
          </ac:spMkLst>
        </pc:spChg>
        <pc:spChg chg="mod">
          <ac:chgData name="huỳnh  nhi" userId="4934be45-d1c6-4a08-9621-c3da499ae423" providerId="ADAL" clId="{C8CF3DBE-CB96-4527-91C6-79AFA4683781}" dt="2023-04-11T15:08:29.776" v="191" actId="207"/>
          <ac:spMkLst>
            <pc:docMk/>
            <pc:sldMk cId="2311392521" sldId="289"/>
            <ac:spMk id="21" creationId="{C61FF4B6-A56F-50AB-5B86-108DB2DD69D4}"/>
          </ac:spMkLst>
        </pc:spChg>
      </pc:sldChg>
      <pc:sldChg chg="modSp add mod">
        <pc:chgData name="huỳnh  nhi" userId="4934be45-d1c6-4a08-9621-c3da499ae423" providerId="ADAL" clId="{C8CF3DBE-CB96-4527-91C6-79AFA4683781}" dt="2023-04-11T15:08:43.200" v="196" actId="207"/>
        <pc:sldMkLst>
          <pc:docMk/>
          <pc:sldMk cId="1300522802" sldId="290"/>
        </pc:sldMkLst>
        <pc:spChg chg="mod">
          <ac:chgData name="huỳnh  nhi" userId="4934be45-d1c6-4a08-9621-c3da499ae423" providerId="ADAL" clId="{C8CF3DBE-CB96-4527-91C6-79AFA4683781}" dt="2023-04-11T15:08:38.170" v="194" actId="207"/>
          <ac:spMkLst>
            <pc:docMk/>
            <pc:sldMk cId="1300522802" sldId="290"/>
            <ac:spMk id="2" creationId="{253552D2-AA80-6809-C7C8-793B41FEC56D}"/>
          </ac:spMkLst>
        </pc:spChg>
        <pc:spChg chg="mod">
          <ac:chgData name="huỳnh  nhi" userId="4934be45-d1c6-4a08-9621-c3da499ae423" providerId="ADAL" clId="{C8CF3DBE-CB96-4527-91C6-79AFA4683781}" dt="2023-04-11T15:08:40.584" v="195" actId="207"/>
          <ac:spMkLst>
            <pc:docMk/>
            <pc:sldMk cId="1300522802" sldId="290"/>
            <ac:spMk id="3" creationId="{9E0F6382-EABA-79FB-DADC-E906BE148BDF}"/>
          </ac:spMkLst>
        </pc:spChg>
        <pc:spChg chg="mod">
          <ac:chgData name="huỳnh  nhi" userId="4934be45-d1c6-4a08-9621-c3da499ae423" providerId="ADAL" clId="{C8CF3DBE-CB96-4527-91C6-79AFA4683781}" dt="2023-04-11T15:08:43.200" v="196" actId="207"/>
          <ac:spMkLst>
            <pc:docMk/>
            <pc:sldMk cId="1300522802" sldId="290"/>
            <ac:spMk id="4" creationId="{E1D49E81-0134-F783-7AD8-684D0379B2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349A-F1A8-58F9-B2FA-3DFC65E72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088CC-EB89-850E-75D6-F29F40A0A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3D65-3A2C-6524-9A7A-351FCB22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07D6-A24B-5BB9-64E8-AB3DCEAA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5C29E-BC4A-6A51-A3FC-28651C5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6A4F-5B50-7915-34B9-B05B5A83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90DF9-50B8-E112-82AD-9398EBCA5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F08D-C8E2-143D-C7B1-0A8746EC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460B-560E-8F7F-3D9D-7780D27C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2E44D-3847-F236-5CDF-23BAF837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25B73-DC84-2E95-3D8F-2E2370A4B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1FE32-41E5-F547-2678-B4F3FE8C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D18CA-9163-0304-DB2A-43C75AA8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2BBD-092E-61B0-6B75-5353FE6A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6950-7272-F206-272E-C3B55544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2ABE-35BD-C7C2-986A-CE4E19DC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E1A3-3F52-1681-79E1-462CAF9D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8225-0DFC-A63C-4E58-A654A412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F0EE-4D6F-63C9-5C09-D1EABD3A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EBD3-3DF7-02EE-1B7A-DC15A1F8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8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2115-DC4E-B703-39DA-7E4AEB3B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93BBF-ACDD-C75C-EC72-3C63B861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5AFA-130C-BD76-B2C8-B0A29964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DA8A-8A92-B9B0-69F2-47220DEA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0DB0-971D-EC69-8339-6B6C6D87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B406-4C12-F261-9F3D-0333E534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462E-96BD-E9B1-5F03-F44671C41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E8FF-B94C-6408-DD60-A7472BC79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7183A-10BC-004F-E266-759B9C03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5BF1-AB8F-D644-7F31-514451F4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42B49-DE3D-1D3B-1830-6EFFA0F1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9FF3-A0D5-037B-08B0-52AA67D1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7003-F279-2244-E20E-D672B3C1F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ADD98-84FD-3E2D-E28B-85C4D4FD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1EDC3-D103-6652-4982-0856C4DA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75340-586A-235F-FF77-C928EE06C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0F990-A956-E0B9-6CE5-22B0B142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A0951-450B-B0C2-A614-CE9C28FB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41B04-63DA-B64B-1F1B-B1CFBBC8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192F-4171-9F21-1B8B-97692AA4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2BDC3-EA61-74CD-E64C-E3E813BE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C886-79B8-2A08-2684-95DC2F0F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37DEC-30BC-7E52-11E8-000F23FD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1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307C0-7AAB-7312-CB16-3B4D6487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D02BB-CAB9-9A36-12DE-0049BD7F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1EBFE-9C7F-5C24-B661-9F833828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5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74A4-A9CE-C116-624C-44AF288C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561B-B111-98D4-22CE-D308EA33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3F118-BBC9-A06A-16CB-325A12307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6BA-6E5B-300D-3A78-4B330F59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EBEBC-7605-B9CD-E5E6-501B2285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7E7FD-D839-E65E-FC43-6C592AFE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6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BB94-2B92-C993-EFF0-51AC069B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B8029-CAF8-AB02-B0DB-C60F32519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B3B25-FD7C-6E19-AD74-9861F96C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6F0F-5B22-7F7B-ED5C-2221568C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E6E31-7F98-8425-68CD-1D6CC484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113CC-2292-EB01-D4FC-6B0A39DE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2945F-2CBA-788E-698E-DC4E16F5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879CF-A7E2-F5A3-D1CB-1D43A873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0A57-B86D-4CA1-6D75-0C81FDD90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AEBA-A5BB-4E4C-B6AC-0B6BC56EBD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C8DD-AEC4-2956-FD6C-086436963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8948-A997-F4BA-E614-12B066F3E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4614-58D7-45F0-AB2D-1825F2E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DE3FBE-45B6-7AE1-A1B3-18C79FE300E5}"/>
              </a:ext>
            </a:extLst>
          </p:cNvPr>
          <p:cNvSpPr/>
          <p:nvPr/>
        </p:nvSpPr>
        <p:spPr>
          <a:xfrm>
            <a:off x="4057219" y="3375591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088A06-4723-7307-4A9D-2652F01C5036}"/>
              </a:ext>
            </a:extLst>
          </p:cNvPr>
          <p:cNvSpPr/>
          <p:nvPr/>
        </p:nvSpPr>
        <p:spPr>
          <a:xfrm>
            <a:off x="4057218" y="3375591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FF4B6-A56F-50AB-5B86-108DB2DD69D4}"/>
              </a:ext>
            </a:extLst>
          </p:cNvPr>
          <p:cNvSpPr/>
          <p:nvPr/>
        </p:nvSpPr>
        <p:spPr>
          <a:xfrm>
            <a:off x="4933517" y="3375591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9CE710-FD00-F9BA-BF97-684DA276404D}"/>
              </a:ext>
            </a:extLst>
          </p:cNvPr>
          <p:cNvSpPr/>
          <p:nvPr/>
        </p:nvSpPr>
        <p:spPr>
          <a:xfrm>
            <a:off x="5809816" y="3375591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0F604-6E13-BFA3-19E0-1BDCAC4BD7F9}"/>
              </a:ext>
            </a:extLst>
          </p:cNvPr>
          <p:cNvSpPr/>
          <p:nvPr/>
        </p:nvSpPr>
        <p:spPr>
          <a:xfrm>
            <a:off x="6686115" y="3375591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F7731A-4347-5076-5114-58FE2E4AA246}"/>
              </a:ext>
            </a:extLst>
          </p:cNvPr>
          <p:cNvSpPr txBox="1"/>
          <p:nvPr/>
        </p:nvSpPr>
        <p:spPr>
          <a:xfrm>
            <a:off x="3205741" y="3535753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8DE561-17D6-F5C4-777E-853638204084}"/>
              </a:ext>
            </a:extLst>
          </p:cNvPr>
          <p:cNvSpPr txBox="1"/>
          <p:nvPr/>
        </p:nvSpPr>
        <p:spPr>
          <a:xfrm>
            <a:off x="3219693" y="2977488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1AC23-33CC-C130-BEBE-670DA2541044}"/>
              </a:ext>
            </a:extLst>
          </p:cNvPr>
          <p:cNvSpPr txBox="1"/>
          <p:nvPr/>
        </p:nvSpPr>
        <p:spPr>
          <a:xfrm>
            <a:off x="4331161" y="3006259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01D71-07FC-CDD8-9CAC-CDEC1972B311}"/>
              </a:ext>
            </a:extLst>
          </p:cNvPr>
          <p:cNvSpPr txBox="1"/>
          <p:nvPr/>
        </p:nvSpPr>
        <p:spPr>
          <a:xfrm>
            <a:off x="5207460" y="3006259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527E63-893E-02A3-42BE-F5BFFD7DCF71}"/>
              </a:ext>
            </a:extLst>
          </p:cNvPr>
          <p:cNvSpPr txBox="1"/>
          <p:nvPr/>
        </p:nvSpPr>
        <p:spPr>
          <a:xfrm>
            <a:off x="6083759" y="3006259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7015A6-AA9F-00B4-16AD-CA5EADAA9D35}"/>
              </a:ext>
            </a:extLst>
          </p:cNvPr>
          <p:cNvSpPr txBox="1"/>
          <p:nvPr/>
        </p:nvSpPr>
        <p:spPr>
          <a:xfrm>
            <a:off x="6904498" y="3006259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976BDE-1728-A354-7124-C7E9443EB260}"/>
              </a:ext>
            </a:extLst>
          </p:cNvPr>
          <p:cNvSpPr txBox="1"/>
          <p:nvPr/>
        </p:nvSpPr>
        <p:spPr>
          <a:xfrm>
            <a:off x="3193672" y="558623"/>
            <a:ext cx="56031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BUBLE SORT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9B7F1-0277-1C28-DC91-0FE02F74A688}"/>
              </a:ext>
            </a:extLst>
          </p:cNvPr>
          <p:cNvSpPr txBox="1"/>
          <p:nvPr/>
        </p:nvSpPr>
        <p:spPr>
          <a:xfrm>
            <a:off x="7760533" y="5591491"/>
            <a:ext cx="4768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Huỳnh </a:t>
            </a:r>
            <a:r>
              <a:rPr lang="en-US" sz="4000" dirty="0" err="1">
                <a:latin typeface="Bahnschrift Light" panose="020B0502040204020203" pitchFamily="34" charset="0"/>
              </a:rPr>
              <a:t>Đình</a:t>
            </a:r>
            <a:r>
              <a:rPr lang="en-US" sz="4000" dirty="0">
                <a:latin typeface="Bahnschrift Light" panose="020B0502040204020203" pitchFamily="34" charset="0"/>
              </a:rPr>
              <a:t> </a:t>
            </a:r>
            <a:r>
              <a:rPr lang="en-US" sz="4000" dirty="0" err="1">
                <a:latin typeface="Bahnschrift Light" panose="020B0502040204020203" pitchFamily="34" charset="0"/>
              </a:rPr>
              <a:t>Hội</a:t>
            </a:r>
            <a:endParaRPr lang="en-US" sz="4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false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26536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1888302" y="1594923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3619455" y="1619624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2514564" y="2869749"/>
            <a:ext cx="93391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813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j=i+1;j &lt; size 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1888302" y="1594923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2731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2514564" y="2869749"/>
            <a:ext cx="93391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027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false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1888302" y="1594923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2731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2514564" y="2869749"/>
            <a:ext cx="93391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313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2695039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2731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2514564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582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j=i+1;j &lt; size 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2695039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3646277" y="1566153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2514564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9147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false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2695039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3646277" y="1566153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2514564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4204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j=i+1;j &lt; size 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2695039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2514564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260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true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2695039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2514564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4023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swap(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2695039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3224603" y="4705696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7920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swap(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2695039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3224603" y="4705696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256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26536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822461" y="727925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517199" y="727924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91819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swap(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2695039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4244448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731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3618121" y="1623691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4244448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8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j=i+1;j &lt; size 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3618121" y="1623691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4244448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686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true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46711" y="2869749"/>
            <a:ext cx="85612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3618121" y="1623691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4244448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495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swap(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237546" y="4705696"/>
            <a:ext cx="85612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3618121" y="1623691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4244448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685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swap(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237546" y="4705696"/>
            <a:ext cx="85612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3618121" y="1623691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3436953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103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swap(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29291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4346939" y="2869749"/>
            <a:ext cx="85612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3618121" y="1623691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453502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3436953" y="2869749"/>
            <a:ext cx="933914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745A4-B1F0-AB37-2E3E-0C0883A96701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DE3FBE-45B6-7AE1-A1B3-18C79FE300E5}"/>
              </a:ext>
            </a:extLst>
          </p:cNvPr>
          <p:cNvSpPr/>
          <p:nvPr/>
        </p:nvSpPr>
        <p:spPr>
          <a:xfrm>
            <a:off x="3214871" y="2622827"/>
            <a:ext cx="5700908" cy="13324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FF4B6-A56F-50AB-5B86-108DB2DD69D4}"/>
              </a:ext>
            </a:extLst>
          </p:cNvPr>
          <p:cNvSpPr/>
          <p:nvPr/>
        </p:nvSpPr>
        <p:spPr>
          <a:xfrm>
            <a:off x="3214870" y="2622827"/>
            <a:ext cx="1425227" cy="13324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1AC23-33CC-C130-BEBE-670DA2541044}"/>
              </a:ext>
            </a:extLst>
          </p:cNvPr>
          <p:cNvSpPr txBox="1"/>
          <p:nvPr/>
        </p:nvSpPr>
        <p:spPr>
          <a:xfrm>
            <a:off x="3593063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3552D2-AA80-6809-C7C8-793B41FEC56D}"/>
              </a:ext>
            </a:extLst>
          </p:cNvPr>
          <p:cNvSpPr/>
          <p:nvPr/>
        </p:nvSpPr>
        <p:spPr>
          <a:xfrm>
            <a:off x="4640097" y="2622827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F6382-EABA-79FB-DADC-E906BE148BDF}"/>
              </a:ext>
            </a:extLst>
          </p:cNvPr>
          <p:cNvSpPr/>
          <p:nvPr/>
        </p:nvSpPr>
        <p:spPr>
          <a:xfrm>
            <a:off x="6065324" y="2622827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49E81-0134-F783-7AD8-684D0379B282}"/>
              </a:ext>
            </a:extLst>
          </p:cNvPr>
          <p:cNvSpPr/>
          <p:nvPr/>
        </p:nvSpPr>
        <p:spPr>
          <a:xfrm>
            <a:off x="7490551" y="2637418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EE6F-594D-7A15-7C98-8DD8781CA6F3}"/>
              </a:ext>
            </a:extLst>
          </p:cNvPr>
          <p:cNvSpPr txBox="1"/>
          <p:nvPr/>
        </p:nvSpPr>
        <p:spPr>
          <a:xfrm>
            <a:off x="5018290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A4B97-FFDC-2E89-7CF9-D92D8F605282}"/>
              </a:ext>
            </a:extLst>
          </p:cNvPr>
          <p:cNvSpPr txBox="1"/>
          <p:nvPr/>
        </p:nvSpPr>
        <p:spPr>
          <a:xfrm>
            <a:off x="6443517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92ED0-60DE-4626-402B-7527BDBF4E5F}"/>
              </a:ext>
            </a:extLst>
          </p:cNvPr>
          <p:cNvSpPr txBox="1"/>
          <p:nvPr/>
        </p:nvSpPr>
        <p:spPr>
          <a:xfrm>
            <a:off x="7868744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47F379-72B9-E80A-25B6-0825254E38ED}"/>
              </a:ext>
            </a:extLst>
          </p:cNvPr>
          <p:cNvCxnSpPr>
            <a:cxnSpLocks/>
          </p:cNvCxnSpPr>
          <p:nvPr/>
        </p:nvCxnSpPr>
        <p:spPr>
          <a:xfrm>
            <a:off x="875489" y="2300789"/>
            <a:ext cx="280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A0B64D-8E85-1BEB-8B1D-13E18026E277}"/>
              </a:ext>
            </a:extLst>
          </p:cNvPr>
          <p:cNvSpPr txBox="1"/>
          <p:nvPr/>
        </p:nvSpPr>
        <p:spPr>
          <a:xfrm>
            <a:off x="1368042" y="1931457"/>
            <a:ext cx="164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ADEEB-136C-ED0E-786E-1C4FF75116B3}"/>
              </a:ext>
            </a:extLst>
          </p:cNvPr>
          <p:cNvSpPr txBox="1"/>
          <p:nvPr/>
        </p:nvSpPr>
        <p:spPr>
          <a:xfrm>
            <a:off x="1223070" y="2858186"/>
            <a:ext cx="1750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ARR</a:t>
            </a:r>
          </a:p>
        </p:txBody>
      </p:sp>
    </p:spTree>
    <p:extLst>
      <p:ext uri="{BB962C8B-B14F-4D97-AF65-F5344CB8AC3E}">
        <p14:creationId xmlns:p14="http://schemas.microsoft.com/office/powerpoint/2010/main" val="290064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DE3FBE-45B6-7AE1-A1B3-18C79FE300E5}"/>
              </a:ext>
            </a:extLst>
          </p:cNvPr>
          <p:cNvSpPr/>
          <p:nvPr/>
        </p:nvSpPr>
        <p:spPr>
          <a:xfrm>
            <a:off x="3214871" y="2622827"/>
            <a:ext cx="5700908" cy="13324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FF4B6-A56F-50AB-5B86-108DB2DD69D4}"/>
              </a:ext>
            </a:extLst>
          </p:cNvPr>
          <p:cNvSpPr/>
          <p:nvPr/>
        </p:nvSpPr>
        <p:spPr>
          <a:xfrm>
            <a:off x="3214870" y="2622827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1AC23-33CC-C130-BEBE-670DA2541044}"/>
              </a:ext>
            </a:extLst>
          </p:cNvPr>
          <p:cNvSpPr txBox="1"/>
          <p:nvPr/>
        </p:nvSpPr>
        <p:spPr>
          <a:xfrm>
            <a:off x="3593063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3552D2-AA80-6809-C7C8-793B41FEC56D}"/>
              </a:ext>
            </a:extLst>
          </p:cNvPr>
          <p:cNvSpPr/>
          <p:nvPr/>
        </p:nvSpPr>
        <p:spPr>
          <a:xfrm>
            <a:off x="4640097" y="2622827"/>
            <a:ext cx="1425227" cy="13324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F6382-EABA-79FB-DADC-E906BE148BDF}"/>
              </a:ext>
            </a:extLst>
          </p:cNvPr>
          <p:cNvSpPr/>
          <p:nvPr/>
        </p:nvSpPr>
        <p:spPr>
          <a:xfrm>
            <a:off x="6065324" y="2622827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49E81-0134-F783-7AD8-684D0379B282}"/>
              </a:ext>
            </a:extLst>
          </p:cNvPr>
          <p:cNvSpPr/>
          <p:nvPr/>
        </p:nvSpPr>
        <p:spPr>
          <a:xfrm>
            <a:off x="7490551" y="2637418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EE6F-594D-7A15-7C98-8DD8781CA6F3}"/>
              </a:ext>
            </a:extLst>
          </p:cNvPr>
          <p:cNvSpPr txBox="1"/>
          <p:nvPr/>
        </p:nvSpPr>
        <p:spPr>
          <a:xfrm>
            <a:off x="5018290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A4B97-FFDC-2E89-7CF9-D92D8F605282}"/>
              </a:ext>
            </a:extLst>
          </p:cNvPr>
          <p:cNvSpPr txBox="1"/>
          <p:nvPr/>
        </p:nvSpPr>
        <p:spPr>
          <a:xfrm>
            <a:off x="6443517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92ED0-60DE-4626-402B-7527BDBF4E5F}"/>
              </a:ext>
            </a:extLst>
          </p:cNvPr>
          <p:cNvSpPr txBox="1"/>
          <p:nvPr/>
        </p:nvSpPr>
        <p:spPr>
          <a:xfrm>
            <a:off x="7868744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47F379-72B9-E80A-25B6-0825254E38ED}"/>
              </a:ext>
            </a:extLst>
          </p:cNvPr>
          <p:cNvCxnSpPr>
            <a:cxnSpLocks/>
          </p:cNvCxnSpPr>
          <p:nvPr/>
        </p:nvCxnSpPr>
        <p:spPr>
          <a:xfrm>
            <a:off x="875489" y="2300789"/>
            <a:ext cx="280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A0B64D-8E85-1BEB-8B1D-13E18026E277}"/>
              </a:ext>
            </a:extLst>
          </p:cNvPr>
          <p:cNvSpPr txBox="1"/>
          <p:nvPr/>
        </p:nvSpPr>
        <p:spPr>
          <a:xfrm>
            <a:off x="1368042" y="1931457"/>
            <a:ext cx="164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ADEEB-136C-ED0E-786E-1C4FF75116B3}"/>
              </a:ext>
            </a:extLst>
          </p:cNvPr>
          <p:cNvSpPr txBox="1"/>
          <p:nvPr/>
        </p:nvSpPr>
        <p:spPr>
          <a:xfrm>
            <a:off x="1223070" y="2858186"/>
            <a:ext cx="1750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ARR</a:t>
            </a:r>
          </a:p>
        </p:txBody>
      </p:sp>
    </p:spTree>
    <p:extLst>
      <p:ext uri="{BB962C8B-B14F-4D97-AF65-F5344CB8AC3E}">
        <p14:creationId xmlns:p14="http://schemas.microsoft.com/office/powerpoint/2010/main" val="3301432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DE3FBE-45B6-7AE1-A1B3-18C79FE300E5}"/>
              </a:ext>
            </a:extLst>
          </p:cNvPr>
          <p:cNvSpPr/>
          <p:nvPr/>
        </p:nvSpPr>
        <p:spPr>
          <a:xfrm>
            <a:off x="3214871" y="2622827"/>
            <a:ext cx="5700908" cy="13324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FF4B6-A56F-50AB-5B86-108DB2DD69D4}"/>
              </a:ext>
            </a:extLst>
          </p:cNvPr>
          <p:cNvSpPr/>
          <p:nvPr/>
        </p:nvSpPr>
        <p:spPr>
          <a:xfrm>
            <a:off x="3214870" y="2622827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1AC23-33CC-C130-BEBE-670DA2541044}"/>
              </a:ext>
            </a:extLst>
          </p:cNvPr>
          <p:cNvSpPr txBox="1"/>
          <p:nvPr/>
        </p:nvSpPr>
        <p:spPr>
          <a:xfrm>
            <a:off x="3593063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3552D2-AA80-6809-C7C8-793B41FEC56D}"/>
              </a:ext>
            </a:extLst>
          </p:cNvPr>
          <p:cNvSpPr/>
          <p:nvPr/>
        </p:nvSpPr>
        <p:spPr>
          <a:xfrm>
            <a:off x="4640097" y="2622827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F6382-EABA-79FB-DADC-E906BE148BDF}"/>
              </a:ext>
            </a:extLst>
          </p:cNvPr>
          <p:cNvSpPr/>
          <p:nvPr/>
        </p:nvSpPr>
        <p:spPr>
          <a:xfrm>
            <a:off x="6065324" y="2622827"/>
            <a:ext cx="1425227" cy="13324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49E81-0134-F783-7AD8-684D0379B282}"/>
              </a:ext>
            </a:extLst>
          </p:cNvPr>
          <p:cNvSpPr/>
          <p:nvPr/>
        </p:nvSpPr>
        <p:spPr>
          <a:xfrm>
            <a:off x="7490551" y="2637418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EE6F-594D-7A15-7C98-8DD8781CA6F3}"/>
              </a:ext>
            </a:extLst>
          </p:cNvPr>
          <p:cNvSpPr txBox="1"/>
          <p:nvPr/>
        </p:nvSpPr>
        <p:spPr>
          <a:xfrm>
            <a:off x="5018290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A4B97-FFDC-2E89-7CF9-D92D8F605282}"/>
              </a:ext>
            </a:extLst>
          </p:cNvPr>
          <p:cNvSpPr txBox="1"/>
          <p:nvPr/>
        </p:nvSpPr>
        <p:spPr>
          <a:xfrm>
            <a:off x="6443517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92ED0-60DE-4626-402B-7527BDBF4E5F}"/>
              </a:ext>
            </a:extLst>
          </p:cNvPr>
          <p:cNvSpPr txBox="1"/>
          <p:nvPr/>
        </p:nvSpPr>
        <p:spPr>
          <a:xfrm>
            <a:off x="7868744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47F379-72B9-E80A-25B6-0825254E38ED}"/>
              </a:ext>
            </a:extLst>
          </p:cNvPr>
          <p:cNvCxnSpPr>
            <a:cxnSpLocks/>
          </p:cNvCxnSpPr>
          <p:nvPr/>
        </p:nvCxnSpPr>
        <p:spPr>
          <a:xfrm>
            <a:off x="875489" y="2300789"/>
            <a:ext cx="280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A0B64D-8E85-1BEB-8B1D-13E18026E277}"/>
              </a:ext>
            </a:extLst>
          </p:cNvPr>
          <p:cNvSpPr txBox="1"/>
          <p:nvPr/>
        </p:nvSpPr>
        <p:spPr>
          <a:xfrm>
            <a:off x="1368042" y="1931457"/>
            <a:ext cx="164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ADEEB-136C-ED0E-786E-1C4FF75116B3}"/>
              </a:ext>
            </a:extLst>
          </p:cNvPr>
          <p:cNvSpPr txBox="1"/>
          <p:nvPr/>
        </p:nvSpPr>
        <p:spPr>
          <a:xfrm>
            <a:off x="1223070" y="2858186"/>
            <a:ext cx="1750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ARR</a:t>
            </a:r>
          </a:p>
        </p:txBody>
      </p:sp>
    </p:spTree>
    <p:extLst>
      <p:ext uri="{BB962C8B-B14F-4D97-AF65-F5344CB8AC3E}">
        <p14:creationId xmlns:p14="http://schemas.microsoft.com/office/powerpoint/2010/main" val="183701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26536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1860234" y="1447310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4517199" y="727924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5590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DE3FBE-45B6-7AE1-A1B3-18C79FE300E5}"/>
              </a:ext>
            </a:extLst>
          </p:cNvPr>
          <p:cNvSpPr/>
          <p:nvPr/>
        </p:nvSpPr>
        <p:spPr>
          <a:xfrm>
            <a:off x="3214871" y="2622827"/>
            <a:ext cx="5700908" cy="13324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FF4B6-A56F-50AB-5B86-108DB2DD69D4}"/>
              </a:ext>
            </a:extLst>
          </p:cNvPr>
          <p:cNvSpPr/>
          <p:nvPr/>
        </p:nvSpPr>
        <p:spPr>
          <a:xfrm>
            <a:off x="3214870" y="2622827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1AC23-33CC-C130-BEBE-670DA2541044}"/>
              </a:ext>
            </a:extLst>
          </p:cNvPr>
          <p:cNvSpPr txBox="1"/>
          <p:nvPr/>
        </p:nvSpPr>
        <p:spPr>
          <a:xfrm>
            <a:off x="3593063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3552D2-AA80-6809-C7C8-793B41FEC56D}"/>
              </a:ext>
            </a:extLst>
          </p:cNvPr>
          <p:cNvSpPr/>
          <p:nvPr/>
        </p:nvSpPr>
        <p:spPr>
          <a:xfrm>
            <a:off x="4640097" y="2622827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F6382-EABA-79FB-DADC-E906BE148BDF}"/>
              </a:ext>
            </a:extLst>
          </p:cNvPr>
          <p:cNvSpPr/>
          <p:nvPr/>
        </p:nvSpPr>
        <p:spPr>
          <a:xfrm>
            <a:off x="6065324" y="2622827"/>
            <a:ext cx="1425227" cy="133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49E81-0134-F783-7AD8-684D0379B282}"/>
              </a:ext>
            </a:extLst>
          </p:cNvPr>
          <p:cNvSpPr/>
          <p:nvPr/>
        </p:nvSpPr>
        <p:spPr>
          <a:xfrm>
            <a:off x="7490551" y="2637418"/>
            <a:ext cx="1425227" cy="13324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EE6F-594D-7A15-7C98-8DD8781CA6F3}"/>
              </a:ext>
            </a:extLst>
          </p:cNvPr>
          <p:cNvSpPr txBox="1"/>
          <p:nvPr/>
        </p:nvSpPr>
        <p:spPr>
          <a:xfrm>
            <a:off x="5018290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A4B97-FFDC-2E89-7CF9-D92D8F605282}"/>
              </a:ext>
            </a:extLst>
          </p:cNvPr>
          <p:cNvSpPr txBox="1"/>
          <p:nvPr/>
        </p:nvSpPr>
        <p:spPr>
          <a:xfrm>
            <a:off x="6443517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92ED0-60DE-4626-402B-7527BDBF4E5F}"/>
              </a:ext>
            </a:extLst>
          </p:cNvPr>
          <p:cNvSpPr txBox="1"/>
          <p:nvPr/>
        </p:nvSpPr>
        <p:spPr>
          <a:xfrm>
            <a:off x="7868744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47F379-72B9-E80A-25B6-0825254E38ED}"/>
              </a:ext>
            </a:extLst>
          </p:cNvPr>
          <p:cNvCxnSpPr>
            <a:cxnSpLocks/>
          </p:cNvCxnSpPr>
          <p:nvPr/>
        </p:nvCxnSpPr>
        <p:spPr>
          <a:xfrm>
            <a:off x="875489" y="2300789"/>
            <a:ext cx="280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A0B64D-8E85-1BEB-8B1D-13E18026E277}"/>
              </a:ext>
            </a:extLst>
          </p:cNvPr>
          <p:cNvSpPr txBox="1"/>
          <p:nvPr/>
        </p:nvSpPr>
        <p:spPr>
          <a:xfrm>
            <a:off x="1368042" y="1931457"/>
            <a:ext cx="164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ADEEB-136C-ED0E-786E-1C4FF75116B3}"/>
              </a:ext>
            </a:extLst>
          </p:cNvPr>
          <p:cNvSpPr txBox="1"/>
          <p:nvPr/>
        </p:nvSpPr>
        <p:spPr>
          <a:xfrm>
            <a:off x="1223070" y="2858186"/>
            <a:ext cx="1750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ARR</a:t>
            </a:r>
          </a:p>
        </p:txBody>
      </p:sp>
    </p:spTree>
    <p:extLst>
      <p:ext uri="{BB962C8B-B14F-4D97-AF65-F5344CB8AC3E}">
        <p14:creationId xmlns:p14="http://schemas.microsoft.com/office/powerpoint/2010/main" val="2311392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DE3FBE-45B6-7AE1-A1B3-18C79FE300E5}"/>
              </a:ext>
            </a:extLst>
          </p:cNvPr>
          <p:cNvSpPr/>
          <p:nvPr/>
        </p:nvSpPr>
        <p:spPr>
          <a:xfrm>
            <a:off x="3214871" y="2622827"/>
            <a:ext cx="5700908" cy="13324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FF4B6-A56F-50AB-5B86-108DB2DD69D4}"/>
              </a:ext>
            </a:extLst>
          </p:cNvPr>
          <p:cNvSpPr/>
          <p:nvPr/>
        </p:nvSpPr>
        <p:spPr>
          <a:xfrm>
            <a:off x="3214870" y="2622827"/>
            <a:ext cx="1425227" cy="13324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1AC23-33CC-C130-BEBE-670DA2541044}"/>
              </a:ext>
            </a:extLst>
          </p:cNvPr>
          <p:cNvSpPr txBox="1"/>
          <p:nvPr/>
        </p:nvSpPr>
        <p:spPr>
          <a:xfrm>
            <a:off x="3593063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3552D2-AA80-6809-C7C8-793B41FEC56D}"/>
              </a:ext>
            </a:extLst>
          </p:cNvPr>
          <p:cNvSpPr/>
          <p:nvPr/>
        </p:nvSpPr>
        <p:spPr>
          <a:xfrm>
            <a:off x="4640097" y="2622827"/>
            <a:ext cx="1425227" cy="13324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F6382-EABA-79FB-DADC-E906BE148BDF}"/>
              </a:ext>
            </a:extLst>
          </p:cNvPr>
          <p:cNvSpPr/>
          <p:nvPr/>
        </p:nvSpPr>
        <p:spPr>
          <a:xfrm>
            <a:off x="6065324" y="2622827"/>
            <a:ext cx="1425227" cy="13324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49E81-0134-F783-7AD8-684D0379B282}"/>
              </a:ext>
            </a:extLst>
          </p:cNvPr>
          <p:cNvSpPr/>
          <p:nvPr/>
        </p:nvSpPr>
        <p:spPr>
          <a:xfrm>
            <a:off x="7490551" y="2637418"/>
            <a:ext cx="1425227" cy="13324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EE6F-594D-7A15-7C98-8DD8781CA6F3}"/>
              </a:ext>
            </a:extLst>
          </p:cNvPr>
          <p:cNvSpPr txBox="1"/>
          <p:nvPr/>
        </p:nvSpPr>
        <p:spPr>
          <a:xfrm>
            <a:off x="5018290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A4B97-FFDC-2E89-7CF9-D92D8F605282}"/>
              </a:ext>
            </a:extLst>
          </p:cNvPr>
          <p:cNvSpPr txBox="1"/>
          <p:nvPr/>
        </p:nvSpPr>
        <p:spPr>
          <a:xfrm>
            <a:off x="6443517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92ED0-60DE-4626-402B-7527BDBF4E5F}"/>
              </a:ext>
            </a:extLst>
          </p:cNvPr>
          <p:cNvSpPr txBox="1"/>
          <p:nvPr/>
        </p:nvSpPr>
        <p:spPr>
          <a:xfrm>
            <a:off x="7868744" y="2062262"/>
            <a:ext cx="668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47F379-72B9-E80A-25B6-0825254E38ED}"/>
              </a:ext>
            </a:extLst>
          </p:cNvPr>
          <p:cNvCxnSpPr>
            <a:cxnSpLocks/>
          </p:cNvCxnSpPr>
          <p:nvPr/>
        </p:nvCxnSpPr>
        <p:spPr>
          <a:xfrm>
            <a:off x="875489" y="2300789"/>
            <a:ext cx="280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A0B64D-8E85-1BEB-8B1D-13E18026E277}"/>
              </a:ext>
            </a:extLst>
          </p:cNvPr>
          <p:cNvSpPr txBox="1"/>
          <p:nvPr/>
        </p:nvSpPr>
        <p:spPr>
          <a:xfrm>
            <a:off x="1368042" y="1931457"/>
            <a:ext cx="164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ADEEB-136C-ED0E-786E-1C4FF75116B3}"/>
              </a:ext>
            </a:extLst>
          </p:cNvPr>
          <p:cNvSpPr txBox="1"/>
          <p:nvPr/>
        </p:nvSpPr>
        <p:spPr>
          <a:xfrm>
            <a:off x="1223070" y="2858186"/>
            <a:ext cx="1750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ARR</a:t>
            </a:r>
          </a:p>
        </p:txBody>
      </p:sp>
    </p:spTree>
    <p:extLst>
      <p:ext uri="{BB962C8B-B14F-4D97-AF65-F5344CB8AC3E}">
        <p14:creationId xmlns:p14="http://schemas.microsoft.com/office/powerpoint/2010/main" val="130052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j=i+1;j &lt; size 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26536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1860234" y="1447310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2780356" y="1447310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9349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true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26536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1888302" y="1594923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2784403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C097E-E3AA-8128-EAB0-B337B821E692}"/>
              </a:ext>
            </a:extLst>
          </p:cNvPr>
          <p:cNvSpPr/>
          <p:nvPr/>
        </p:nvSpPr>
        <p:spPr>
          <a:xfrm>
            <a:off x="3242441" y="4705696"/>
            <a:ext cx="817961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8EC86-22B2-73F6-DF3E-F74797FED599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24045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swap(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2550237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26536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1888302" y="1594923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2784403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3224603" y="4705696"/>
            <a:ext cx="93391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107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swap(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26536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1888302" y="1594923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2784403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3224603" y="4705696"/>
            <a:ext cx="93391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150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for(int j=i+1;j &lt; size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swap(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26536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1888302" y="1594923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2784403" y="1594922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2514564" y="2869749"/>
            <a:ext cx="933914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2498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9FF632-3276-DCCE-F44B-87DA28BA239E}"/>
              </a:ext>
            </a:extLst>
          </p:cNvPr>
          <p:cNvSpPr/>
          <p:nvPr/>
        </p:nvSpPr>
        <p:spPr>
          <a:xfrm>
            <a:off x="1673938" y="2869749"/>
            <a:ext cx="876298" cy="79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C5A9-91CA-7F3D-5966-CCF44B51171B}"/>
              </a:ext>
            </a:extLst>
          </p:cNvPr>
          <p:cNvSpPr txBox="1"/>
          <p:nvPr/>
        </p:nvSpPr>
        <p:spPr>
          <a:xfrm>
            <a:off x="7771630" y="1809755"/>
            <a:ext cx="4156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void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bubleSort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 size)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	for(int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 ; I &lt; size -1 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for(int j=i+1;j &lt; size ; </a:t>
            </a:r>
            <a:r>
              <a:rPr lang="en-US" b="1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j++</a:t>
            </a:r>
            <a:r>
              <a:rPr lang="en-US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if (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[j]) : 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{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swap(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[j];</a:t>
            </a:r>
          </a:p>
          <a:p>
            <a:pPr>
              <a:tabLst>
                <a:tab pos="574675" algn="l"/>
                <a:tab pos="1371600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}</a:t>
            </a:r>
          </a:p>
          <a:p>
            <a:pPr>
              <a:tabLst>
                <a:tab pos="574675" algn="l"/>
              </a:tabLst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94F4-635B-F750-AA91-1EDAA6848ADA}"/>
              </a:ext>
            </a:extLst>
          </p:cNvPr>
          <p:cNvSpPr/>
          <p:nvPr/>
        </p:nvSpPr>
        <p:spPr>
          <a:xfrm>
            <a:off x="1673939" y="2869749"/>
            <a:ext cx="3505195" cy="797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AD9-D87F-CFFF-EC69-DE4AD4E632B3}"/>
              </a:ext>
            </a:extLst>
          </p:cNvPr>
          <p:cNvSpPr/>
          <p:nvPr/>
        </p:nvSpPr>
        <p:spPr>
          <a:xfrm>
            <a:off x="1673938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9A14-A405-37A3-E388-29881334CBFF}"/>
              </a:ext>
            </a:extLst>
          </p:cNvPr>
          <p:cNvSpPr/>
          <p:nvPr/>
        </p:nvSpPr>
        <p:spPr>
          <a:xfrm>
            <a:off x="1685273" y="2869749"/>
            <a:ext cx="876299" cy="7973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EAC5E-C64B-D7A5-4084-69EBEE6BD663}"/>
              </a:ext>
            </a:extLst>
          </p:cNvPr>
          <p:cNvSpPr/>
          <p:nvPr/>
        </p:nvSpPr>
        <p:spPr>
          <a:xfrm>
            <a:off x="3426536" y="2869749"/>
            <a:ext cx="876299" cy="79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B3CB6-CCA0-27E4-B1E8-0B81D3DAFE17}"/>
              </a:ext>
            </a:extLst>
          </p:cNvPr>
          <p:cNvSpPr/>
          <p:nvPr/>
        </p:nvSpPr>
        <p:spPr>
          <a:xfrm>
            <a:off x="4302835" y="2869749"/>
            <a:ext cx="876299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3CD8E-FEF8-F174-808F-20B308821E42}"/>
              </a:ext>
            </a:extLst>
          </p:cNvPr>
          <p:cNvSpPr txBox="1"/>
          <p:nvPr/>
        </p:nvSpPr>
        <p:spPr>
          <a:xfrm>
            <a:off x="822461" y="3029911"/>
            <a:ext cx="955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EB4C-A0A4-1A36-8C6F-32949F504F20}"/>
              </a:ext>
            </a:extLst>
          </p:cNvPr>
          <p:cNvSpPr txBox="1"/>
          <p:nvPr/>
        </p:nvSpPr>
        <p:spPr>
          <a:xfrm>
            <a:off x="836413" y="2471646"/>
            <a:ext cx="7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C2B00-A1C7-D1FC-8647-96E2BD3FE1A2}"/>
              </a:ext>
            </a:extLst>
          </p:cNvPr>
          <p:cNvSpPr txBox="1"/>
          <p:nvPr/>
        </p:nvSpPr>
        <p:spPr>
          <a:xfrm>
            <a:off x="1947881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9CC77-6E5E-8D46-FF9F-23B53A88D0C8}"/>
              </a:ext>
            </a:extLst>
          </p:cNvPr>
          <p:cNvSpPr txBox="1"/>
          <p:nvPr/>
        </p:nvSpPr>
        <p:spPr>
          <a:xfrm>
            <a:off x="2824180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938F1-AC1C-5C5E-B787-1DB24E2C7ABB}"/>
              </a:ext>
            </a:extLst>
          </p:cNvPr>
          <p:cNvSpPr txBox="1"/>
          <p:nvPr/>
        </p:nvSpPr>
        <p:spPr>
          <a:xfrm>
            <a:off x="3700479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7A23F-C43C-2273-43C2-3D539A1FE14D}"/>
              </a:ext>
            </a:extLst>
          </p:cNvPr>
          <p:cNvSpPr txBox="1"/>
          <p:nvPr/>
        </p:nvSpPr>
        <p:spPr>
          <a:xfrm>
            <a:off x="4521218" y="2500417"/>
            <a:ext cx="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C8BE4D3-8812-DB39-1D96-7627B7FC248A}"/>
              </a:ext>
            </a:extLst>
          </p:cNvPr>
          <p:cNvSpPr/>
          <p:nvPr/>
        </p:nvSpPr>
        <p:spPr>
          <a:xfrm>
            <a:off x="1888302" y="1594923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7525B78-C54E-E005-B717-263BAD43DEE9}"/>
              </a:ext>
            </a:extLst>
          </p:cNvPr>
          <p:cNvSpPr/>
          <p:nvPr/>
        </p:nvSpPr>
        <p:spPr>
          <a:xfrm>
            <a:off x="3619455" y="1619624"/>
            <a:ext cx="447570" cy="905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94FC5-0024-7BD1-67ED-FF05E283144C}"/>
              </a:ext>
            </a:extLst>
          </p:cNvPr>
          <p:cNvSpPr/>
          <p:nvPr/>
        </p:nvSpPr>
        <p:spPr>
          <a:xfrm>
            <a:off x="3242441" y="4705696"/>
            <a:ext cx="916076" cy="79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8F1-6613-6499-2704-7E24AD25C934}"/>
              </a:ext>
            </a:extLst>
          </p:cNvPr>
          <p:cNvSpPr txBox="1"/>
          <p:nvPr/>
        </p:nvSpPr>
        <p:spPr>
          <a:xfrm>
            <a:off x="3242441" y="5632314"/>
            <a:ext cx="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E45DC-66E4-427B-3032-F40EEA13CECA}"/>
              </a:ext>
            </a:extLst>
          </p:cNvPr>
          <p:cNvSpPr/>
          <p:nvPr/>
        </p:nvSpPr>
        <p:spPr>
          <a:xfrm>
            <a:off x="2514564" y="2869749"/>
            <a:ext cx="933914" cy="79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573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01F76A52D0C458BB16892D6C661AC" ma:contentTypeVersion="3" ma:contentTypeDescription="Create a new document." ma:contentTypeScope="" ma:versionID="83f6f6ee8fa8e06e35359d52f975c4f1">
  <xsd:schema xmlns:xsd="http://www.w3.org/2001/XMLSchema" xmlns:xs="http://www.w3.org/2001/XMLSchema" xmlns:p="http://schemas.microsoft.com/office/2006/metadata/properties" xmlns:ns3="3ece0d0f-b473-407a-94f1-b78eb9e7751c" targetNamespace="http://schemas.microsoft.com/office/2006/metadata/properties" ma:root="true" ma:fieldsID="022de064a22fe99803dc56429c254873" ns3:_="">
    <xsd:import namespace="3ece0d0f-b473-407a-94f1-b78eb9e775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e0d0f-b473-407a-94f1-b78eb9e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ce0d0f-b473-407a-94f1-b78eb9e7751c" xsi:nil="true"/>
  </documentManagement>
</p:properties>
</file>

<file path=customXml/itemProps1.xml><?xml version="1.0" encoding="utf-8"?>
<ds:datastoreItem xmlns:ds="http://schemas.openxmlformats.org/officeDocument/2006/customXml" ds:itemID="{1A1BF493-C3F8-4A70-A33E-13C4D63383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4A7FAC-C400-4D88-A529-A799203D37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ce0d0f-b473-407a-94f1-b78eb9e77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393780-3569-4C29-AC06-190046645957}">
  <ds:schemaRefs>
    <ds:schemaRef ds:uri="http://www.w3.org/XML/1998/namespace"/>
    <ds:schemaRef ds:uri="http://schemas.openxmlformats.org/package/2006/metadata/core-properties"/>
    <ds:schemaRef ds:uri="http://purl.org/dc/elements/1.1/"/>
    <ds:schemaRef ds:uri="3ece0d0f-b473-407a-94f1-b78eb9e7751c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2635</Words>
  <Application>Microsoft Office PowerPoint</Application>
  <PresentationFormat>Widescreen</PresentationFormat>
  <Paragraphs>729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Bahnschrift Light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 nhi</dc:creator>
  <cp:lastModifiedBy>huỳnh  nhi</cp:lastModifiedBy>
  <cp:revision>1</cp:revision>
  <dcterms:created xsi:type="dcterms:W3CDTF">2023-04-11T14:13:20Z</dcterms:created>
  <dcterms:modified xsi:type="dcterms:W3CDTF">2023-04-12T06:04:56Z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0x01010092C01F76A52D0C458BB16892D6C661AC</vt:lpwstr>
  </property>
</Properties>
</file>